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49_7641448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9"/>
  </p:notesMasterIdLst>
  <p:sldIdLst>
    <p:sldId id="844" r:id="rId2"/>
    <p:sldId id="329" r:id="rId3"/>
    <p:sldId id="479" r:id="rId4"/>
    <p:sldId id="853" r:id="rId5"/>
    <p:sldId id="849" r:id="rId6"/>
    <p:sldId id="556" r:id="rId7"/>
    <p:sldId id="854" r:id="rId8"/>
    <p:sldId id="855" r:id="rId9"/>
    <p:sldId id="850" r:id="rId10"/>
    <p:sldId id="586" r:id="rId11"/>
    <p:sldId id="851" r:id="rId12"/>
    <p:sldId id="426" r:id="rId13"/>
    <p:sldId id="482" r:id="rId14"/>
    <p:sldId id="845" r:id="rId15"/>
    <p:sldId id="358" r:id="rId16"/>
    <p:sldId id="857" r:id="rId17"/>
    <p:sldId id="858" r:id="rId18"/>
  </p:sldIdLst>
  <p:sldSz cx="12192000" cy="6858000"/>
  <p:notesSz cx="6858000" cy="9144000"/>
  <p:embeddedFontLst>
    <p:embeddedFont>
      <p:font typeface="Codec Pro ExtraBold" panose="020B0604020202020204" charset="0"/>
      <p:regular r:id="rId20"/>
      <p:bold r:id="rId21"/>
      <p:italic r:id="rId22"/>
      <p:boldItalic r:id="rId23"/>
    </p:embeddedFont>
    <p:embeddedFont>
      <p:font typeface="dt-business-02" panose="020B0604020202020204" charset="0"/>
      <p:regular r:id="rId24"/>
    </p:embeddedFont>
    <p:embeddedFont>
      <p:font typeface="dt-business-03" panose="020B0604020202020204" charset="0"/>
      <p:regular r:id="rId25"/>
    </p:embeddedFont>
    <p:embeddedFont>
      <p:font typeface="dt-business-07" panose="020B0604020202020204" charset="0"/>
      <p:regular r:id="rId26"/>
    </p:embeddedFont>
    <p:embeddedFont>
      <p:font typeface="dt-designertools-02" panose="020B0604020202020204" charset="0"/>
      <p:regular r:id="rId27"/>
    </p:embeddedFont>
    <p:embeddedFont>
      <p:font typeface="dt-education-01" panose="020B0604020202020204" charset="0"/>
      <p:regular r:id="rId28"/>
    </p:embeddedFont>
    <p:embeddedFont>
      <p:font typeface="dt-education-02" panose="020B0604020202020204" charset="0"/>
      <p:regular r:id="rId29"/>
    </p:embeddedFont>
    <p:embeddedFont>
      <p:font typeface="dt-education-03" panose="020B0604020202020204" charset="0"/>
      <p:regular r:id="rId30"/>
    </p:embeddedFont>
    <p:embeddedFont>
      <p:font typeface="dt-education-04" panose="020B0604020202020204" charset="0"/>
      <p:regular r:id="rId31"/>
    </p:embeddedFont>
    <p:embeddedFont>
      <p:font typeface="dt-education-05" panose="020B0604020202020204" charset="0"/>
      <p:regular r:id="rId32"/>
    </p:embeddedFont>
    <p:embeddedFont>
      <p:font typeface="dt-industry-02" panose="020B0604020202020204" charset="0"/>
      <p:regular r:id="rId33"/>
    </p:embeddedFont>
    <p:embeddedFont>
      <p:font typeface="dt-line-business-01" panose="020B0604020202020204" charset="0"/>
      <p:regular r:id="rId34"/>
    </p:embeddedFont>
    <p:embeddedFont>
      <p:font typeface="dt-line-industry-01" panose="020B0604020202020204" charset="0"/>
      <p:regular r:id="rId35"/>
    </p:embeddedFont>
    <p:embeddedFont>
      <p:font typeface="dt-line-science-01" panose="020B0604020202020204" charset="0"/>
      <p:regular r:id="rId36"/>
    </p:embeddedFont>
    <p:embeddedFont>
      <p:font typeface="dt-line-technology-01" panose="020B0604020202020204" charset="0"/>
      <p:regular r:id="rId37"/>
    </p:embeddedFont>
    <p:embeddedFont>
      <p:font typeface="dt-line-transportation-01" panose="020B0604020202020204" charset="0"/>
      <p:regular r:id="rId38"/>
    </p:embeddedFont>
    <p:embeddedFont>
      <p:font typeface="dt-technology-07" panose="020B0604020202020204" charset="0"/>
      <p:regular r:id="rId39"/>
    </p:embeddedFont>
    <p:embeddedFont>
      <p:font typeface="dt-technology-12" panose="020B0604020202020204" charset="0"/>
      <p:regular r:id="rId40"/>
    </p:embeddedFont>
    <p:embeddedFont>
      <p:font typeface="dt-weather-02" panose="020B0604020202020204" charset="0"/>
      <p:regular r:id="rId41"/>
    </p:embeddedFont>
    <p:embeddedFont>
      <p:font typeface="Open Sans" panose="020B0606030504020204" pitchFamily="34" charset="0"/>
      <p:regular r:id="rId42"/>
      <p:bold r:id="rId43"/>
      <p:italic r:id="rId44"/>
      <p:boldItalic r:id="rId45"/>
    </p:embeddedFont>
    <p:embeddedFont>
      <p:font typeface="Open Sans Bold" panose="020B0806030504020204" pitchFamily="34" charset="0"/>
      <p:bold r:id="rId46"/>
      <p:italic r:id="rId47"/>
      <p:boldItalic r:id="rId48"/>
    </p:embeddedFont>
    <p:embeddedFont>
      <p:font typeface="Open Sans Extrabold" panose="020B0906030804020204" pitchFamily="34" charset="0"/>
      <p:bold r:id="rId49"/>
      <p:italic r:id="rId50"/>
      <p:boldItalic r:id="rId51"/>
    </p:embeddedFont>
    <p:embeddedFont>
      <p:font typeface="Open Sans Light" panose="020B0306030504020204" pitchFamily="34" charset="0"/>
      <p:regular r:id="rId52"/>
      <p:italic r:id="rId53"/>
    </p:embeddedFont>
    <p:embeddedFont>
      <p:font typeface="Wingdings 3" panose="05040102010807070707" pitchFamily="18" charset="2"/>
      <p:regular r:id="rId54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ortada" id="{1F6A8EBC-83DB-EC4F-968D-EF4D6ACA165D}">
          <p14:sldIdLst>
            <p14:sldId id="844"/>
          </p14:sldIdLst>
        </p14:section>
        <p14:section name="Presentación" id="{27DB987D-54DC-E84C-8450-0B33D85E3B8B}">
          <p14:sldIdLst>
            <p14:sldId id="329"/>
            <p14:sldId id="479"/>
            <p14:sldId id="853"/>
            <p14:sldId id="849"/>
            <p14:sldId id="556"/>
            <p14:sldId id="854"/>
            <p14:sldId id="855"/>
            <p14:sldId id="850"/>
            <p14:sldId id="586"/>
            <p14:sldId id="851"/>
            <p14:sldId id="426"/>
            <p14:sldId id="482"/>
            <p14:sldId id="845"/>
            <p14:sldId id="358"/>
            <p14:sldId id="857"/>
            <p14:sldId id="8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0FA931D-0559-38BD-CED4-2854A9D583ED}" name="Sergio Zaera" initials="" userId="S::szaera@hi-iberia.es::751b4de9-2b7a-4832-b9da-624ca3209656" providerId="AD"/>
  <p188:author id="{33A9996B-AEEC-2A73-2FEE-62B06611EFFB}" name="Roberto Gómez-Espinosa" initials="RG" userId="S::robertogemartin@hi-iberia.es::faef0c4e-f0f1-4c7d-b342-357e2551ef6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555E57-7A7D-8BA2-8109-638AAE42CF07}" v="1" dt="2024-05-24T11:42:57.5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94"/>
    <p:restoredTop sz="97030"/>
  </p:normalViewPr>
  <p:slideViewPr>
    <p:cSldViewPr snapToGrid="0">
      <p:cViewPr varScale="1">
        <p:scale>
          <a:sx n="160" d="100"/>
          <a:sy n="160" d="100"/>
        </p:scale>
        <p:origin x="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font" Target="fonts/font31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3" Type="http://schemas.openxmlformats.org/officeDocument/2006/relationships/font" Target="fonts/font34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microsoft.com/office/2018/10/relationships/authors" Target="authors.xml"/><Relationship Id="rId19" Type="http://schemas.openxmlformats.org/officeDocument/2006/relationships/notesMaster" Target="notesMasters/notesMaster1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font" Target="fonts/font29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3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59" Type="http://schemas.microsoft.com/office/2016/11/relationships/changesInfo" Target="changesInfos/changesInfo1.xml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54" Type="http://schemas.openxmlformats.org/officeDocument/2006/relationships/font" Target="fonts/font3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font" Target="fonts/font30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52" Type="http://schemas.openxmlformats.org/officeDocument/2006/relationships/font" Target="fonts/font33.fntdata"/><Relationship Id="rId6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rgio Zaera" userId="S::szaera@hi-iberia.es::751b4de9-2b7a-4832-b9da-624ca3209656" providerId="AD" clId="Web-{C9555E57-7A7D-8BA2-8109-638AAE42CF07}"/>
    <pc:docChg chg="sldOrd">
      <pc:chgData name="Sergio Zaera" userId="S::szaera@hi-iberia.es::751b4de9-2b7a-4832-b9da-624ca3209656" providerId="AD" clId="Web-{C9555E57-7A7D-8BA2-8109-638AAE42CF07}" dt="2024-05-24T11:42:57.596" v="0"/>
      <pc:docMkLst>
        <pc:docMk/>
      </pc:docMkLst>
      <pc:sldChg chg="ord">
        <pc:chgData name="Sergio Zaera" userId="S::szaera@hi-iberia.es::751b4de9-2b7a-4832-b9da-624ca3209656" providerId="AD" clId="Web-{C9555E57-7A7D-8BA2-8109-638AAE42CF07}" dt="2024-05-24T11:42:57.596" v="0"/>
        <pc:sldMkLst>
          <pc:docMk/>
          <pc:sldMk cId="1198993337" sldId="849"/>
        </pc:sldMkLst>
      </pc:sldChg>
    </pc:docChg>
  </pc:docChgLst>
  <pc:docChgLst>
    <pc:chgData name="Sergio Zaera" userId="751b4de9-2b7a-4832-b9da-624ca3209656" providerId="ADAL" clId="{89C11712-4432-2041-9E09-072920EB9D80}"/>
    <pc:docChg chg="undo redo custSel modSld">
      <pc:chgData name="Sergio Zaera" userId="751b4de9-2b7a-4832-b9da-624ca3209656" providerId="ADAL" clId="{89C11712-4432-2041-9E09-072920EB9D80}" dt="2023-11-28T11:04:33.961" v="11" actId="790"/>
      <pc:docMkLst>
        <pc:docMk/>
      </pc:docMkLst>
      <pc:sldChg chg="modSp mod">
        <pc:chgData name="Sergio Zaera" userId="751b4de9-2b7a-4832-b9da-624ca3209656" providerId="ADAL" clId="{89C11712-4432-2041-9E09-072920EB9D80}" dt="2023-11-28T11:04:33.961" v="11" actId="790"/>
        <pc:sldMkLst>
          <pc:docMk/>
          <pc:sldMk cId="2190399641" sldId="556"/>
        </pc:sldMkLst>
        <pc:spChg chg="mod">
          <ac:chgData name="Sergio Zaera" userId="751b4de9-2b7a-4832-b9da-624ca3209656" providerId="ADAL" clId="{89C11712-4432-2041-9E09-072920EB9D80}" dt="2023-11-28T11:04:26.129" v="10" actId="790"/>
          <ac:spMkLst>
            <pc:docMk/>
            <pc:sldMk cId="2190399641" sldId="556"/>
            <ac:spMk id="233" creationId="{00000000-0000-0000-0000-000000000000}"/>
          </ac:spMkLst>
        </pc:spChg>
        <pc:spChg chg="mod">
          <ac:chgData name="Sergio Zaera" userId="751b4de9-2b7a-4832-b9da-624ca3209656" providerId="ADAL" clId="{89C11712-4432-2041-9E09-072920EB9D80}" dt="2023-11-28T11:04:33.961" v="11" actId="790"/>
          <ac:spMkLst>
            <pc:docMk/>
            <pc:sldMk cId="2190399641" sldId="556"/>
            <ac:spMk id="234" creationId="{00000000-0000-0000-0000-000000000000}"/>
          </ac:spMkLst>
        </pc:spChg>
      </pc:sldChg>
      <pc:sldChg chg="modSp mod">
        <pc:chgData name="Sergio Zaera" userId="751b4de9-2b7a-4832-b9da-624ca3209656" providerId="ADAL" clId="{89C11712-4432-2041-9E09-072920EB9D80}" dt="2023-11-20T12:41:24.307" v="7" actId="1036"/>
        <pc:sldMkLst>
          <pc:docMk/>
          <pc:sldMk cId="3092661599" sldId="857"/>
        </pc:sldMkLst>
        <pc:spChg chg="mod">
          <ac:chgData name="Sergio Zaera" userId="751b4de9-2b7a-4832-b9da-624ca3209656" providerId="ADAL" clId="{89C11712-4432-2041-9E09-072920EB9D80}" dt="2023-11-20T12:41:24.307" v="7" actId="1036"/>
          <ac:spMkLst>
            <pc:docMk/>
            <pc:sldMk cId="3092661599" sldId="857"/>
            <ac:spMk id="11" creationId="{00000000-0000-0000-0000-000000000000}"/>
          </ac:spMkLst>
        </pc:spChg>
      </pc:sldChg>
    </pc:docChg>
  </pc:docChgLst>
</pc:chgInfo>
</file>

<file path=ppt/comments/modernComment_149_7641448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DEBE6DB-9D81-4D2F-86DA-A4AADFD4A7A7}" authorId="{33A9996B-AEEC-2A73-2FEE-62B06611EFFB}" created="2023-11-16T06:46:10.861" startDate="2023-11-16T06:46:10.861" dueDate="2023-11-16T06:46:10.861" assignedTo="{C0FA931D-0559-38BD-CED4-2854A9D583ED}" title="@Sergio Zaera Quitar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983988867" sldId="329"/>
      <ac:spMk id="10" creationId="{D7685509-14CE-97C0-A6A8-5BE4CF872F05}"/>
      <ac:txMk cp="7">
        <ac:context len="43" hash="4011020798"/>
      </ac:txMk>
    </ac:txMkLst>
    <p188:pos x="4932589" y="625928"/>
    <p188:txBody>
      <a:bodyPr/>
      <a:lstStyle/>
      <a:p>
        <a:r>
          <a:rPr lang="en-US"/>
          <a:t>[@Sergio Zaera] Quitar</a:t>
        </a:r>
      </a:p>
    </p188:txBody>
    <p188:extLst>
      <p:ext xmlns:p="http://schemas.openxmlformats.org/presentationml/2006/main" uri="{5BB2D875-25FF-4072-B9AC-8F64D62656EB}">
        <p228:taskDetails xmlns:p228="http://schemas.microsoft.com/office/powerpoint/2022/08/main">
          <p228:history>
            <p228:event time="2023-11-16T06:46:10.861" id="{7239F174-EA24-4DD0-A518-2541134FC14A}">
              <p228:atrbtn authorId="{33A9996B-AEEC-2A73-2FEE-62B06611EFFB}"/>
              <p228:anchr>
                <p228:comment id="{CDEBE6DB-9D81-4D2F-86DA-A4AADFD4A7A7}"/>
              </p228:anchr>
              <p228:add/>
            </p228:event>
            <p228:event time="2023-11-16T06:46:10.861" id="{1A1BB953-6991-4AD3-9583-E1F5F96B1D11}">
              <p228:atrbtn authorId="{33A9996B-AEEC-2A73-2FEE-62B06611EFFB}"/>
              <p228:anchr>
                <p228:comment id="{CDEBE6DB-9D81-4D2F-86DA-A4AADFD4A7A7}"/>
              </p228:anchr>
              <p228:asgn authorId="{C0FA931D-0559-38BD-CED4-2854A9D583ED}"/>
            </p228:event>
            <p228:event time="2023-11-16T06:46:10.861" id="{A73AA6C8-19CC-4B36-843A-EAAC5977B2F0}">
              <p228:atrbtn authorId="{33A9996B-AEEC-2A73-2FEE-62B06611EFFB}"/>
              <p228:anchr>
                <p228:comment id="{CDEBE6DB-9D81-4D2F-86DA-A4AADFD4A7A7}"/>
              </p228:anchr>
              <p228:title val="@Sergio Zaera Quitar"/>
            </p228:event>
            <p228:event time="2023-11-16T06:46:10.861" id="{A96E2007-9B42-4604-BF22-D3F5452F4A63}">
              <p228:atrbtn authorId="{33A9996B-AEEC-2A73-2FEE-62B06611EFFB}"/>
              <p228:anchr>
                <p228:comment id="{CDEBE6DB-9D81-4D2F-86DA-A4AADFD4A7A7}"/>
              </p228:anchr>
              <p228:date stDt="2023-11-16T06:46:10.861" endDt="2023-11-16T06:46:10.861"/>
            </p228:event>
          </p228:history>
        </p228:taskDetails>
      </p:ext>
    </p188:extLst>
  </p188:cm>
</p188:cmLst>
</file>

<file path=ppt/media/hdphoto1.wdp>
</file>

<file path=ppt/media/image1.jpeg>
</file>

<file path=ppt/media/image10.jpeg>
</file>

<file path=ppt/media/image11.jpeg>
</file>

<file path=ppt/media/image12.jpg>
</file>

<file path=ppt/media/image13.jpg>
</file>

<file path=ppt/media/image14.gif>
</file>

<file path=ppt/media/image15.png>
</file>

<file path=ppt/media/image16.gif>
</file>

<file path=ppt/media/image17.png>
</file>

<file path=ppt/media/image18.png>
</file>

<file path=ppt/media/image19.sv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F73E6-F734-4544-9FF8-02D51225B291}" type="datetimeFigureOut">
              <a:rPr lang="es-ES" smtClean="0"/>
              <a:t>24/05/2024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459F4-583E-FF4F-936E-16AD7024E3B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5074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459F4-583E-FF4F-936E-16AD7024E3B1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4411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8804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5129128" y="1338738"/>
            <a:ext cx="1933745" cy="4183947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955681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577872" y="1536516"/>
            <a:ext cx="4326916" cy="9361933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134476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29"/>
          <p:cNvSpPr>
            <a:spLocks noGrp="1"/>
          </p:cNvSpPr>
          <p:nvPr>
            <p:ph type="pic" sz="quarter" idx="12" hasCustomPrompt="1"/>
          </p:nvPr>
        </p:nvSpPr>
        <p:spPr>
          <a:xfrm>
            <a:off x="8275563" y="2905237"/>
            <a:ext cx="2769446" cy="6026722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1138993" y="2905237"/>
            <a:ext cx="2769446" cy="6026722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4567925" y="2612378"/>
            <a:ext cx="3056150" cy="66124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147010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0" grpId="0" animBg="1"/>
      <p:bldP spid="11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5192148" y="1450975"/>
            <a:ext cx="1807703" cy="3933825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54" name="Picture Placeholder 53"/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3280606" y="2419668"/>
            <a:ext cx="1145391" cy="2032635"/>
          </a:xfrm>
          <a:custGeom>
            <a:avLst/>
            <a:gdLst>
              <a:gd name="connsiteX0" fmla="*/ 0 w 2291080"/>
              <a:gd name="connsiteY0" fmla="*/ 0 h 4065270"/>
              <a:gd name="connsiteX1" fmla="*/ 2291080 w 2291080"/>
              <a:gd name="connsiteY1" fmla="*/ 0 h 4065270"/>
              <a:gd name="connsiteX2" fmla="*/ 2291080 w 2291080"/>
              <a:gd name="connsiteY2" fmla="*/ 4065270 h 4065270"/>
              <a:gd name="connsiteX3" fmla="*/ 0 w 2291080"/>
              <a:gd name="connsiteY3" fmla="*/ 4065270 h 4065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1080" h="4065270">
                <a:moveTo>
                  <a:pt x="0" y="0"/>
                </a:moveTo>
                <a:lnTo>
                  <a:pt x="2291080" y="0"/>
                </a:lnTo>
                <a:lnTo>
                  <a:pt x="2291080" y="4065270"/>
                </a:lnTo>
                <a:lnTo>
                  <a:pt x="0" y="406527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56" name="Picture Placeholder 55"/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7703345" y="2237185"/>
            <a:ext cx="1339199" cy="2387124"/>
          </a:xfrm>
          <a:custGeom>
            <a:avLst/>
            <a:gdLst>
              <a:gd name="connsiteX0" fmla="*/ 0 w 2678747"/>
              <a:gd name="connsiteY0" fmla="*/ 0 h 4774247"/>
              <a:gd name="connsiteX1" fmla="*/ 2678747 w 2678747"/>
              <a:gd name="connsiteY1" fmla="*/ 0 h 4774247"/>
              <a:gd name="connsiteX2" fmla="*/ 2678747 w 2678747"/>
              <a:gd name="connsiteY2" fmla="*/ 4774247 h 4774247"/>
              <a:gd name="connsiteX3" fmla="*/ 0 w 2678747"/>
              <a:gd name="connsiteY3" fmla="*/ 4774247 h 477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8747" h="4774247">
                <a:moveTo>
                  <a:pt x="0" y="0"/>
                </a:moveTo>
                <a:lnTo>
                  <a:pt x="2678747" y="0"/>
                </a:lnTo>
                <a:lnTo>
                  <a:pt x="2678747" y="4774247"/>
                </a:lnTo>
                <a:lnTo>
                  <a:pt x="0" y="4774247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49411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animBg="1"/>
          <p:bldP spid="54" grpId="0" animBg="1"/>
          <p:bldP spid="5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animBg="1"/>
          <p:bldP spid="54" grpId="0" animBg="1"/>
          <p:bldP spid="56" grpId="0" animBg="1"/>
        </p:bldLst>
      </p:timing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4361883" y="2213968"/>
            <a:ext cx="3483238" cy="21826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35260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619039" y="1885269"/>
            <a:ext cx="3878368" cy="21826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025501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4577536" y="4183563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2130908" y="279140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-315720" y="1400109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1380268" y="4834086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-1010007" y="3422820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124296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17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7228910" y="247521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7228910" y="2113507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7228910" y="175180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7228910" y="1390096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120459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0711E-6 1.85185E-6 L 3.40711E-6 0.0866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40711E-6 3.88889E-6 L 3.40711E-6 0.0866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40711E-6 1.66667E-6 L 3.40711E-6 0.0866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40711E-6 -5.55556E-7 L 3.40711E-6 0.0866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3048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6096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9144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7335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86656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4436365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800617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8830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24937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47898" y="33384"/>
            <a:ext cx="3684105" cy="335275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3783356" y="33384"/>
            <a:ext cx="3684105" cy="335275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783356" y="3429000"/>
            <a:ext cx="3684105" cy="338418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47898" y="3429000"/>
            <a:ext cx="3684105" cy="338418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0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20A1C01-5A8D-4D28-BD2A-5F7CD77A5EE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06293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FA33A9A-7C63-48CF-80D3-E8B89809C8F6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12586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F2BA50BE-6CD6-438C-ABA3-F0CA17693FC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0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1D48CD9-A0E5-4ECB-A530-D4DAC86466F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62931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736B91-70C5-47D4-915B-F2450F410B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188792" y="0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F9A97A3-008B-4DBE-8BA2-2FBF3BDFE4E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125861" y="3458865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94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  <p:bldP spid="35" grpId="0" animBg="1"/>
      <p:bldP spid="33" grpId="0" animBg="1"/>
      <p:bldP spid="36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20A1C01-5A8D-4D28-BD2A-5F7CD77A5EE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06293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FA33A9A-7C63-48CF-80D3-E8B89809C8F6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12586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F2BA50BE-6CD6-438C-ABA3-F0CA17693FC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0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1D48CD9-A0E5-4ECB-A530-D4DAC86466F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62931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736B91-70C5-47D4-915B-F2450F410B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188792" y="0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F9A97A3-008B-4DBE-8BA2-2FBF3BDFE4E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9188792" y="3458865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57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  <p:bldP spid="35" grpId="0" animBg="1"/>
      <p:bldP spid="33" grpId="0" animBg="1"/>
      <p:bldP spid="36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icture Placeholder 83">
            <a:extLst>
              <a:ext uri="{FF2B5EF4-FFF2-40B4-BE49-F238E27FC236}">
                <a16:creationId xmlns:a16="http://schemas.microsoft.com/office/drawing/2014/main" id="{547F1D62-536A-4F79-8D37-91A6FFCF877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2441258" y="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5" name="Picture Placeholder 84">
            <a:extLst>
              <a:ext uri="{FF2B5EF4-FFF2-40B4-BE49-F238E27FC236}">
                <a16:creationId xmlns:a16="http://schemas.microsoft.com/office/drawing/2014/main" id="{9E499711-1E7E-4D76-9F28-10113A27F8BC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882515" y="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6" name="Picture Placeholder 85">
            <a:extLst>
              <a:ext uri="{FF2B5EF4-FFF2-40B4-BE49-F238E27FC236}">
                <a16:creationId xmlns:a16="http://schemas.microsoft.com/office/drawing/2014/main" id="{85C28D07-CED7-44E6-9820-1F617E6405B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323771" y="0"/>
            <a:ext cx="2426971" cy="227457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7" name="Picture Placeholder 86">
            <a:extLst>
              <a:ext uri="{FF2B5EF4-FFF2-40B4-BE49-F238E27FC236}">
                <a16:creationId xmlns:a16="http://schemas.microsoft.com/office/drawing/2014/main" id="{B81C2D65-5E82-4B96-BA73-1459034AA4EF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765028" y="0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8" name="Picture Placeholder 87">
            <a:extLst>
              <a:ext uri="{FF2B5EF4-FFF2-40B4-BE49-F238E27FC236}">
                <a16:creationId xmlns:a16="http://schemas.microsoft.com/office/drawing/2014/main" id="{F5C9B4A2-BD4C-4613-B1C8-42624644295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C1E587B0-5081-4811-BF09-53C52CD79708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2441258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0" name="Picture Placeholder 89">
            <a:extLst>
              <a:ext uri="{FF2B5EF4-FFF2-40B4-BE49-F238E27FC236}">
                <a16:creationId xmlns:a16="http://schemas.microsoft.com/office/drawing/2014/main" id="{848F19B3-C3B8-409D-9B9E-FE0E7C5B97CE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882515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2EF10A99-360C-41AA-821D-107E56A62DDD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9765028" y="2291715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3" name="Picture Placeholder 92">
            <a:extLst>
              <a:ext uri="{FF2B5EF4-FFF2-40B4-BE49-F238E27FC236}">
                <a16:creationId xmlns:a16="http://schemas.microsoft.com/office/drawing/2014/main" id="{F966354A-A564-431F-B7DD-4801994D22FD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0" y="458343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5" name="Picture Placeholder 94">
            <a:extLst>
              <a:ext uri="{FF2B5EF4-FFF2-40B4-BE49-F238E27FC236}">
                <a16:creationId xmlns:a16="http://schemas.microsoft.com/office/drawing/2014/main" id="{70153A5C-E9DB-46BD-AF67-D5028191A02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4882515" y="458343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6" name="Picture Placeholder 95">
            <a:extLst>
              <a:ext uri="{FF2B5EF4-FFF2-40B4-BE49-F238E27FC236}">
                <a16:creationId xmlns:a16="http://schemas.microsoft.com/office/drawing/2014/main" id="{F6E16CAF-F7B5-4D3C-A150-056C8546C97D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7323771" y="4583430"/>
            <a:ext cx="2426971" cy="227457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DEA29BFE-0750-4CED-858B-21CC3D43CF99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9765028" y="4583430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53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2" grpId="0" animBg="1"/>
      <p:bldP spid="93" grpId="0" animBg="1"/>
      <p:bldP spid="95" grpId="0" animBg="1"/>
      <p:bldP spid="96" grpId="0" animBg="1"/>
      <p:bldP spid="97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icture Placeholder 114">
            <a:extLst>
              <a:ext uri="{FF2B5EF4-FFF2-40B4-BE49-F238E27FC236}">
                <a16:creationId xmlns:a16="http://schemas.microsoft.com/office/drawing/2014/main" id="{2939B95A-6CBF-409F-84B3-42C0839203D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0" y="-1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6" name="Picture Placeholder 115">
            <a:extLst>
              <a:ext uri="{FF2B5EF4-FFF2-40B4-BE49-F238E27FC236}">
                <a16:creationId xmlns:a16="http://schemas.microsoft.com/office/drawing/2014/main" id="{AB40BECF-EB5B-43F0-9FB0-D40B193417E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033984" y="-1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8" name="Picture Placeholder 117">
            <a:extLst>
              <a:ext uri="{FF2B5EF4-FFF2-40B4-BE49-F238E27FC236}">
                <a16:creationId xmlns:a16="http://schemas.microsoft.com/office/drawing/2014/main" id="{53AB5C98-F720-42C1-B036-26353EA021E3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01951" y="-1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9" name="Picture Placeholder 118">
            <a:extLst>
              <a:ext uri="{FF2B5EF4-FFF2-40B4-BE49-F238E27FC236}">
                <a16:creationId xmlns:a16="http://schemas.microsoft.com/office/drawing/2014/main" id="{A7B7ADEA-629D-47FB-960D-A1F8AC8D6DA6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135934" y="-1"/>
            <a:ext cx="2022081" cy="1704862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0" name="Picture Placeholder 119">
            <a:extLst>
              <a:ext uri="{FF2B5EF4-FFF2-40B4-BE49-F238E27FC236}">
                <a16:creationId xmlns:a16="http://schemas.microsoft.com/office/drawing/2014/main" id="{4F9312AB-9B7D-4B09-959E-75FF662CDFFD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10169919" y="-1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2" name="Picture Placeholder 121">
            <a:extLst>
              <a:ext uri="{FF2B5EF4-FFF2-40B4-BE49-F238E27FC236}">
                <a16:creationId xmlns:a16="http://schemas.microsoft.com/office/drawing/2014/main" id="{C21CF143-7CE8-4EDB-8F5B-1EAA4F3EB3D9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2033984" y="1717712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3" name="Picture Placeholder 122">
            <a:extLst>
              <a:ext uri="{FF2B5EF4-FFF2-40B4-BE49-F238E27FC236}">
                <a16:creationId xmlns:a16="http://schemas.microsoft.com/office/drawing/2014/main" id="{676C95BA-1B92-4AF1-A0AD-7D39D1802849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4067968" y="1717712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4" name="Picture Placeholder 123">
            <a:extLst>
              <a:ext uri="{FF2B5EF4-FFF2-40B4-BE49-F238E27FC236}">
                <a16:creationId xmlns:a16="http://schemas.microsoft.com/office/drawing/2014/main" id="{09B06827-9EF7-4EC9-88E0-7E5D4771928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6101951" y="1717712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6" name="Picture Placeholder 125">
            <a:extLst>
              <a:ext uri="{FF2B5EF4-FFF2-40B4-BE49-F238E27FC236}">
                <a16:creationId xmlns:a16="http://schemas.microsoft.com/office/drawing/2014/main" id="{24D86F31-D54B-49AB-BB38-E9ACE3B86956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10169919" y="1717712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7" name="Picture Placeholder 126">
            <a:extLst>
              <a:ext uri="{FF2B5EF4-FFF2-40B4-BE49-F238E27FC236}">
                <a16:creationId xmlns:a16="http://schemas.microsoft.com/office/drawing/2014/main" id="{49C7DD07-2040-4ADB-A7E0-F22A03458583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0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0A16FB21-FEDC-4115-B682-77804B1F1599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2033984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0" name="Picture Placeholder 129">
            <a:extLst>
              <a:ext uri="{FF2B5EF4-FFF2-40B4-BE49-F238E27FC236}">
                <a16:creationId xmlns:a16="http://schemas.microsoft.com/office/drawing/2014/main" id="{09FBAFEB-6675-4992-9F59-3CDEEB06C1E2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6101951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1" name="Picture Placeholder 130">
            <a:extLst>
              <a:ext uri="{FF2B5EF4-FFF2-40B4-BE49-F238E27FC236}">
                <a16:creationId xmlns:a16="http://schemas.microsoft.com/office/drawing/2014/main" id="{73DE433A-65DB-4D80-BEBA-C0E98C0B13CD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8135934" y="3435426"/>
            <a:ext cx="2022081" cy="1704862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3" name="Picture Placeholder 132">
            <a:extLst>
              <a:ext uri="{FF2B5EF4-FFF2-40B4-BE49-F238E27FC236}">
                <a16:creationId xmlns:a16="http://schemas.microsoft.com/office/drawing/2014/main" id="{1C48A930-F2CC-46AD-B2D2-40758BAF99DC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0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5" name="Picture Placeholder 134">
            <a:extLst>
              <a:ext uri="{FF2B5EF4-FFF2-40B4-BE49-F238E27FC236}">
                <a16:creationId xmlns:a16="http://schemas.microsoft.com/office/drawing/2014/main" id="{FF796C8D-5331-4731-A404-B7B2D5A9E529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4067968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6" name="Picture Placeholder 135">
            <a:extLst>
              <a:ext uri="{FF2B5EF4-FFF2-40B4-BE49-F238E27FC236}">
                <a16:creationId xmlns:a16="http://schemas.microsoft.com/office/drawing/2014/main" id="{7F0BA582-E839-40B1-9A4B-DFE0D1A9D75F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6101951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9376C177-5763-401A-9E03-56709766AA9F}"/>
              </a:ext>
            </a:extLst>
          </p:cNvPr>
          <p:cNvSpPr>
            <a:spLocks noGrp="1"/>
          </p:cNvSpPr>
          <p:nvPr>
            <p:ph type="pic" sz="quarter" idx="62"/>
          </p:nvPr>
        </p:nvSpPr>
        <p:spPr>
          <a:xfrm>
            <a:off x="10169919" y="5153139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363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28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3" presetClass="entr" presetSubtype="28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28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28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28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  <p:bldP spid="116" grpId="0" animBg="1"/>
      <p:bldP spid="118" grpId="0" animBg="1"/>
      <p:bldP spid="119" grpId="0" animBg="1"/>
      <p:bldP spid="120" grpId="0" animBg="1"/>
      <p:bldP spid="122" grpId="0" animBg="1"/>
      <p:bldP spid="123" grpId="0" animBg="1"/>
      <p:bldP spid="124" grpId="0" animBg="1"/>
      <p:bldP spid="126" grpId="0" animBg="1"/>
      <p:bldP spid="127" grpId="0" animBg="1"/>
      <p:bldP spid="128" grpId="0" animBg="1"/>
      <p:bldP spid="130" grpId="0" animBg="1"/>
      <p:bldP spid="131" grpId="0" animBg="1"/>
      <p:bldP spid="133" grpId="0" animBg="1"/>
      <p:bldP spid="135" grpId="0" animBg="1"/>
      <p:bldP spid="136" grpId="0" animBg="1"/>
      <p:bldP spid="139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-Morph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1149628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157331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5165035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7172738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9180441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12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-Morph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0586795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7593872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460094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-1608026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684668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-Morph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7593871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4600948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1608025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554054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-Morph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4600947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1608024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67297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-Morph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627385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1365537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81004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48353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75164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-Morph-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1251252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12192000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81003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210545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223504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1801959" y="1007164"/>
            <a:ext cx="3924233" cy="476415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7896894" y="347869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5845460" y="347869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5845460" y="100716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7853164" y="100716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73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11D6E6F-1A6B-45CF-B9D7-D9761B246E4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849528" y="1711570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6055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3DD1C2-C46F-4111-8691-AF13BE6E39C6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090969" y="1991544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11D6E6F-1A6B-45CF-B9D7-D9761B246E4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63411" y="1991544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24403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68464A-15E7-4D9B-AD60-34512335592F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381903" y="1989641"/>
            <a:ext cx="2571847" cy="3541908"/>
          </a:xfrm>
          <a:custGeom>
            <a:avLst/>
            <a:gdLst>
              <a:gd name="connsiteX0" fmla="*/ 0 w 5144364"/>
              <a:gd name="connsiteY0" fmla="*/ 0 h 7083816"/>
              <a:gd name="connsiteX1" fmla="*/ 5144364 w 5144364"/>
              <a:gd name="connsiteY1" fmla="*/ 0 h 7083816"/>
              <a:gd name="connsiteX2" fmla="*/ 5144364 w 5144364"/>
              <a:gd name="connsiteY2" fmla="*/ 7083816 h 7083816"/>
              <a:gd name="connsiteX3" fmla="*/ 0 w 5144364"/>
              <a:gd name="connsiteY3" fmla="*/ 7083816 h 7083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364" h="7083816">
                <a:moveTo>
                  <a:pt x="0" y="0"/>
                </a:moveTo>
                <a:lnTo>
                  <a:pt x="5144364" y="0"/>
                </a:lnTo>
                <a:lnTo>
                  <a:pt x="5144364" y="7083816"/>
                </a:lnTo>
                <a:lnTo>
                  <a:pt x="0" y="7083816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982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86C5A2-21C0-4124-8346-6F4224A77D4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559699" y="1721223"/>
            <a:ext cx="2944479" cy="1640541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4598808 w 5889724"/>
              <a:gd name="connsiteY3" fmla="*/ 3281082 h 3281082"/>
              <a:gd name="connsiteX4" fmla="*/ 726142 w 5889724"/>
              <a:gd name="connsiteY4" fmla="*/ 3281082 h 3281082"/>
              <a:gd name="connsiteX5" fmla="*/ 0 w 5889724"/>
              <a:gd name="connsiteY5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4598808" y="3281082"/>
                </a:lnTo>
                <a:lnTo>
                  <a:pt x="726142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227DA8D-2981-4111-A228-A72FCA3F970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849847" y="1721223"/>
            <a:ext cx="2944479" cy="1640541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0 w 5889724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56C2B7F-79ED-47F6-8F62-450E015B464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8139997" y="1721223"/>
            <a:ext cx="2944478" cy="1640541"/>
          </a:xfrm>
          <a:custGeom>
            <a:avLst/>
            <a:gdLst>
              <a:gd name="connsiteX0" fmla="*/ 0 w 5889723"/>
              <a:gd name="connsiteY0" fmla="*/ 0 h 3281082"/>
              <a:gd name="connsiteX1" fmla="*/ 5889723 w 5889723"/>
              <a:gd name="connsiteY1" fmla="*/ 0 h 3281082"/>
              <a:gd name="connsiteX2" fmla="*/ 5889723 w 5889723"/>
              <a:gd name="connsiteY2" fmla="*/ 3281082 h 3281082"/>
              <a:gd name="connsiteX3" fmla="*/ 0 w 5889723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3" h="3281082">
                <a:moveTo>
                  <a:pt x="0" y="0"/>
                </a:moveTo>
                <a:lnTo>
                  <a:pt x="5889723" y="0"/>
                </a:lnTo>
                <a:lnTo>
                  <a:pt x="5889723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615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4" grpId="0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3D70656-C88E-47A8-AF4E-6796ABD0376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36144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C696FB3-7798-452D-A70D-9F9025FD10F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2659942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0011766-26D5-4106-9378-06DEFFB04B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983739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EA1BFBE-A9BC-46DF-B192-ABC87F485EC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7307537" y="1481328"/>
            <a:ext cx="2224520" cy="1880437"/>
          </a:xfrm>
          <a:custGeom>
            <a:avLst/>
            <a:gdLst>
              <a:gd name="connsiteX0" fmla="*/ 0 w 4449619"/>
              <a:gd name="connsiteY0" fmla="*/ 0 h 3760873"/>
              <a:gd name="connsiteX1" fmla="*/ 4449619 w 4449619"/>
              <a:gd name="connsiteY1" fmla="*/ 0 h 3760873"/>
              <a:gd name="connsiteX2" fmla="*/ 4449619 w 4449619"/>
              <a:gd name="connsiteY2" fmla="*/ 3760873 h 3760873"/>
              <a:gd name="connsiteX3" fmla="*/ 0 w 4449619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19" h="3760873">
                <a:moveTo>
                  <a:pt x="0" y="0"/>
                </a:moveTo>
                <a:lnTo>
                  <a:pt x="4449619" y="0"/>
                </a:lnTo>
                <a:lnTo>
                  <a:pt x="4449619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B7D466C-A520-4902-99C4-B78E98A6E6CB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9631334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5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2DED6899-EE35-4C9F-85BC-2800893A7A0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100787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C8CD014F-DCFE-440B-9C46-DE5E50FC1AC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429341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F25211DE-2900-41DB-94E0-DADC7578762E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757895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51C6DB-32A3-4464-AE10-5633A7CE53C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100787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B30DC47F-8DF3-4F33-B1B6-FF730859D68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4429341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F4643DF-0111-4FA8-BE96-A6CE1DA67C8F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7757895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095EDDFA-6EB5-48D5-94C9-9CC6B10491F1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100787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97A33113-4109-4E55-A5EC-1DD0D9F09F4F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4429341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C9EBD72A-C4D9-488C-8B28-C748536236DA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757895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3909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BA24CCC-EDF0-4391-BDAD-5A1AC3C41ED2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513092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A8C50DEA-9D79-44F2-8F00-34CE2DFBB10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341648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7C511FA-F714-464A-AC1B-9514AED5E82E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70205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9CD4A1BF-2AF8-4D45-921D-BCC41796000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998762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610A3D6E-C358-439C-8B8A-28D7DA56AB33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513092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176FB6D-30B1-4A91-BF7B-E0B3AC30EFB6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3341648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F6FEED80-41F9-45B8-810F-A371D8C9E3AC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6170205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6D041EF4-D5CD-4126-B32F-5971C6FA721C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8998762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CEE5E17D-B267-4245-B058-59B9515089D4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513092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6CBC3CA6-B6A2-4EEB-9A63-B3A2ED1EA40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341648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49975133-13E9-47E2-B89B-39D855512B99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70205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63CF676C-B8B6-4C40-91EF-D8B604B3000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998762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74640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938956-B64C-4A69-AD96-2E304154F00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466052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6B722B3-CFC5-45EA-9ED6-3E100F31BD1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475550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0BB8CC-07D9-47C2-A423-DA7944D73557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466052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9D065CD-90D1-4F95-954E-57604EA9B4A1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475550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75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5247592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5894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938956-B64C-4A69-AD96-2E304154F00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466052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0BB8CC-07D9-47C2-A423-DA7944D73557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466052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7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31683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46948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62213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34B1061-2D91-4253-9DCF-0987EC9BF35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777478" y="1761865"/>
            <a:ext cx="2482837" cy="3352800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90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31683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46948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62213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34B1061-2D91-4253-9DCF-0987EC9BF35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777478" y="1605183"/>
            <a:ext cx="2482837" cy="4462577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0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 p14:presetBounceEnd="48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 p14:presetBounceEnd="48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244119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859384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474649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79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38000" decel="62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49484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80F5ECF-FA0D-41F4-BED6-8DC0A070043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59608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FE8DDD-E08B-487F-939D-C82BD1C71F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69733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B6A14B1-5BD5-4CA2-86FC-A299F612707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779858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9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38000" decel="62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38000" decel="6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6" grpId="0" animBg="1"/>
      <p:bldP spid="7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4B8AA38-6F73-4586-B483-53523EF1116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86492" y="1828800"/>
            <a:ext cx="2348472" cy="146573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5ECBCE-7512-4811-A88A-61113AE75F7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10007" y="1828800"/>
            <a:ext cx="2348472" cy="146573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A89E65B-19FF-4927-98A8-4E005823E9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333521" y="1828800"/>
            <a:ext cx="2348472" cy="146573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DCF3998-E81D-49D7-B078-F19837D4418B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9157035" y="1828800"/>
            <a:ext cx="2348472" cy="146573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08342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4B8AA38-6F73-4586-B483-53523EF1116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703761" y="2024522"/>
            <a:ext cx="2841651" cy="1773534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5ECBCE-7512-4811-A88A-61113AE75F7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661729" y="2024522"/>
            <a:ext cx="2841651" cy="1773534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A89E65B-19FF-4927-98A8-4E005823E9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619697" y="2024522"/>
            <a:ext cx="2841651" cy="1773534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93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41171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1909BFB-BB38-4018-AAEC-7D2EF2E710CF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68282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6481C08-79AF-4EEB-B132-E05B8BF1A28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95393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A7E1B70-4896-4420-9B1A-599688791894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822504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4776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205030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1909BFB-BB38-4018-AAEC-7D2EF2E710CF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832141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6481C08-79AF-4EEB-B132-E05B8BF1A28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459252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09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20163" y="1536887"/>
            <a:ext cx="5297451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629835A-B777-47DB-A9E0-41743E09CD8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258464" y="1536887"/>
            <a:ext cx="5297451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23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80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3616154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33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1557815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35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5672587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576300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3" grpId="0" animBg="1"/>
      <p:bldP spid="35" grpId="0" animBg="1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70586" y="443752"/>
            <a:ext cx="8812305" cy="5607424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90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80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1939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2663464" y="0"/>
            <a:ext cx="9528536" cy="6858000"/>
          </a:xfrm>
          <a:prstGeom prst="rect">
            <a:avLst/>
          </a:prstGeom>
          <a:pattFill prst="pct5">
            <a:fgClr>
              <a:srgbClr val="DEE2E4"/>
            </a:fgClr>
            <a:bgClr>
              <a:srgbClr val="A0ACB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391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5006922" y="1011691"/>
            <a:ext cx="2111989" cy="4572000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pct60">
            <a:fgClr>
              <a:srgbClr val="FFFFFF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74444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01901E-6 -2.77778E-6 L 4.01901E-6 0.0757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3107787" y="-604685"/>
            <a:ext cx="3853361" cy="8341693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429757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818160" y="-1235531"/>
            <a:ext cx="3184596" cy="6893962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12" name="TextBox 11"/>
          <p:cNvSpPr txBox="1"/>
          <p:nvPr userDrawn="1"/>
        </p:nvSpPr>
        <p:spPr>
          <a:xfrm rot="16200000">
            <a:off x="-1280504" y="3238364"/>
            <a:ext cx="32380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solidFill>
                  <a:schemeClr val="bg1"/>
                </a:solidFill>
                <a:latin typeface="+mj-lt"/>
              </a:rPr>
              <a:t>Animus</a:t>
            </a:r>
            <a:r>
              <a:rPr lang="en-US" sz="1400">
                <a:solidFill>
                  <a:schemeClr val="bg1"/>
                </a:solidFill>
              </a:rPr>
              <a:t> presentation template | #</a:t>
            </a:r>
            <a:fld id="{5E8513FC-DD75-4BD4-8942-AA828F11FE0D}" type="slidenum">
              <a:rPr lang="en-US" sz="1400" smtClean="0">
                <a:solidFill>
                  <a:schemeClr val="bg1"/>
                </a:solidFill>
              </a:rPr>
              <a:t>‹Nº›</a:t>
            </a:fld>
            <a:endParaRPr lang="en-US" sz="140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30881" y="6278530"/>
            <a:ext cx="415231" cy="393204"/>
            <a:chOff x="11342687" y="4548762"/>
            <a:chExt cx="1701801" cy="1611312"/>
          </a:xfrm>
          <a:solidFill>
            <a:schemeClr val="bg1"/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11342687" y="4548762"/>
              <a:ext cx="992188" cy="1447800"/>
            </a:xfrm>
            <a:custGeom>
              <a:avLst/>
              <a:gdLst>
                <a:gd name="T0" fmla="*/ 555 w 625"/>
                <a:gd name="T1" fmla="*/ 0 h 912"/>
                <a:gd name="T2" fmla="*/ 0 w 625"/>
                <a:gd name="T3" fmla="*/ 912 h 912"/>
                <a:gd name="T4" fmla="*/ 143 w 625"/>
                <a:gd name="T5" fmla="*/ 912 h 912"/>
                <a:gd name="T6" fmla="*/ 625 w 625"/>
                <a:gd name="T7" fmla="*/ 113 h 912"/>
                <a:gd name="T8" fmla="*/ 555 w 625"/>
                <a:gd name="T9" fmla="*/ 0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5" h="912">
                  <a:moveTo>
                    <a:pt x="555" y="0"/>
                  </a:moveTo>
                  <a:lnTo>
                    <a:pt x="0" y="912"/>
                  </a:lnTo>
                  <a:lnTo>
                    <a:pt x="143" y="912"/>
                  </a:lnTo>
                  <a:lnTo>
                    <a:pt x="625" y="113"/>
                  </a:lnTo>
                  <a:lnTo>
                    <a:pt x="5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11968162" y="5058349"/>
              <a:ext cx="682625" cy="938212"/>
            </a:xfrm>
            <a:custGeom>
              <a:avLst/>
              <a:gdLst>
                <a:gd name="T0" fmla="*/ 360 w 430"/>
                <a:gd name="T1" fmla="*/ 0 h 591"/>
                <a:gd name="T2" fmla="*/ 0 w 430"/>
                <a:gd name="T3" fmla="*/ 591 h 591"/>
                <a:gd name="T4" fmla="*/ 144 w 430"/>
                <a:gd name="T5" fmla="*/ 591 h 591"/>
                <a:gd name="T6" fmla="*/ 430 w 430"/>
                <a:gd name="T7" fmla="*/ 116 h 591"/>
                <a:gd name="T8" fmla="*/ 360 w 430"/>
                <a:gd name="T9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591">
                  <a:moveTo>
                    <a:pt x="360" y="0"/>
                  </a:moveTo>
                  <a:lnTo>
                    <a:pt x="0" y="591"/>
                  </a:lnTo>
                  <a:lnTo>
                    <a:pt x="144" y="591"/>
                  </a:lnTo>
                  <a:lnTo>
                    <a:pt x="430" y="116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12580937" y="5574287"/>
              <a:ext cx="388938" cy="449262"/>
            </a:xfrm>
            <a:custGeom>
              <a:avLst/>
              <a:gdLst>
                <a:gd name="T0" fmla="*/ 173 w 245"/>
                <a:gd name="T1" fmla="*/ 0 h 283"/>
                <a:gd name="T2" fmla="*/ 0 w 245"/>
                <a:gd name="T3" fmla="*/ 283 h 283"/>
                <a:gd name="T4" fmla="*/ 145 w 245"/>
                <a:gd name="T5" fmla="*/ 283 h 283"/>
                <a:gd name="T6" fmla="*/ 245 w 245"/>
                <a:gd name="T7" fmla="*/ 117 h 283"/>
                <a:gd name="T8" fmla="*/ 173 w 245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5" h="283">
                  <a:moveTo>
                    <a:pt x="173" y="0"/>
                  </a:moveTo>
                  <a:lnTo>
                    <a:pt x="0" y="283"/>
                  </a:lnTo>
                  <a:lnTo>
                    <a:pt x="145" y="283"/>
                  </a:lnTo>
                  <a:lnTo>
                    <a:pt x="245" y="117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11566525" y="4939287"/>
              <a:ext cx="839788" cy="1193800"/>
            </a:xfrm>
            <a:custGeom>
              <a:avLst/>
              <a:gdLst>
                <a:gd name="T0" fmla="*/ 458 w 529"/>
                <a:gd name="T1" fmla="*/ 0 h 752"/>
                <a:gd name="T2" fmla="*/ 0 w 529"/>
                <a:gd name="T3" fmla="*/ 752 h 752"/>
                <a:gd name="T4" fmla="*/ 143 w 529"/>
                <a:gd name="T5" fmla="*/ 752 h 752"/>
                <a:gd name="T6" fmla="*/ 529 w 529"/>
                <a:gd name="T7" fmla="*/ 114 h 752"/>
                <a:gd name="T8" fmla="*/ 458 w 529"/>
                <a:gd name="T9" fmla="*/ 0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752">
                  <a:moveTo>
                    <a:pt x="458" y="0"/>
                  </a:moveTo>
                  <a:lnTo>
                    <a:pt x="0" y="752"/>
                  </a:lnTo>
                  <a:lnTo>
                    <a:pt x="143" y="752"/>
                  </a:lnTo>
                  <a:lnTo>
                    <a:pt x="529" y="114"/>
                  </a:lnTo>
                  <a:lnTo>
                    <a:pt x="4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12196762" y="5461574"/>
              <a:ext cx="531813" cy="684212"/>
            </a:xfrm>
            <a:custGeom>
              <a:avLst/>
              <a:gdLst>
                <a:gd name="T0" fmla="*/ 263 w 335"/>
                <a:gd name="T1" fmla="*/ 0 h 431"/>
                <a:gd name="T2" fmla="*/ 0 w 335"/>
                <a:gd name="T3" fmla="*/ 431 h 431"/>
                <a:gd name="T4" fmla="*/ 145 w 335"/>
                <a:gd name="T5" fmla="*/ 431 h 431"/>
                <a:gd name="T6" fmla="*/ 335 w 335"/>
                <a:gd name="T7" fmla="*/ 115 h 431"/>
                <a:gd name="T8" fmla="*/ 263 w 335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5" h="431">
                  <a:moveTo>
                    <a:pt x="263" y="0"/>
                  </a:moveTo>
                  <a:lnTo>
                    <a:pt x="0" y="431"/>
                  </a:lnTo>
                  <a:lnTo>
                    <a:pt x="145" y="431"/>
                  </a:lnTo>
                  <a:lnTo>
                    <a:pt x="335" y="115"/>
                  </a:lnTo>
                  <a:lnTo>
                    <a:pt x="2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12811125" y="5967987"/>
              <a:ext cx="233363" cy="192087"/>
            </a:xfrm>
            <a:custGeom>
              <a:avLst/>
              <a:gdLst>
                <a:gd name="T0" fmla="*/ 74 w 147"/>
                <a:gd name="T1" fmla="*/ 0 h 121"/>
                <a:gd name="T2" fmla="*/ 0 w 147"/>
                <a:gd name="T3" fmla="*/ 121 h 121"/>
                <a:gd name="T4" fmla="*/ 144 w 147"/>
                <a:gd name="T5" fmla="*/ 121 h 121"/>
                <a:gd name="T6" fmla="*/ 147 w 147"/>
                <a:gd name="T7" fmla="*/ 118 h 121"/>
                <a:gd name="T8" fmla="*/ 74 w 147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121">
                  <a:moveTo>
                    <a:pt x="74" y="0"/>
                  </a:moveTo>
                  <a:lnTo>
                    <a:pt x="0" y="121"/>
                  </a:lnTo>
                  <a:lnTo>
                    <a:pt x="144" y="121"/>
                  </a:lnTo>
                  <a:lnTo>
                    <a:pt x="147" y="118"/>
                  </a:lnTo>
                  <a:lnTo>
                    <a:pt x="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</p:grpSp>
      <p:sp>
        <p:nvSpPr>
          <p:cNvPr id="23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5978467" y="1748890"/>
            <a:ext cx="3184596" cy="6893962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24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964106" y="1950673"/>
            <a:ext cx="3184596" cy="6893962"/>
          </a:xfrm>
          <a:custGeom>
            <a:avLst/>
            <a:gdLst>
              <a:gd name="connsiteX0" fmla="*/ 602502 w 4224528"/>
              <a:gd name="connsiteY0" fmla="*/ 0 h 9144000"/>
              <a:gd name="connsiteX1" fmla="*/ 3622026 w 4224528"/>
              <a:gd name="connsiteY1" fmla="*/ 0 h 9144000"/>
              <a:gd name="connsiteX2" fmla="*/ 4224528 w 4224528"/>
              <a:gd name="connsiteY2" fmla="*/ 602502 h 9144000"/>
              <a:gd name="connsiteX3" fmla="*/ 4224528 w 4224528"/>
              <a:gd name="connsiteY3" fmla="*/ 8541498 h 9144000"/>
              <a:gd name="connsiteX4" fmla="*/ 3622026 w 4224528"/>
              <a:gd name="connsiteY4" fmla="*/ 9144000 h 9144000"/>
              <a:gd name="connsiteX5" fmla="*/ 602502 w 4224528"/>
              <a:gd name="connsiteY5" fmla="*/ 9144000 h 9144000"/>
              <a:gd name="connsiteX6" fmla="*/ 0 w 4224528"/>
              <a:gd name="connsiteY6" fmla="*/ 8541498 h 9144000"/>
              <a:gd name="connsiteX7" fmla="*/ 0 w 4224528"/>
              <a:gd name="connsiteY7" fmla="*/ 602502 h 9144000"/>
              <a:gd name="connsiteX8" fmla="*/ 602502 w 4224528"/>
              <a:gd name="connsiteY8" fmla="*/ 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24528" h="9144000">
                <a:moveTo>
                  <a:pt x="602502" y="0"/>
                </a:moveTo>
                <a:lnTo>
                  <a:pt x="3622026" y="0"/>
                </a:lnTo>
                <a:cubicBezTo>
                  <a:pt x="3954779" y="0"/>
                  <a:pt x="4224528" y="269749"/>
                  <a:pt x="4224528" y="602502"/>
                </a:cubicBezTo>
                <a:lnTo>
                  <a:pt x="4224528" y="8541498"/>
                </a:lnTo>
                <a:cubicBezTo>
                  <a:pt x="4224528" y="8874251"/>
                  <a:pt x="3954779" y="9144000"/>
                  <a:pt x="3622026" y="9144000"/>
                </a:cubicBezTo>
                <a:lnTo>
                  <a:pt x="602502" y="9144000"/>
                </a:lnTo>
                <a:cubicBezTo>
                  <a:pt x="269749" y="9144000"/>
                  <a:pt x="0" y="8874251"/>
                  <a:pt x="0" y="8541498"/>
                </a:cubicBezTo>
                <a:lnTo>
                  <a:pt x="0" y="602502"/>
                </a:lnTo>
                <a:cubicBezTo>
                  <a:pt x="0" y="269749"/>
                  <a:pt x="269749" y="0"/>
                  <a:pt x="602502" y="0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88444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3" grpId="0" animBg="1"/>
      <p:bldP spid="24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5192989" y="1624774"/>
            <a:ext cx="1728880" cy="37464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398900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812C9B-C4F1-49C5-8B16-2FE27234D329}"/>
              </a:ext>
            </a:extLst>
          </p:cNvPr>
          <p:cNvSpPr txBox="1">
            <a:spLocks/>
          </p:cNvSpPr>
          <p:nvPr userDrawn="1"/>
        </p:nvSpPr>
        <p:spPr>
          <a:xfrm>
            <a:off x="621927" y="6430249"/>
            <a:ext cx="123730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000" smtClean="0">
                <a:solidFill>
                  <a:schemeClr val="tx1"/>
                </a:solidFill>
              </a:rPr>
              <a:pPr algn="ctr"/>
              <a:t>‹Nº›</a:t>
            </a:fld>
            <a:endParaRPr lang="en-US" sz="60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07625DC-754B-4896-ADAF-401C70997717}"/>
              </a:ext>
            </a:extLst>
          </p:cNvPr>
          <p:cNvSpPr/>
          <p:nvPr userDrawn="1"/>
        </p:nvSpPr>
        <p:spPr>
          <a:xfrm>
            <a:off x="535944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6FAE91E-1570-4CCB-8697-3675EF4A8732}"/>
              </a:ext>
            </a:extLst>
          </p:cNvPr>
          <p:cNvSpPr/>
          <p:nvPr userDrawn="1"/>
        </p:nvSpPr>
        <p:spPr>
          <a:xfrm>
            <a:off x="148830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FAC15065-526C-4B5B-BEB1-892A718C3AFA}"/>
              </a:ext>
            </a:extLst>
          </p:cNvPr>
          <p:cNvSpPr/>
          <p:nvPr userDrawn="1"/>
        </p:nvSpPr>
        <p:spPr>
          <a:xfrm rot="2700000">
            <a:off x="277379" y="6535961"/>
            <a:ext cx="79984" cy="7997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A197A07-68B5-4706-B796-AC2B9E3BDF4E}"/>
              </a:ext>
            </a:extLst>
          </p:cNvPr>
          <p:cNvSpPr/>
          <p:nvPr userDrawn="1"/>
        </p:nvSpPr>
        <p:spPr>
          <a:xfrm rot="10800000">
            <a:off x="923058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81DBD849-297F-4F9A-BEF7-60ECD498A866}"/>
              </a:ext>
            </a:extLst>
          </p:cNvPr>
          <p:cNvSpPr/>
          <p:nvPr userDrawn="1"/>
        </p:nvSpPr>
        <p:spPr>
          <a:xfrm rot="13500000">
            <a:off x="1010220" y="6535961"/>
            <a:ext cx="79984" cy="7997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1" name="Action Button: Forward or Next 2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2D39B4-024E-44C9-A16B-5286E9AA9911}"/>
              </a:ext>
            </a:extLst>
          </p:cNvPr>
          <p:cNvSpPr/>
          <p:nvPr userDrawn="1"/>
        </p:nvSpPr>
        <p:spPr>
          <a:xfrm>
            <a:off x="898910" y="6400080"/>
            <a:ext cx="357050" cy="35709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2" name="Action Button: Back or Previous 2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DEBEC572-F3FD-4958-87CB-8F0026086590}"/>
              </a:ext>
            </a:extLst>
          </p:cNvPr>
          <p:cNvSpPr/>
          <p:nvPr userDrawn="1"/>
        </p:nvSpPr>
        <p:spPr>
          <a:xfrm>
            <a:off x="120519" y="6393180"/>
            <a:ext cx="357050" cy="35709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pic>
        <p:nvPicPr>
          <p:cNvPr id="3" name="Imagen 2" descr="Icono&#10;&#10;Descripción generada automáticamente">
            <a:extLst>
              <a:ext uri="{FF2B5EF4-FFF2-40B4-BE49-F238E27FC236}">
                <a16:creationId xmlns:a16="http://schemas.microsoft.com/office/drawing/2014/main" id="{63277B15-FA81-9CD7-79A0-103B38A99175}"/>
              </a:ext>
            </a:extLst>
          </p:cNvPr>
          <p:cNvPicPr>
            <a:picLocks noChangeAspect="1"/>
          </p:cNvPicPr>
          <p:nvPr userDrawn="1"/>
        </p:nvPicPr>
        <p:blipFill>
          <a:blip r:embed="rId5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2389" y="6045224"/>
            <a:ext cx="2149092" cy="76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112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</p:sldLayoutIdLst>
  <p:txStyles>
    <p:titleStyle>
      <a:lvl1pPr algn="l" defTabSz="457109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31" indent="-342831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801" indent="-285693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771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880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989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499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206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314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423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50.xml"/><Relationship Id="rId5" Type="http://schemas.openxmlformats.org/officeDocument/2006/relationships/image" Target="../media/image17.png"/><Relationship Id="rId4" Type="http://schemas.openxmlformats.org/officeDocument/2006/relationships/image" Target="../media/image16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49_7641448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912"/>
                    </a14:imgEffect>
                    <a14:imgEffect>
                      <a14:saturation sat="4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8E6382B-FEBB-497E-9541-1342B396C19A}"/>
              </a:ext>
            </a:extLst>
          </p:cNvPr>
          <p:cNvSpPr txBox="1"/>
          <p:nvPr/>
        </p:nvSpPr>
        <p:spPr>
          <a:xfrm>
            <a:off x="4522425" y="2477110"/>
            <a:ext cx="3174267" cy="9770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74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DESEI+D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080E15-7521-43E0-A898-41CD1CCDB5E2}"/>
              </a:ext>
            </a:extLst>
          </p:cNvPr>
          <p:cNvSpPr txBox="1"/>
          <p:nvPr/>
        </p:nvSpPr>
        <p:spPr>
          <a:xfrm>
            <a:off x="3470634" y="3350004"/>
            <a:ext cx="5250732" cy="7232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>
              <a:spcAft>
                <a:spcPts val="600"/>
              </a:spcAft>
              <a:defRPr/>
            </a:pPr>
            <a:r>
              <a:rPr lang="es-ES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Aprendizaje federado basado en </a:t>
            </a:r>
            <a:r>
              <a:rPr lang="es-ES" b="1" dirty="0" err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blockchain</a:t>
            </a:r>
            <a:r>
              <a:rPr lang="es-ES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lvl="0" algn="ctr">
              <a:spcAft>
                <a:spcPts val="600"/>
              </a:spcAft>
              <a:defRPr/>
            </a:pPr>
            <a:r>
              <a:rPr lang="es-ES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para la gestión logística y de arsenales</a:t>
            </a:r>
          </a:p>
        </p:txBody>
      </p:sp>
      <p:sp useBgFill="1">
        <p:nvSpPr>
          <p:cNvPr id="9" name="Rectangle 5">
            <a:extLst>
              <a:ext uri="{FF2B5EF4-FFF2-40B4-BE49-F238E27FC236}">
                <a16:creationId xmlns:a16="http://schemas.microsoft.com/office/drawing/2014/main" id="{2F2D726F-C866-46A8-912B-370B0C281658}"/>
              </a:ext>
            </a:extLst>
          </p:cNvPr>
          <p:cNvSpPr/>
          <p:nvPr/>
        </p:nvSpPr>
        <p:spPr>
          <a:xfrm rot="16200000">
            <a:off x="4066133" y="-257798"/>
            <a:ext cx="3738182" cy="12192000"/>
          </a:xfrm>
          <a:custGeom>
            <a:avLst/>
            <a:gdLst>
              <a:gd name="connsiteX0" fmla="*/ 0 w 4955459"/>
              <a:gd name="connsiteY0" fmla="*/ 0 h 13716000"/>
              <a:gd name="connsiteX1" fmla="*/ 4955459 w 4955459"/>
              <a:gd name="connsiteY1" fmla="*/ 0 h 13716000"/>
              <a:gd name="connsiteX2" fmla="*/ 4955459 w 4955459"/>
              <a:gd name="connsiteY2" fmla="*/ 13716000 h 13716000"/>
              <a:gd name="connsiteX3" fmla="*/ 0 w 4955459"/>
              <a:gd name="connsiteY3" fmla="*/ 13716000 h 13716000"/>
              <a:gd name="connsiteX4" fmla="*/ 0 w 4955459"/>
              <a:gd name="connsiteY4" fmla="*/ 0 h 13716000"/>
              <a:gd name="connsiteX0" fmla="*/ 0 w 4955459"/>
              <a:gd name="connsiteY0" fmla="*/ 0 h 13716000"/>
              <a:gd name="connsiteX1" fmla="*/ 3421627 w 4955459"/>
              <a:gd name="connsiteY1" fmla="*/ 0 h 13716000"/>
              <a:gd name="connsiteX2" fmla="*/ 4955459 w 4955459"/>
              <a:gd name="connsiteY2" fmla="*/ 13716000 h 13716000"/>
              <a:gd name="connsiteX3" fmla="*/ 0 w 4955459"/>
              <a:gd name="connsiteY3" fmla="*/ 13716000 h 13716000"/>
              <a:gd name="connsiteX4" fmla="*/ 0 w 4955459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5459" h="13716000">
                <a:moveTo>
                  <a:pt x="0" y="0"/>
                </a:moveTo>
                <a:lnTo>
                  <a:pt x="3421627" y="0"/>
                </a:lnTo>
                <a:lnTo>
                  <a:pt x="4955459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06400" dist="889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 useBgFill="1">
        <p:nvSpPr>
          <p:cNvPr id="8" name="Rectangle 5">
            <a:extLst>
              <a:ext uri="{FF2B5EF4-FFF2-40B4-BE49-F238E27FC236}">
                <a16:creationId xmlns:a16="http://schemas.microsoft.com/office/drawing/2014/main" id="{D49ECBDB-3B5D-4648-A5BF-A551E0DA5BEF}"/>
              </a:ext>
            </a:extLst>
          </p:cNvPr>
          <p:cNvSpPr/>
          <p:nvPr/>
        </p:nvSpPr>
        <p:spPr>
          <a:xfrm rot="5400000" flipH="1">
            <a:off x="4341345" y="-288345"/>
            <a:ext cx="3509313" cy="12191999"/>
          </a:xfrm>
          <a:custGeom>
            <a:avLst/>
            <a:gdLst>
              <a:gd name="connsiteX0" fmla="*/ 0 w 4955459"/>
              <a:gd name="connsiteY0" fmla="*/ 0 h 13716000"/>
              <a:gd name="connsiteX1" fmla="*/ 4955459 w 4955459"/>
              <a:gd name="connsiteY1" fmla="*/ 0 h 13716000"/>
              <a:gd name="connsiteX2" fmla="*/ 4955459 w 4955459"/>
              <a:gd name="connsiteY2" fmla="*/ 13716000 h 13716000"/>
              <a:gd name="connsiteX3" fmla="*/ 0 w 4955459"/>
              <a:gd name="connsiteY3" fmla="*/ 13716000 h 13716000"/>
              <a:gd name="connsiteX4" fmla="*/ 0 w 4955459"/>
              <a:gd name="connsiteY4" fmla="*/ 0 h 13716000"/>
              <a:gd name="connsiteX0" fmla="*/ 0 w 4955459"/>
              <a:gd name="connsiteY0" fmla="*/ 0 h 13716000"/>
              <a:gd name="connsiteX1" fmla="*/ 3421627 w 4955459"/>
              <a:gd name="connsiteY1" fmla="*/ 0 h 13716000"/>
              <a:gd name="connsiteX2" fmla="*/ 4955459 w 4955459"/>
              <a:gd name="connsiteY2" fmla="*/ 13716000 h 13716000"/>
              <a:gd name="connsiteX3" fmla="*/ 0 w 4955459"/>
              <a:gd name="connsiteY3" fmla="*/ 13716000 h 13716000"/>
              <a:gd name="connsiteX4" fmla="*/ 0 w 4955459"/>
              <a:gd name="connsiteY4" fmla="*/ 0 h 13716000"/>
              <a:gd name="connsiteX0" fmla="*/ 0 w 4955459"/>
              <a:gd name="connsiteY0" fmla="*/ 58993 h 13774993"/>
              <a:gd name="connsiteX1" fmla="*/ 1245535 w 4955459"/>
              <a:gd name="connsiteY1" fmla="*/ 0 h 13774993"/>
              <a:gd name="connsiteX2" fmla="*/ 4955459 w 4955459"/>
              <a:gd name="connsiteY2" fmla="*/ 13774993 h 13774993"/>
              <a:gd name="connsiteX3" fmla="*/ 0 w 4955459"/>
              <a:gd name="connsiteY3" fmla="*/ 13774993 h 13774993"/>
              <a:gd name="connsiteX4" fmla="*/ 0 w 4955459"/>
              <a:gd name="connsiteY4" fmla="*/ 58993 h 1377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5459" h="13774993">
                <a:moveTo>
                  <a:pt x="0" y="58993"/>
                </a:moveTo>
                <a:lnTo>
                  <a:pt x="1245535" y="0"/>
                </a:lnTo>
                <a:lnTo>
                  <a:pt x="4955459" y="13774993"/>
                </a:lnTo>
                <a:lnTo>
                  <a:pt x="0" y="13774993"/>
                </a:lnTo>
                <a:lnTo>
                  <a:pt x="0" y="58993"/>
                </a:lnTo>
                <a:close/>
              </a:path>
            </a:pathLst>
          </a:custGeom>
          <a:ln>
            <a:noFill/>
          </a:ln>
          <a:effectLst>
            <a:outerShdw blurRad="406400" dist="889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7190C293-5223-445A-8D68-1159D2E8C34B}"/>
              </a:ext>
            </a:extLst>
          </p:cNvPr>
          <p:cNvSpPr/>
          <p:nvPr/>
        </p:nvSpPr>
        <p:spPr>
          <a:xfrm rot="16200000">
            <a:off x="4814339" y="184649"/>
            <a:ext cx="2563324" cy="12192000"/>
          </a:xfrm>
          <a:custGeom>
            <a:avLst/>
            <a:gdLst>
              <a:gd name="connsiteX0" fmla="*/ 0 w 4955459"/>
              <a:gd name="connsiteY0" fmla="*/ 0 h 13716000"/>
              <a:gd name="connsiteX1" fmla="*/ 4955459 w 4955459"/>
              <a:gd name="connsiteY1" fmla="*/ 0 h 13716000"/>
              <a:gd name="connsiteX2" fmla="*/ 4955459 w 4955459"/>
              <a:gd name="connsiteY2" fmla="*/ 13716000 h 13716000"/>
              <a:gd name="connsiteX3" fmla="*/ 0 w 4955459"/>
              <a:gd name="connsiteY3" fmla="*/ 13716000 h 13716000"/>
              <a:gd name="connsiteX4" fmla="*/ 0 w 4955459"/>
              <a:gd name="connsiteY4" fmla="*/ 0 h 13716000"/>
              <a:gd name="connsiteX0" fmla="*/ 0 w 4955459"/>
              <a:gd name="connsiteY0" fmla="*/ 0 h 13716000"/>
              <a:gd name="connsiteX1" fmla="*/ 3421627 w 4955459"/>
              <a:gd name="connsiteY1" fmla="*/ 0 h 13716000"/>
              <a:gd name="connsiteX2" fmla="*/ 4955459 w 4955459"/>
              <a:gd name="connsiteY2" fmla="*/ 13716000 h 13716000"/>
              <a:gd name="connsiteX3" fmla="*/ 0 w 4955459"/>
              <a:gd name="connsiteY3" fmla="*/ 13716000 h 13716000"/>
              <a:gd name="connsiteX4" fmla="*/ 0 w 4955459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5459" h="13716000">
                <a:moveTo>
                  <a:pt x="0" y="0"/>
                </a:moveTo>
                <a:lnTo>
                  <a:pt x="3421627" y="0"/>
                </a:lnTo>
                <a:lnTo>
                  <a:pt x="4955459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406400" dist="889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480B5B62-BBAB-625E-7196-E7B765D81F60}"/>
              </a:ext>
            </a:extLst>
          </p:cNvPr>
          <p:cNvSpPr txBox="1"/>
          <p:nvPr/>
        </p:nvSpPr>
        <p:spPr>
          <a:xfrm>
            <a:off x="4909421" y="6187331"/>
            <a:ext cx="2400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16 de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noviembre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,</a:t>
            </a:r>
          </a:p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Cartagena</a:t>
            </a:r>
          </a:p>
        </p:txBody>
      </p:sp>
      <p:pic>
        <p:nvPicPr>
          <p:cNvPr id="7" name="Imagen 6" descr="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CF4BCCF9-8A25-21AB-4989-DF5FA43FD1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636" y="284038"/>
            <a:ext cx="2373745" cy="64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886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9" grpId="0" animBg="1"/>
      <p:bldP spid="8" grpId="0" animBg="1"/>
      <p:bldP spid="6" grpId="0" animBg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B0FA1158-1EB2-1CC9-D92A-17751275F96C}"/>
              </a:ext>
            </a:extLst>
          </p:cNvPr>
          <p:cNvSpPr/>
          <p:nvPr/>
        </p:nvSpPr>
        <p:spPr>
          <a:xfrm>
            <a:off x="10017457" y="6086901"/>
            <a:ext cx="1992573" cy="7710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C8B412D-ECBC-479A-B524-1EA6366F1C7A}"/>
              </a:ext>
            </a:extLst>
          </p:cNvPr>
          <p:cNvSpPr txBox="1">
            <a:spLocks/>
          </p:cNvSpPr>
          <p:nvPr/>
        </p:nvSpPr>
        <p:spPr>
          <a:xfrm>
            <a:off x="3153706" y="608102"/>
            <a:ext cx="5884588" cy="3981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s-ES_tradnl" sz="2400" dirty="0"/>
              <a:t>Combinación Tecnológica</a:t>
            </a:r>
          </a:p>
          <a:p>
            <a:pPr algn="ctr"/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Federated Learning, Blockchain y Smart Contracts.</a:t>
            </a:r>
          </a:p>
          <a:p>
            <a:pPr algn="ctr"/>
            <a:endParaRPr lang="es-ES_tradnl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E69501-27E3-4388-AB70-2259D927F62C}"/>
              </a:ext>
            </a:extLst>
          </p:cNvPr>
          <p:cNvSpPr/>
          <p:nvPr/>
        </p:nvSpPr>
        <p:spPr>
          <a:xfrm>
            <a:off x="820164" y="5430581"/>
            <a:ext cx="5297451" cy="7568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Estructura tradicional FL</a:t>
            </a:r>
          </a:p>
          <a:p>
            <a:pPr algn="ctr"/>
            <a:r>
              <a:rPr lang="es-ES_tradnl" sz="1200" dirty="0"/>
              <a:t>Datos centralizados y controlados por autoridad central.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A7AD91-DBE2-4477-B4F3-9C614B79C6D4}"/>
              </a:ext>
            </a:extLst>
          </p:cNvPr>
          <p:cNvSpPr/>
          <p:nvPr/>
        </p:nvSpPr>
        <p:spPr>
          <a:xfrm>
            <a:off x="6258464" y="5430581"/>
            <a:ext cx="5297451" cy="7568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/>
              <a:t>Estructura BC&amp;FL</a:t>
            </a:r>
          </a:p>
          <a:p>
            <a:pPr algn="ctr"/>
            <a:r>
              <a:rPr lang="es-ES_tradnl" sz="1200" dirty="0"/>
              <a:t>Enfoque descentralizado, los datos se manejan a través de la red BC.</a:t>
            </a:r>
          </a:p>
        </p:txBody>
      </p:sp>
      <p:pic>
        <p:nvPicPr>
          <p:cNvPr id="4" name="Marcador de posición de imagen 3" descr="Imagen que contiene barco, colgando, tabla, artículos&#10;&#10;Descripción generada automáticamente">
            <a:extLst>
              <a:ext uri="{FF2B5EF4-FFF2-40B4-BE49-F238E27FC236}">
                <a16:creationId xmlns:a16="http://schemas.microsoft.com/office/drawing/2014/main" id="{11BC1F18-A454-60E3-C23C-0C0252E952F4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 rotWithShape="1">
          <a:blip r:embed="rId2"/>
          <a:srcRect t="3426" b="5463"/>
          <a:stretch/>
        </p:blipFill>
        <p:spPr>
          <a:xfrm>
            <a:off x="6258464" y="1335833"/>
            <a:ext cx="5158335" cy="3987216"/>
          </a:xfrm>
        </p:spPr>
      </p:pic>
      <p:pic>
        <p:nvPicPr>
          <p:cNvPr id="10" name="Marcador de posición de imagen 9" descr="Diagrama&#10;&#10;Descripción generada automáticamente">
            <a:extLst>
              <a:ext uri="{FF2B5EF4-FFF2-40B4-BE49-F238E27FC236}">
                <a16:creationId xmlns:a16="http://schemas.microsoft.com/office/drawing/2014/main" id="{268739C2-1946-6204-CF5C-937233731F1E}"/>
              </a:ext>
            </a:extLst>
          </p:cNvPr>
          <p:cNvPicPr>
            <a:picLocks noGrp="1" noChangeAspect="1"/>
          </p:cNvPicPr>
          <p:nvPr>
            <p:ph type="pic" sz="quarter" idx="40"/>
          </p:nvPr>
        </p:nvPicPr>
        <p:blipFill rotWithShape="1">
          <a:blip r:embed="rId3"/>
          <a:srcRect t="1515" b="3388"/>
          <a:stretch/>
        </p:blipFill>
        <p:spPr>
          <a:xfrm>
            <a:off x="997588" y="1228301"/>
            <a:ext cx="4816359" cy="409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443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CF513BA-3792-4947-AE57-92D963714633}"/>
              </a:ext>
            </a:extLst>
          </p:cNvPr>
          <p:cNvSpPr/>
          <p:nvPr/>
        </p:nvSpPr>
        <p:spPr>
          <a:xfrm>
            <a:off x="384593" y="449793"/>
            <a:ext cx="2482837" cy="560669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bg2">
                  <a:alpha val="7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45BD90-BFEE-4462-8267-551A30737D24}"/>
              </a:ext>
            </a:extLst>
          </p:cNvPr>
          <p:cNvSpPr txBox="1"/>
          <p:nvPr/>
        </p:nvSpPr>
        <p:spPr>
          <a:xfrm>
            <a:off x="688701" y="2580796"/>
            <a:ext cx="18746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GEMELO DIGITAL</a:t>
            </a:r>
          </a:p>
          <a:p>
            <a:pPr algn="ctr"/>
            <a:endParaRPr lang="en-US" sz="2000" dirty="0">
              <a:solidFill>
                <a:srgbClr val="FFFFFF"/>
              </a:solidFill>
            </a:endParaRPr>
          </a:p>
          <a:p>
            <a:pPr algn="ctr"/>
            <a:r>
              <a:rPr lang="es-ES_tradnl" sz="1200" dirty="0">
                <a:solidFill>
                  <a:srgbClr val="FFFFFF"/>
                </a:solidFill>
              </a:rPr>
              <a:t>Para</a:t>
            </a:r>
            <a:r>
              <a:rPr lang="es-ES_tradnl" sz="1200" b="1" dirty="0">
                <a:solidFill>
                  <a:srgbClr val="FFFFFF"/>
                </a:solidFill>
              </a:rPr>
              <a:t> GREEN</a:t>
            </a:r>
            <a:r>
              <a:rPr lang="es-ES_tradnl" sz="1200" dirty="0">
                <a:solidFill>
                  <a:srgbClr val="FFFFFF"/>
                </a:solidFill>
              </a:rPr>
              <a:t> se construye una réplica virtual que simula y representa el entorno físico de una ciudad en tiempo real.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027CC56-803E-404A-88CA-96FBF2408F38}"/>
              </a:ext>
            </a:extLst>
          </p:cNvPr>
          <p:cNvSpPr/>
          <p:nvPr/>
        </p:nvSpPr>
        <p:spPr>
          <a:xfrm>
            <a:off x="1221085" y="1412889"/>
            <a:ext cx="809852" cy="809852"/>
          </a:xfrm>
          <a:prstGeom prst="ellipse">
            <a:avLst/>
          </a:prstGeom>
          <a:solidFill>
            <a:schemeClr val="tx2"/>
          </a:solidFill>
          <a:ln w="44450">
            <a:solidFill>
              <a:schemeClr val="bg1">
                <a:alpha val="41000"/>
              </a:schemeClr>
            </a:solidFill>
          </a:ln>
          <a:effectLst>
            <a:outerShdw blurRad="368300" sx="117000" sy="117000" algn="ctr" rotWithShape="0">
              <a:schemeClr val="tx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45714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dt-education-02" panose="02000509000000000000" pitchFamily="49" charset="0"/>
              </a:rPr>
              <a:t>H</a:t>
            </a:r>
          </a:p>
        </p:txBody>
      </p:sp>
      <p:pic>
        <p:nvPicPr>
          <p:cNvPr id="4" name="Imagen 7">
            <a:extLst>
              <a:ext uri="{FF2B5EF4-FFF2-40B4-BE49-F238E27FC236}">
                <a16:creationId xmlns:a16="http://schemas.microsoft.com/office/drawing/2014/main" id="{4FE44573-5B67-4015-EE92-4887FFBA5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694787" y="449793"/>
            <a:ext cx="3586268" cy="2686682"/>
          </a:xfrm>
          <a:prstGeom prst="rect">
            <a:avLst/>
          </a:prstGeom>
        </p:spPr>
      </p:pic>
      <p:pic>
        <p:nvPicPr>
          <p:cNvPr id="5" name="Imagen 7" descr="Mapa&#10;&#10;Descripción generada automáticamente">
            <a:extLst>
              <a:ext uri="{FF2B5EF4-FFF2-40B4-BE49-F238E27FC236}">
                <a16:creationId xmlns:a16="http://schemas.microsoft.com/office/drawing/2014/main" id="{F7F2392D-D541-8073-DA36-2E41200F4A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28" t="8551" r="8118" b="3800"/>
          <a:stretch/>
        </p:blipFill>
        <p:spPr bwMode="auto">
          <a:xfrm>
            <a:off x="3879669" y="449793"/>
            <a:ext cx="2891246" cy="26072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n 7">
            <a:extLst>
              <a:ext uri="{FF2B5EF4-FFF2-40B4-BE49-F238E27FC236}">
                <a16:creationId xmlns:a16="http://schemas.microsoft.com/office/drawing/2014/main" id="{30A9F659-B25F-54DB-0835-423B94CF0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7691468" y="3314805"/>
            <a:ext cx="3595652" cy="2686039"/>
          </a:xfrm>
          <a:prstGeom prst="rect">
            <a:avLst/>
          </a:prstGeom>
        </p:spPr>
      </p:pic>
      <p:pic>
        <p:nvPicPr>
          <p:cNvPr id="14" name="Imagen 10" descr="Mapa&#10;&#10;Descripción generada automáticamente">
            <a:extLst>
              <a:ext uri="{FF2B5EF4-FFF2-40B4-BE49-F238E27FC236}">
                <a16:creationId xmlns:a16="http://schemas.microsoft.com/office/drawing/2014/main" id="{0A76FFCC-B6EB-F7E0-E06E-58E69A4C47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00" b="1227"/>
          <a:stretch/>
        </p:blipFill>
        <p:spPr bwMode="auto">
          <a:xfrm>
            <a:off x="3879668" y="3275296"/>
            <a:ext cx="2891245" cy="2804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AF556800-550A-4851-00B3-DFF89A98411B}"/>
              </a:ext>
            </a:extLst>
          </p:cNvPr>
          <p:cNvSpPr/>
          <p:nvPr/>
        </p:nvSpPr>
        <p:spPr bwMode="auto">
          <a:xfrm>
            <a:off x="4085315" y="3370859"/>
            <a:ext cx="1370697" cy="902925"/>
          </a:xfrm>
          <a:prstGeom prst="rect">
            <a:avLst/>
          </a:prstGeom>
          <a:solidFill>
            <a:srgbClr val="FF0000">
              <a:alpha val="20000"/>
            </a:srgb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818A1DB0-75B7-FA2B-AE5D-8ECDD13BC7B7}"/>
              </a:ext>
            </a:extLst>
          </p:cNvPr>
          <p:cNvSpPr/>
          <p:nvPr/>
        </p:nvSpPr>
        <p:spPr bwMode="auto">
          <a:xfrm>
            <a:off x="5478960" y="3314805"/>
            <a:ext cx="1138378" cy="1214845"/>
          </a:xfrm>
          <a:prstGeom prst="rect">
            <a:avLst/>
          </a:prstGeom>
          <a:solidFill>
            <a:srgbClr val="92D050">
              <a:alpha val="20000"/>
            </a:srgbClr>
          </a:solidFill>
          <a:ln w="5715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7A3FD57F-DDF0-B8FD-0BFD-727379DC3A7C}"/>
              </a:ext>
            </a:extLst>
          </p:cNvPr>
          <p:cNvSpPr/>
          <p:nvPr/>
        </p:nvSpPr>
        <p:spPr bwMode="auto">
          <a:xfrm>
            <a:off x="3995369" y="4369347"/>
            <a:ext cx="1742413" cy="902925"/>
          </a:xfrm>
          <a:prstGeom prst="rect">
            <a:avLst/>
          </a:prstGeom>
          <a:solidFill>
            <a:srgbClr val="002060">
              <a:alpha val="17000"/>
            </a:srgbClr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1B272F80-2E9F-B351-2E77-863820AED23D}"/>
              </a:ext>
            </a:extLst>
          </p:cNvPr>
          <p:cNvSpPr/>
          <p:nvPr/>
        </p:nvSpPr>
        <p:spPr bwMode="auto">
          <a:xfrm>
            <a:off x="5564715" y="4652337"/>
            <a:ext cx="1027392" cy="1415182"/>
          </a:xfrm>
          <a:prstGeom prst="rect">
            <a:avLst/>
          </a:prstGeom>
          <a:solidFill>
            <a:srgbClr val="CD4FD1">
              <a:alpha val="20000"/>
            </a:srgbClr>
          </a:solidFill>
          <a:ln w="57150">
            <a:solidFill>
              <a:srgbClr val="CD4F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4F52295-95B6-A0FF-0E0E-95FDE619C1FA}"/>
              </a:ext>
            </a:extLst>
          </p:cNvPr>
          <p:cNvSpPr/>
          <p:nvPr/>
        </p:nvSpPr>
        <p:spPr bwMode="auto">
          <a:xfrm>
            <a:off x="4085315" y="5176507"/>
            <a:ext cx="1594644" cy="977454"/>
          </a:xfrm>
          <a:prstGeom prst="rect">
            <a:avLst/>
          </a:prstGeom>
          <a:solidFill>
            <a:srgbClr val="FFC000">
              <a:alpha val="20000"/>
            </a:srgb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4BB0CDE9-03E4-5490-42B0-2B43C98307DE}"/>
              </a:ext>
            </a:extLst>
          </p:cNvPr>
          <p:cNvSpPr txBox="1"/>
          <p:nvPr/>
        </p:nvSpPr>
        <p:spPr bwMode="auto">
          <a:xfrm rot="16200000">
            <a:off x="2620126" y="4390727"/>
            <a:ext cx="19201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 dirty="0">
                <a:cs typeface="Calibri"/>
              </a:rPr>
              <a:t>CLUSTERS</a:t>
            </a:r>
            <a:endParaRPr lang="es-ES" sz="2400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0896990-0CD8-1BCF-F845-DED2C8E72967}"/>
              </a:ext>
            </a:extLst>
          </p:cNvPr>
          <p:cNvSpPr txBox="1"/>
          <p:nvPr/>
        </p:nvSpPr>
        <p:spPr bwMode="auto">
          <a:xfrm rot="16200000">
            <a:off x="2439391" y="1491815"/>
            <a:ext cx="230339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 dirty="0">
                <a:cs typeface="Calibri"/>
              </a:rPr>
              <a:t>INDIVIDUAL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98254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3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7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1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9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3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rc 2"/>
          <p:cNvSpPr/>
          <p:nvPr/>
        </p:nvSpPr>
        <p:spPr>
          <a:xfrm flipH="1">
            <a:off x="4351291" y="1664598"/>
            <a:ext cx="3489423" cy="3489423"/>
          </a:xfrm>
          <a:prstGeom prst="arc">
            <a:avLst>
              <a:gd name="adj1" fmla="val 9393536"/>
              <a:gd name="adj2" fmla="val 8798883"/>
            </a:avLst>
          </a:prstGeom>
          <a:noFill/>
          <a:ln w="254000" cap="rnd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5764515" y="1333113"/>
            <a:ext cx="662970" cy="662970"/>
            <a:chOff x="7177883" y="2160867"/>
            <a:chExt cx="663056" cy="66305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9" name="Oval 8"/>
            <p:cNvSpPr/>
            <p:nvPr/>
          </p:nvSpPr>
          <p:spPr>
            <a:xfrm>
              <a:off x="7177883" y="2160867"/>
              <a:ext cx="663056" cy="663056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7192009" y="2174993"/>
              <a:ext cx="634805" cy="634805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215198" y="2198182"/>
              <a:ext cx="588426" cy="58842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FFFF"/>
                  </a:solidFill>
                  <a:latin typeface="dt-line-business-01" panose="02000509000000000000" pitchFamily="49" charset="0"/>
                  <a:cs typeface="Arial" panose="020B0604020202020204" pitchFamily="34" charset="0"/>
                </a:rPr>
                <a:t>T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190615" y="3890101"/>
            <a:ext cx="662970" cy="662970"/>
            <a:chOff x="7177883" y="2160867"/>
            <a:chExt cx="663056" cy="66305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5" name="Oval 14"/>
            <p:cNvSpPr/>
            <p:nvPr/>
          </p:nvSpPr>
          <p:spPr>
            <a:xfrm>
              <a:off x="7177883" y="2160867"/>
              <a:ext cx="663056" cy="663056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7192009" y="2174993"/>
              <a:ext cx="634805" cy="634805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7215198" y="2198182"/>
              <a:ext cx="588426" cy="58842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599" dirty="0">
                  <a:latin typeface="dt-line-transportation-01" panose="02000509000000000000" pitchFamily="49" charset="0"/>
                  <a:cs typeface="Arial" panose="020B0604020202020204" pitchFamily="34" charset="0"/>
                </a:rPr>
                <a:t>e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338592" y="2093285"/>
            <a:ext cx="662970" cy="662970"/>
            <a:chOff x="7177883" y="2160867"/>
            <a:chExt cx="663056" cy="66305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1" name="Oval 20"/>
            <p:cNvSpPr/>
            <p:nvPr/>
          </p:nvSpPr>
          <p:spPr>
            <a:xfrm>
              <a:off x="7177883" y="2160867"/>
              <a:ext cx="663056" cy="663056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7192009" y="2174993"/>
              <a:ext cx="634805" cy="634805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215202" y="2198182"/>
              <a:ext cx="588426" cy="58842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dirty="0">
                  <a:solidFill>
                    <a:srgbClr val="FFFFFF"/>
                  </a:solidFill>
                  <a:latin typeface="dt-line-technology-01" panose="02000509000000000000" pitchFamily="49" charset="0"/>
                  <a:cs typeface="Arial" panose="020B0604020202020204" pitchFamily="34" charset="0"/>
                </a:rPr>
                <a:t>2</a:t>
              </a:r>
              <a:endParaRPr lang="en-US" sz="28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215053" y="3997143"/>
            <a:ext cx="662970" cy="662970"/>
            <a:chOff x="7177883" y="2160867"/>
            <a:chExt cx="663056" cy="66305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9" name="Oval 28"/>
            <p:cNvSpPr/>
            <p:nvPr/>
          </p:nvSpPr>
          <p:spPr>
            <a:xfrm>
              <a:off x="7177883" y="2160867"/>
              <a:ext cx="663056" cy="663056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7192009" y="2174993"/>
              <a:ext cx="634805" cy="634805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7215198" y="2198182"/>
              <a:ext cx="588426" cy="5884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FFFFFF"/>
                  </a:solidFill>
                  <a:latin typeface="dt-line-science-01" panose="02000509000000000000" pitchFamily="49" charset="0"/>
                  <a:cs typeface="Arial" panose="020B0604020202020204" pitchFamily="34" charset="0"/>
                </a:rPr>
                <a:t>s</a:t>
              </a:r>
              <a:endParaRPr lang="en-US" sz="3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7177742" y="2051440"/>
            <a:ext cx="662970" cy="662970"/>
            <a:chOff x="7177883" y="2160867"/>
            <a:chExt cx="663056" cy="66305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7" name="Oval 36"/>
            <p:cNvSpPr/>
            <p:nvPr/>
          </p:nvSpPr>
          <p:spPr>
            <a:xfrm>
              <a:off x="7177883" y="2160867"/>
              <a:ext cx="663056" cy="663056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7192009" y="2174993"/>
              <a:ext cx="634805" cy="634805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7215198" y="2198182"/>
              <a:ext cx="588426" cy="588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91428" rtlCol="0" anchor="ctr"/>
            <a:lstStyle/>
            <a:p>
              <a:pPr algn="ctr"/>
              <a:r>
                <a:rPr lang="en-US" sz="3199" dirty="0">
                  <a:latin typeface="dt-line-transportation-01" panose="02000509000000000000" pitchFamily="49" charset="0"/>
                  <a:cs typeface="Arial" panose="020B0604020202020204" pitchFamily="34" charset="0"/>
                </a:rPr>
                <a:t>b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764515" y="4822535"/>
            <a:ext cx="662970" cy="662970"/>
            <a:chOff x="7177883" y="2160867"/>
            <a:chExt cx="663056" cy="66305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8" name="Oval 47"/>
            <p:cNvSpPr/>
            <p:nvPr/>
          </p:nvSpPr>
          <p:spPr>
            <a:xfrm>
              <a:off x="7177883" y="2160867"/>
              <a:ext cx="663056" cy="663056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7192009" y="2174993"/>
              <a:ext cx="634805" cy="634805"/>
            </a:xfrm>
            <a:prstGeom prst="ellipse">
              <a:avLst/>
            </a:prstGeom>
            <a:gradFill flip="none" rotWithShape="1">
              <a:gsLst>
                <a:gs pos="100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7215198" y="2198182"/>
              <a:ext cx="588426" cy="58842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FFFFFF"/>
                  </a:solidFill>
                  <a:latin typeface="dt-line-science-01" panose="02000509000000000000" pitchFamily="49" charset="0"/>
                  <a:cs typeface="Arial" panose="020B0604020202020204" pitchFamily="34" charset="0"/>
                </a:rPr>
                <a:t>g</a:t>
              </a:r>
              <a:endParaRPr lang="en-US" sz="3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836128" y="2041197"/>
            <a:ext cx="2451961" cy="711953"/>
            <a:chOff x="5983986" y="1215300"/>
            <a:chExt cx="2697508" cy="947731"/>
          </a:xfrm>
        </p:grpSpPr>
        <p:sp>
          <p:nvSpPr>
            <p:cNvPr id="52" name="Rectangle 51"/>
            <p:cNvSpPr/>
            <p:nvPr/>
          </p:nvSpPr>
          <p:spPr>
            <a:xfrm flipH="1">
              <a:off x="5983986" y="1582118"/>
              <a:ext cx="2697508" cy="580913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 algn="r">
                <a:lnSpc>
                  <a:spcPct val="89000"/>
                </a:lnSpc>
              </a:pPr>
              <a:r>
                <a:rPr lang="es-ES_tradnl" sz="1200" dirty="0"/>
                <a:t>Planificación estratégica a largo y corto plazo.</a:t>
              </a:r>
            </a:p>
          </p:txBody>
        </p:sp>
        <p:sp>
          <p:nvSpPr>
            <p:cNvPr id="53" name="Rectangle 52"/>
            <p:cNvSpPr/>
            <p:nvPr/>
          </p:nvSpPr>
          <p:spPr>
            <a:xfrm flipH="1">
              <a:off x="5983986" y="1215300"/>
              <a:ext cx="2680097" cy="435128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 algn="r">
                <a:lnSpc>
                  <a:spcPct val="89000"/>
                </a:lnSpc>
              </a:pPr>
              <a:r>
                <a:rPr lang="es-ES_tradnl" sz="1600" dirty="0"/>
                <a:t>Análisis Estadísticos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244007" y="3901993"/>
            <a:ext cx="2923911" cy="711954"/>
            <a:chOff x="5464772" y="1215300"/>
            <a:chExt cx="3216721" cy="947731"/>
          </a:xfrm>
        </p:grpSpPr>
        <p:sp>
          <p:nvSpPr>
            <p:cNvPr id="55" name="Rectangle 54"/>
            <p:cNvSpPr/>
            <p:nvPr/>
          </p:nvSpPr>
          <p:spPr>
            <a:xfrm flipH="1">
              <a:off x="5464772" y="1582118"/>
              <a:ext cx="3216721" cy="580913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 algn="r">
                <a:lnSpc>
                  <a:spcPct val="89000"/>
                </a:lnSpc>
              </a:pPr>
              <a:r>
                <a:rPr lang="es-ES_tradnl" sz="1200" dirty="0"/>
                <a:t>Mejor distribución y utilización de los activos militares.</a:t>
              </a:r>
            </a:p>
          </p:txBody>
        </p:sp>
        <p:sp>
          <p:nvSpPr>
            <p:cNvPr id="56" name="Rectangle 55"/>
            <p:cNvSpPr/>
            <p:nvPr/>
          </p:nvSpPr>
          <p:spPr>
            <a:xfrm flipH="1">
              <a:off x="5983986" y="1215300"/>
              <a:ext cx="2680097" cy="435128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 algn="r">
                <a:lnSpc>
                  <a:spcPct val="89000"/>
                </a:lnSpc>
              </a:pPr>
              <a:r>
                <a:rPr lang="es-ES_tradnl" sz="1600" dirty="0"/>
                <a:t>Optimización</a:t>
              </a: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4622744" y="523858"/>
            <a:ext cx="2946512" cy="722267"/>
            <a:chOff x="5726392" y="1215300"/>
            <a:chExt cx="3241585" cy="961460"/>
          </a:xfrm>
        </p:grpSpPr>
        <p:sp>
          <p:nvSpPr>
            <p:cNvPr id="58" name="Rectangle 57"/>
            <p:cNvSpPr/>
            <p:nvPr/>
          </p:nvSpPr>
          <p:spPr>
            <a:xfrm flipH="1">
              <a:off x="5726392" y="1595847"/>
              <a:ext cx="3241585" cy="580913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 algn="ctr">
                <a:lnSpc>
                  <a:spcPct val="89000"/>
                </a:lnSpc>
              </a:pPr>
              <a:r>
                <a:rPr lang="es-ES_tradnl" sz="1200" dirty="0"/>
                <a:t>Información detallada y actualizada en cualquier momento.</a:t>
              </a:r>
            </a:p>
          </p:txBody>
        </p:sp>
        <p:sp>
          <p:nvSpPr>
            <p:cNvPr id="59" name="Rectangle 58"/>
            <p:cNvSpPr/>
            <p:nvPr/>
          </p:nvSpPr>
          <p:spPr>
            <a:xfrm flipH="1">
              <a:off x="5983986" y="1215300"/>
              <a:ext cx="2680097" cy="435128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 algn="ctr">
                <a:lnSpc>
                  <a:spcPct val="89000"/>
                </a:lnSpc>
              </a:pPr>
              <a:r>
                <a:rPr lang="es-ES_tradnl" sz="1600"/>
                <a:t>Tiempo Real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4856890" y="5692986"/>
            <a:ext cx="2451961" cy="711954"/>
            <a:chOff x="5983986" y="1215300"/>
            <a:chExt cx="2697508" cy="947732"/>
          </a:xfrm>
        </p:grpSpPr>
        <p:sp>
          <p:nvSpPr>
            <p:cNvPr id="61" name="Rectangle 60"/>
            <p:cNvSpPr/>
            <p:nvPr/>
          </p:nvSpPr>
          <p:spPr>
            <a:xfrm flipH="1">
              <a:off x="5983986" y="1582119"/>
              <a:ext cx="2697508" cy="580913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 algn="ctr">
                <a:lnSpc>
                  <a:spcPct val="89000"/>
                </a:lnSpc>
              </a:pPr>
              <a:r>
                <a:rPr lang="es-ES_tradnl" sz="1200" dirty="0"/>
                <a:t>Entrenar al personal sin necesidad de acceso físico.</a:t>
              </a:r>
            </a:p>
          </p:txBody>
        </p:sp>
        <p:sp>
          <p:nvSpPr>
            <p:cNvPr id="62" name="Rectangle 61"/>
            <p:cNvSpPr/>
            <p:nvPr/>
          </p:nvSpPr>
          <p:spPr>
            <a:xfrm flipH="1">
              <a:off x="5983986" y="1215300"/>
              <a:ext cx="2680097" cy="435128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 algn="ctr">
                <a:lnSpc>
                  <a:spcPct val="89000"/>
                </a:lnSpc>
              </a:pPr>
              <a:r>
                <a:rPr lang="es-ES_tradnl" sz="1600"/>
                <a:t>Formación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7977269" y="2059669"/>
            <a:ext cx="2808347" cy="711954"/>
            <a:chOff x="5983985" y="1215300"/>
            <a:chExt cx="3089583" cy="947732"/>
          </a:xfrm>
        </p:grpSpPr>
        <p:sp>
          <p:nvSpPr>
            <p:cNvPr id="64" name="Rectangle 63"/>
            <p:cNvSpPr/>
            <p:nvPr/>
          </p:nvSpPr>
          <p:spPr>
            <a:xfrm flipH="1">
              <a:off x="5983985" y="1582119"/>
              <a:ext cx="3089583" cy="580913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>
                <a:lnSpc>
                  <a:spcPct val="89000"/>
                </a:lnSpc>
                <a:spcBef>
                  <a:spcPts val="300"/>
                </a:spcBef>
              </a:pPr>
              <a:r>
                <a:rPr lang="es-ES_tradnl" sz="1200" dirty="0"/>
                <a:t>Evaluar la capacidad de reacción ante diferentes escenarios.</a:t>
              </a:r>
            </a:p>
          </p:txBody>
        </p:sp>
        <p:sp>
          <p:nvSpPr>
            <p:cNvPr id="65" name="Rectangle 64"/>
            <p:cNvSpPr/>
            <p:nvPr/>
          </p:nvSpPr>
          <p:spPr>
            <a:xfrm flipH="1">
              <a:off x="5983986" y="1215300"/>
              <a:ext cx="2959268" cy="435128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>
                <a:lnSpc>
                  <a:spcPct val="89000"/>
                </a:lnSpc>
                <a:spcAft>
                  <a:spcPts val="300"/>
                </a:spcAft>
              </a:pPr>
              <a:r>
                <a:rPr lang="es-ES_tradnl" sz="1600" dirty="0"/>
                <a:t>Capacidad de respuesta</a:t>
              </a: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977267" y="4026465"/>
            <a:ext cx="2727208" cy="711952"/>
            <a:chOff x="5983985" y="1215300"/>
            <a:chExt cx="3000319" cy="947730"/>
          </a:xfrm>
        </p:grpSpPr>
        <p:sp>
          <p:nvSpPr>
            <p:cNvPr id="67" name="Rectangle 66"/>
            <p:cNvSpPr/>
            <p:nvPr/>
          </p:nvSpPr>
          <p:spPr>
            <a:xfrm flipH="1">
              <a:off x="5983985" y="1582116"/>
              <a:ext cx="3000319" cy="580914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>
                <a:lnSpc>
                  <a:spcPct val="89000"/>
                </a:lnSpc>
              </a:pPr>
              <a:r>
                <a:rPr lang="es-ES_tradnl" sz="1200" dirty="0"/>
                <a:t>Entornos virtuales para realizar pruebas de estrategias militares.</a:t>
              </a:r>
            </a:p>
          </p:txBody>
        </p:sp>
        <p:sp>
          <p:nvSpPr>
            <p:cNvPr id="68" name="Rectangle 67"/>
            <p:cNvSpPr/>
            <p:nvPr/>
          </p:nvSpPr>
          <p:spPr>
            <a:xfrm flipH="1">
              <a:off x="5983985" y="1215300"/>
              <a:ext cx="2749008" cy="435128"/>
            </a:xfrm>
            <a:prstGeom prst="rect">
              <a:avLst/>
            </a:prstGeom>
          </p:spPr>
          <p:txBody>
            <a:bodyPr wrap="square" lIns="243808" rIns="243808" bIns="60952" anchor="ctr">
              <a:spAutoFit/>
            </a:bodyPr>
            <a:lstStyle/>
            <a:p>
              <a:pPr>
                <a:lnSpc>
                  <a:spcPct val="89000"/>
                </a:lnSpc>
              </a:pPr>
              <a:r>
                <a:rPr lang="es-ES_tradnl" sz="1600"/>
                <a:t>Escenarios Simulados</a:t>
              </a: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4232836" y="2592412"/>
            <a:ext cx="3726329" cy="953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799"/>
              <a:t>GEMELO</a:t>
            </a:r>
          </a:p>
          <a:p>
            <a:pPr algn="ctr"/>
            <a:r>
              <a:rPr lang="es-ES_tradnl" sz="2799"/>
              <a:t>DIGITAL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4823434" y="3481785"/>
            <a:ext cx="25451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200" dirty="0"/>
              <a:t>Para </a:t>
            </a:r>
            <a:r>
              <a:rPr lang="es-ES_tradnl" sz="1200" b="1" dirty="0"/>
              <a:t>GLASS</a:t>
            </a:r>
            <a:r>
              <a:rPr lang="es-ES_tradnl" sz="1200" dirty="0"/>
              <a:t> se construye una representación virtual precisa y actualizada de los elementos almacenados en el arsenal.</a:t>
            </a:r>
          </a:p>
          <a:p>
            <a:pPr algn="ctr"/>
            <a:endParaRPr lang="es-ES_tradnl" sz="1600" dirty="0"/>
          </a:p>
        </p:txBody>
      </p:sp>
    </p:spTree>
    <p:extLst>
      <p:ext uri="{BB962C8B-B14F-4D97-AF65-F5344CB8AC3E}">
        <p14:creationId xmlns:p14="http://schemas.microsoft.com/office/powerpoint/2010/main" val="348239661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>
            <a:cxnSpLocks/>
          </p:cNvCxnSpPr>
          <p:nvPr/>
        </p:nvCxnSpPr>
        <p:spPr>
          <a:xfrm>
            <a:off x="6096000" y="1370556"/>
            <a:ext cx="0" cy="5486998"/>
          </a:xfrm>
          <a:prstGeom prst="line">
            <a:avLst/>
          </a:prstGeom>
          <a:ln w="6350">
            <a:solidFill>
              <a:schemeClr val="tx1">
                <a:lumMod val="90000"/>
                <a:lumOff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 flipH="1">
            <a:off x="7568838" y="1104245"/>
            <a:ext cx="2968026" cy="61279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89000"/>
              </a:lnSpc>
            </a:pPr>
            <a:r>
              <a:rPr lang="es-ES_tradnl" dirty="0"/>
              <a:t>Toma de Decisiones</a:t>
            </a:r>
          </a:p>
          <a:p>
            <a:pPr>
              <a:lnSpc>
                <a:spcPct val="89000"/>
              </a:lnSpc>
            </a:pPr>
            <a:r>
              <a:rPr lang="es-ES_tradnl" sz="1000" dirty="0"/>
              <a:t>Información detallada permitiendo evaluar el impacto de decisiones antes de implementarlas</a:t>
            </a:r>
            <a:endParaRPr lang="es-ES_tradnl" sz="1000" dirty="0">
              <a:highlight>
                <a:srgbClr val="FFFF00"/>
              </a:highlight>
            </a:endParaRPr>
          </a:p>
        </p:txBody>
      </p:sp>
      <p:sp>
        <p:nvSpPr>
          <p:cNvPr id="10" name="Oval 9"/>
          <p:cNvSpPr/>
          <p:nvPr/>
        </p:nvSpPr>
        <p:spPr>
          <a:xfrm flipV="1">
            <a:off x="6032784" y="1370556"/>
            <a:ext cx="126433" cy="126433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725130" y="1189334"/>
            <a:ext cx="646332" cy="64633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3600">
                <a:latin typeface="dt-education-03" panose="02000509000000000000" pitchFamily="49" charset="0"/>
              </a:rPr>
              <a:t>x</a:t>
            </a:r>
          </a:p>
        </p:txBody>
      </p:sp>
      <p:sp>
        <p:nvSpPr>
          <p:cNvPr id="14" name="Oval 13"/>
          <p:cNvSpPr/>
          <p:nvPr/>
        </p:nvSpPr>
        <p:spPr>
          <a:xfrm flipV="1">
            <a:off x="6032784" y="2523128"/>
            <a:ext cx="126433" cy="126433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 flipV="1">
            <a:off x="6032784" y="3675700"/>
            <a:ext cx="126433" cy="126433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flipV="1">
            <a:off x="6032784" y="4828272"/>
            <a:ext cx="126433" cy="126433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flipH="1">
            <a:off x="7568838" y="3307580"/>
            <a:ext cx="2718155" cy="61279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89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Auditorias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lnSpc>
                <a:spcPct val="89000"/>
              </a:lnSpc>
            </a:pPr>
            <a:r>
              <a:rPr lang="es-ES_tradnl" sz="1000" dirty="0"/>
              <a:t>Informes virtuales para garantizar el estado y disponibilidad de los recursos del arsenal.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725130" y="3392668"/>
            <a:ext cx="646332" cy="64633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3600">
                <a:latin typeface="dt-designertools-02" panose="02000509000000000000" pitchFamily="49" charset="0"/>
              </a:rPr>
              <a:t>c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637744" y="2256818"/>
            <a:ext cx="3068720" cy="61279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>
              <a:lnSpc>
                <a:spcPct val="89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Prevención de la Caducidad </a:t>
            </a:r>
          </a:p>
          <a:p>
            <a:pPr>
              <a:lnSpc>
                <a:spcPct val="89000"/>
              </a:lnSpc>
            </a:pPr>
            <a:r>
              <a:rPr lang="es-ES_tradnl" sz="1000" dirty="0"/>
              <a:t>Garantizar que los elementos almacenados se utilicen antes de su fecha de expiración.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 flipH="1">
            <a:off x="4942544" y="2341907"/>
            <a:ext cx="646332" cy="64633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3600">
                <a:latin typeface="dt-education-05" panose="02000509000000000000" pitchFamily="49" charset="0"/>
              </a:rPr>
              <a:t>0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019876" y="4391670"/>
            <a:ext cx="2686588" cy="74975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r">
              <a:lnSpc>
                <a:spcPct val="89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</a:rPr>
              <a:t>Gestión de Inventario  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algn="r">
              <a:lnSpc>
                <a:spcPct val="89000"/>
              </a:lnSpc>
            </a:pPr>
            <a:r>
              <a:rPr lang="es-ES_tradnl" sz="1000" dirty="0"/>
              <a:t>Mantener un equilibrio óptimo entre la disponibilidad de recursos y la prevención del exceso o falta de inventario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 flipH="1">
            <a:off x="4942544" y="4545240"/>
            <a:ext cx="646332" cy="64633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3600">
                <a:latin typeface="dt-education-04" panose="02000509000000000000" pitchFamily="49" charset="0"/>
              </a:rPr>
              <a:t>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CECB9F7-1852-D835-E889-DCDB545D9F5B}"/>
              </a:ext>
            </a:extLst>
          </p:cNvPr>
          <p:cNvSpPr txBox="1">
            <a:spLocks/>
          </p:cNvSpPr>
          <p:nvPr/>
        </p:nvSpPr>
        <p:spPr>
          <a:xfrm>
            <a:off x="819536" y="438999"/>
            <a:ext cx="4123009" cy="74975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999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Aplicaciones</a:t>
            </a:r>
          </a:p>
          <a:p>
            <a:r>
              <a:rPr lang="es-ES_tradnl" sz="1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Innovación Tecnológica en el Entorno Militar</a:t>
            </a:r>
          </a:p>
        </p:txBody>
      </p:sp>
    </p:spTree>
    <p:extLst>
      <p:ext uri="{BB962C8B-B14F-4D97-AF65-F5344CB8AC3E}">
        <p14:creationId xmlns:p14="http://schemas.microsoft.com/office/powerpoint/2010/main" val="141616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2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6096000" y="447"/>
            <a:ext cx="0" cy="1880806"/>
          </a:xfrm>
          <a:prstGeom prst="line">
            <a:avLst/>
          </a:prstGeom>
          <a:ln w="6350">
            <a:solidFill>
              <a:schemeClr val="tx1">
                <a:lumMod val="90000"/>
                <a:lumOff val="1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982537" y="500036"/>
            <a:ext cx="2226927" cy="2226927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arallelogram 4"/>
          <p:cNvSpPr/>
          <p:nvPr/>
        </p:nvSpPr>
        <p:spPr>
          <a:xfrm flipH="1">
            <a:off x="7209464" y="876689"/>
            <a:ext cx="1633637" cy="904397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" fmla="*/ 1859818 w 2808312"/>
              <a:gd name="connsiteY0" fmla="*/ 1584176 h 1675616"/>
              <a:gd name="connsiteX1" fmla="*/ 0 w 2808312"/>
              <a:gd name="connsiteY1" fmla="*/ 1584176 h 1675616"/>
              <a:gd name="connsiteX2" fmla="*/ 948494 w 2808312"/>
              <a:gd name="connsiteY2" fmla="*/ 0 h 1675616"/>
              <a:gd name="connsiteX3" fmla="*/ 2808312 w 2808312"/>
              <a:gd name="connsiteY3" fmla="*/ 0 h 1675616"/>
              <a:gd name="connsiteX4" fmla="*/ 1951258 w 2808312"/>
              <a:gd name="connsiteY4" fmla="*/ 1675616 h 1675616"/>
              <a:gd name="connsiteX0" fmla="*/ 1859818 w 2808312"/>
              <a:gd name="connsiteY0" fmla="*/ 1584176 h 1584176"/>
              <a:gd name="connsiteX1" fmla="*/ 0 w 2808312"/>
              <a:gd name="connsiteY1" fmla="*/ 1584176 h 1584176"/>
              <a:gd name="connsiteX2" fmla="*/ 948494 w 2808312"/>
              <a:gd name="connsiteY2" fmla="*/ 0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614299"/>
              <a:gd name="connsiteY0" fmla="*/ 1992452 h 1992452"/>
              <a:gd name="connsiteX1" fmla="*/ 754481 w 2614299"/>
              <a:gd name="connsiteY1" fmla="*/ 144309 h 1992452"/>
              <a:gd name="connsiteX2" fmla="*/ 2614299 w 2614299"/>
              <a:gd name="connsiteY2" fmla="*/ 144309 h 1992452"/>
              <a:gd name="connsiteX0" fmla="*/ 0 w 2614299"/>
              <a:gd name="connsiteY0" fmla="*/ 1992452 h 1992452"/>
              <a:gd name="connsiteX1" fmla="*/ 754481 w 2614299"/>
              <a:gd name="connsiteY1" fmla="*/ 144309 h 1992452"/>
              <a:gd name="connsiteX2" fmla="*/ 2614299 w 2614299"/>
              <a:gd name="connsiteY2" fmla="*/ 144309 h 1992452"/>
              <a:gd name="connsiteX0" fmla="*/ 0 w 2366393"/>
              <a:gd name="connsiteY0" fmla="*/ 1976925 h 1976925"/>
              <a:gd name="connsiteX1" fmla="*/ 506575 w 2366393"/>
              <a:gd name="connsiteY1" fmla="*/ 144309 h 1976925"/>
              <a:gd name="connsiteX2" fmla="*/ 2366393 w 2366393"/>
              <a:gd name="connsiteY2" fmla="*/ 144309 h 1976925"/>
              <a:gd name="connsiteX0" fmla="*/ 0 w 2366393"/>
              <a:gd name="connsiteY0" fmla="*/ 2147727 h 2147727"/>
              <a:gd name="connsiteX1" fmla="*/ 506575 w 2366393"/>
              <a:gd name="connsiteY1" fmla="*/ 144309 h 2147727"/>
              <a:gd name="connsiteX2" fmla="*/ 2366393 w 2366393"/>
              <a:gd name="connsiteY2" fmla="*/ 144309 h 2147727"/>
              <a:gd name="connsiteX0" fmla="*/ 0 w 2377685"/>
              <a:gd name="connsiteY0" fmla="*/ 1562120 h 1562120"/>
              <a:gd name="connsiteX1" fmla="*/ 517867 w 2377685"/>
              <a:gd name="connsiteY1" fmla="*/ 144309 h 1562120"/>
              <a:gd name="connsiteX2" fmla="*/ 2377685 w 2377685"/>
              <a:gd name="connsiteY2" fmla="*/ 144309 h 1562120"/>
              <a:gd name="connsiteX0" fmla="*/ 0 w 2377685"/>
              <a:gd name="connsiteY0" fmla="*/ 1462374 h 1462374"/>
              <a:gd name="connsiteX1" fmla="*/ 946953 w 2377685"/>
              <a:gd name="connsiteY1" fmla="*/ 199098 h 1462374"/>
              <a:gd name="connsiteX2" fmla="*/ 2377685 w 2377685"/>
              <a:gd name="connsiteY2" fmla="*/ 44563 h 1462374"/>
              <a:gd name="connsiteX0" fmla="*/ 0 w 1790514"/>
              <a:gd name="connsiteY0" fmla="*/ 1120770 h 1120770"/>
              <a:gd name="connsiteX1" fmla="*/ 359782 w 1790514"/>
              <a:gd name="connsiteY1" fmla="*/ 199098 h 1120770"/>
              <a:gd name="connsiteX2" fmla="*/ 1790514 w 1790514"/>
              <a:gd name="connsiteY2" fmla="*/ 44563 h 1120770"/>
              <a:gd name="connsiteX0" fmla="*/ 0 w 1790514"/>
              <a:gd name="connsiteY0" fmla="*/ 1105177 h 1105177"/>
              <a:gd name="connsiteX1" fmla="*/ 777577 w 1790514"/>
              <a:gd name="connsiteY1" fmla="*/ 216039 h 1105177"/>
              <a:gd name="connsiteX2" fmla="*/ 1790514 w 1790514"/>
              <a:gd name="connsiteY2" fmla="*/ 28970 h 1105177"/>
              <a:gd name="connsiteX0" fmla="*/ 0 w 1790514"/>
              <a:gd name="connsiteY0" fmla="*/ 1105177 h 1105177"/>
              <a:gd name="connsiteX1" fmla="*/ 777577 w 1790514"/>
              <a:gd name="connsiteY1" fmla="*/ 216039 h 1105177"/>
              <a:gd name="connsiteX2" fmla="*/ 1790514 w 1790514"/>
              <a:gd name="connsiteY2" fmla="*/ 28970 h 1105177"/>
              <a:gd name="connsiteX0" fmla="*/ 0 w 1790514"/>
              <a:gd name="connsiteY0" fmla="*/ 1105177 h 1105177"/>
              <a:gd name="connsiteX1" fmla="*/ 777577 w 1790514"/>
              <a:gd name="connsiteY1" fmla="*/ 216039 h 1105177"/>
              <a:gd name="connsiteX2" fmla="*/ 1790514 w 1790514"/>
              <a:gd name="connsiteY2" fmla="*/ 28970 h 1105177"/>
              <a:gd name="connsiteX0" fmla="*/ 0 w 1790514"/>
              <a:gd name="connsiteY0" fmla="*/ 1105177 h 1105177"/>
              <a:gd name="connsiteX1" fmla="*/ 777577 w 1790514"/>
              <a:gd name="connsiteY1" fmla="*/ 216039 h 1105177"/>
              <a:gd name="connsiteX2" fmla="*/ 1790514 w 1790514"/>
              <a:gd name="connsiteY2" fmla="*/ 28970 h 1105177"/>
              <a:gd name="connsiteX0" fmla="*/ 0 w 1271094"/>
              <a:gd name="connsiteY0" fmla="*/ 535837 h 535837"/>
              <a:gd name="connsiteX1" fmla="*/ 258157 w 1271094"/>
              <a:gd name="connsiteY1" fmla="*/ 216039 h 535837"/>
              <a:gd name="connsiteX2" fmla="*/ 1271094 w 1271094"/>
              <a:gd name="connsiteY2" fmla="*/ 28970 h 535837"/>
              <a:gd name="connsiteX0" fmla="*/ 0 w 1271094"/>
              <a:gd name="connsiteY0" fmla="*/ 535837 h 535837"/>
              <a:gd name="connsiteX1" fmla="*/ 258157 w 1271094"/>
              <a:gd name="connsiteY1" fmla="*/ 216039 h 535837"/>
              <a:gd name="connsiteX2" fmla="*/ 1271094 w 1271094"/>
              <a:gd name="connsiteY2" fmla="*/ 28970 h 535837"/>
              <a:gd name="connsiteX0" fmla="*/ 0 w 1271094"/>
              <a:gd name="connsiteY0" fmla="*/ 506867 h 506867"/>
              <a:gd name="connsiteX1" fmla="*/ 1271094 w 1271094"/>
              <a:gd name="connsiteY1" fmla="*/ 0 h 506867"/>
              <a:gd name="connsiteX0" fmla="*/ 0 w 1271094"/>
              <a:gd name="connsiteY0" fmla="*/ 506867 h 506867"/>
              <a:gd name="connsiteX1" fmla="*/ 1271094 w 1271094"/>
              <a:gd name="connsiteY1" fmla="*/ 0 h 506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1094" h="506867">
                <a:moveTo>
                  <a:pt x="0" y="506867"/>
                </a:moveTo>
                <a:cubicBezTo>
                  <a:pt x="235973" y="-131795"/>
                  <a:pt x="847396" y="168956"/>
                  <a:pt x="1271094" y="0"/>
                </a:cubicBezTo>
              </a:path>
            </a:pathLst>
          </a:custGeom>
          <a:noFill/>
          <a:ln w="6350" cap="rnd">
            <a:solidFill>
              <a:schemeClr val="tx1">
                <a:lumMod val="90000"/>
                <a:lumOff val="10000"/>
              </a:schemeClr>
            </a:solidFill>
            <a:round/>
            <a:headEnd type="oval" w="lg" len="lg"/>
            <a:tailEnd type="oval" w="lg" len="lg"/>
          </a:ln>
          <a:effectLst>
            <a:outerShdw blurRad="50800" dist="50800" dir="5400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arallelogram 4"/>
          <p:cNvSpPr/>
          <p:nvPr/>
        </p:nvSpPr>
        <p:spPr>
          <a:xfrm>
            <a:off x="4283278" y="2392301"/>
            <a:ext cx="832785" cy="2064206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" fmla="*/ 1859818 w 2808312"/>
              <a:gd name="connsiteY0" fmla="*/ 1584176 h 1675616"/>
              <a:gd name="connsiteX1" fmla="*/ 0 w 2808312"/>
              <a:gd name="connsiteY1" fmla="*/ 1584176 h 1675616"/>
              <a:gd name="connsiteX2" fmla="*/ 948494 w 2808312"/>
              <a:gd name="connsiteY2" fmla="*/ 0 h 1675616"/>
              <a:gd name="connsiteX3" fmla="*/ 2808312 w 2808312"/>
              <a:gd name="connsiteY3" fmla="*/ 0 h 1675616"/>
              <a:gd name="connsiteX4" fmla="*/ 1951258 w 2808312"/>
              <a:gd name="connsiteY4" fmla="*/ 1675616 h 1675616"/>
              <a:gd name="connsiteX0" fmla="*/ 1859818 w 2808312"/>
              <a:gd name="connsiteY0" fmla="*/ 1584176 h 1584176"/>
              <a:gd name="connsiteX1" fmla="*/ 0 w 2808312"/>
              <a:gd name="connsiteY1" fmla="*/ 1584176 h 1584176"/>
              <a:gd name="connsiteX2" fmla="*/ 948494 w 2808312"/>
              <a:gd name="connsiteY2" fmla="*/ 0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2808312 w 2808312"/>
              <a:gd name="connsiteY2" fmla="*/ 0 h 1584176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1739600 w 2808312"/>
              <a:gd name="connsiteY2" fmla="*/ 130096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1881876 w 2808312"/>
              <a:gd name="connsiteY2" fmla="*/ 309366 h 1584176"/>
              <a:gd name="connsiteX3" fmla="*/ 2808312 w 2808312"/>
              <a:gd name="connsiteY3" fmla="*/ 0 h 1584176"/>
              <a:gd name="connsiteX0" fmla="*/ 0 w 2023260"/>
              <a:gd name="connsiteY0" fmla="*/ 1872999 h 1872999"/>
              <a:gd name="connsiteX1" fmla="*/ 711368 w 2023260"/>
              <a:gd name="connsiteY1" fmla="*/ 806714 h 1872999"/>
              <a:gd name="connsiteX2" fmla="*/ 1881876 w 2023260"/>
              <a:gd name="connsiteY2" fmla="*/ 598189 h 1872999"/>
              <a:gd name="connsiteX3" fmla="*/ 1978369 w 2023260"/>
              <a:gd name="connsiteY3" fmla="*/ 0 h 1872999"/>
              <a:gd name="connsiteX0" fmla="*/ 0 w 2023260"/>
              <a:gd name="connsiteY0" fmla="*/ 1872999 h 1872999"/>
              <a:gd name="connsiteX1" fmla="*/ 711368 w 2023260"/>
              <a:gd name="connsiteY1" fmla="*/ 806714 h 1872999"/>
              <a:gd name="connsiteX2" fmla="*/ 1881876 w 2023260"/>
              <a:gd name="connsiteY2" fmla="*/ 598189 h 1872999"/>
              <a:gd name="connsiteX3" fmla="*/ 1978369 w 2023260"/>
              <a:gd name="connsiteY3" fmla="*/ 0 h 1872999"/>
              <a:gd name="connsiteX0" fmla="*/ 0 w 2069674"/>
              <a:gd name="connsiteY0" fmla="*/ 1872999 h 1872999"/>
              <a:gd name="connsiteX1" fmla="*/ 711368 w 2069674"/>
              <a:gd name="connsiteY1" fmla="*/ 806714 h 1872999"/>
              <a:gd name="connsiteX2" fmla="*/ 1881876 w 2069674"/>
              <a:gd name="connsiteY2" fmla="*/ 598189 h 1872999"/>
              <a:gd name="connsiteX3" fmla="*/ 1978369 w 2069674"/>
              <a:gd name="connsiteY3" fmla="*/ 0 h 1872999"/>
              <a:gd name="connsiteX0" fmla="*/ 0 w 1980086"/>
              <a:gd name="connsiteY0" fmla="*/ 1872999 h 1872999"/>
              <a:gd name="connsiteX1" fmla="*/ 711368 w 1980086"/>
              <a:gd name="connsiteY1" fmla="*/ 806714 h 1872999"/>
              <a:gd name="connsiteX2" fmla="*/ 1621037 w 1980086"/>
              <a:gd name="connsiteY2" fmla="*/ 639272 h 1872999"/>
              <a:gd name="connsiteX3" fmla="*/ 1978369 w 1980086"/>
              <a:gd name="connsiteY3" fmla="*/ 0 h 1872999"/>
              <a:gd name="connsiteX0" fmla="*/ 0 w 1978701"/>
              <a:gd name="connsiteY0" fmla="*/ 1872999 h 1872999"/>
              <a:gd name="connsiteX1" fmla="*/ 711368 w 1978701"/>
              <a:gd name="connsiteY1" fmla="*/ 806714 h 1872999"/>
              <a:gd name="connsiteX2" fmla="*/ 1449861 w 1978701"/>
              <a:gd name="connsiteY2" fmla="*/ 639272 h 1872999"/>
              <a:gd name="connsiteX3" fmla="*/ 1978369 w 1978701"/>
              <a:gd name="connsiteY3" fmla="*/ 0 h 1872999"/>
              <a:gd name="connsiteX0" fmla="*/ 0 w 1978701"/>
              <a:gd name="connsiteY0" fmla="*/ 1872999 h 1872999"/>
              <a:gd name="connsiteX1" fmla="*/ 711368 w 1978701"/>
              <a:gd name="connsiteY1" fmla="*/ 1007563 h 1872999"/>
              <a:gd name="connsiteX2" fmla="*/ 1449861 w 1978701"/>
              <a:gd name="connsiteY2" fmla="*/ 639272 h 1872999"/>
              <a:gd name="connsiteX3" fmla="*/ 1978369 w 1978701"/>
              <a:gd name="connsiteY3" fmla="*/ 0 h 1872999"/>
              <a:gd name="connsiteX0" fmla="*/ 0 w 2010262"/>
              <a:gd name="connsiteY0" fmla="*/ 2344512 h 2344512"/>
              <a:gd name="connsiteX1" fmla="*/ 742929 w 2010262"/>
              <a:gd name="connsiteY1" fmla="*/ 1007563 h 2344512"/>
              <a:gd name="connsiteX2" fmla="*/ 1481422 w 2010262"/>
              <a:gd name="connsiteY2" fmla="*/ 639272 h 2344512"/>
              <a:gd name="connsiteX3" fmla="*/ 2009930 w 2010262"/>
              <a:gd name="connsiteY3" fmla="*/ 0 h 2344512"/>
              <a:gd name="connsiteX0" fmla="*/ 0 w 2010262"/>
              <a:gd name="connsiteY0" fmla="*/ 2344512 h 2344512"/>
              <a:gd name="connsiteX1" fmla="*/ 742929 w 2010262"/>
              <a:gd name="connsiteY1" fmla="*/ 1007563 h 2344512"/>
              <a:gd name="connsiteX2" fmla="*/ 1481422 w 2010262"/>
              <a:gd name="connsiteY2" fmla="*/ 639272 h 2344512"/>
              <a:gd name="connsiteX3" fmla="*/ 2009930 w 2010262"/>
              <a:gd name="connsiteY3" fmla="*/ 0 h 2344512"/>
              <a:gd name="connsiteX0" fmla="*/ 0 w 2010076"/>
              <a:gd name="connsiteY0" fmla="*/ 2344512 h 2344512"/>
              <a:gd name="connsiteX1" fmla="*/ 742929 w 2010076"/>
              <a:gd name="connsiteY1" fmla="*/ 1007563 h 2344512"/>
              <a:gd name="connsiteX2" fmla="*/ 1228478 w 2010076"/>
              <a:gd name="connsiteY2" fmla="*/ 366468 h 2344512"/>
              <a:gd name="connsiteX3" fmla="*/ 2009930 w 2010076"/>
              <a:gd name="connsiteY3" fmla="*/ 0 h 2344512"/>
              <a:gd name="connsiteX0" fmla="*/ 0 w 2010076"/>
              <a:gd name="connsiteY0" fmla="*/ 2344512 h 2344512"/>
              <a:gd name="connsiteX1" fmla="*/ 341195 w 2010076"/>
              <a:gd name="connsiteY1" fmla="*/ 623617 h 2344512"/>
              <a:gd name="connsiteX2" fmla="*/ 1228478 w 2010076"/>
              <a:gd name="connsiteY2" fmla="*/ 366468 h 2344512"/>
              <a:gd name="connsiteX3" fmla="*/ 2009930 w 2010076"/>
              <a:gd name="connsiteY3" fmla="*/ 0 h 2344512"/>
              <a:gd name="connsiteX0" fmla="*/ 178643 w 1742348"/>
              <a:gd name="connsiteY0" fmla="*/ 1596827 h 1596827"/>
              <a:gd name="connsiteX1" fmla="*/ 73467 w 1742348"/>
              <a:gd name="connsiteY1" fmla="*/ 623617 h 1596827"/>
              <a:gd name="connsiteX2" fmla="*/ 960750 w 1742348"/>
              <a:gd name="connsiteY2" fmla="*/ 366468 h 1596827"/>
              <a:gd name="connsiteX3" fmla="*/ 1742202 w 1742348"/>
              <a:gd name="connsiteY3" fmla="*/ 0 h 1596827"/>
              <a:gd name="connsiteX0" fmla="*/ 178642 w 1742279"/>
              <a:gd name="connsiteY0" fmla="*/ 1596827 h 1596827"/>
              <a:gd name="connsiteX1" fmla="*/ 73466 w 1742279"/>
              <a:gd name="connsiteY1" fmla="*/ 623617 h 1596827"/>
              <a:gd name="connsiteX2" fmla="*/ 573894 w 1742279"/>
              <a:gd name="connsiteY2" fmla="*/ 73457 h 1596827"/>
              <a:gd name="connsiteX3" fmla="*/ 1742201 w 1742279"/>
              <a:gd name="connsiteY3" fmla="*/ 0 h 1596827"/>
              <a:gd name="connsiteX0" fmla="*/ 178642 w 773666"/>
              <a:gd name="connsiteY0" fmla="*/ 1990878 h 1990878"/>
              <a:gd name="connsiteX1" fmla="*/ 73466 w 773666"/>
              <a:gd name="connsiteY1" fmla="*/ 1017668 h 1990878"/>
              <a:gd name="connsiteX2" fmla="*/ 573894 w 773666"/>
              <a:gd name="connsiteY2" fmla="*/ 467508 h 1990878"/>
              <a:gd name="connsiteX3" fmla="*/ 700669 w 773666"/>
              <a:gd name="connsiteY3" fmla="*/ 0 h 1990878"/>
              <a:gd name="connsiteX0" fmla="*/ 178642 w 701028"/>
              <a:gd name="connsiteY0" fmla="*/ 1990878 h 1990878"/>
              <a:gd name="connsiteX1" fmla="*/ 73466 w 701028"/>
              <a:gd name="connsiteY1" fmla="*/ 1017668 h 1990878"/>
              <a:gd name="connsiteX2" fmla="*/ 187040 w 701028"/>
              <a:gd name="connsiteY2" fmla="*/ 507923 h 1990878"/>
              <a:gd name="connsiteX3" fmla="*/ 700669 w 701028"/>
              <a:gd name="connsiteY3" fmla="*/ 0 h 1990878"/>
              <a:gd name="connsiteX0" fmla="*/ 178642 w 700820"/>
              <a:gd name="connsiteY0" fmla="*/ 1990878 h 1990878"/>
              <a:gd name="connsiteX1" fmla="*/ 73466 w 700820"/>
              <a:gd name="connsiteY1" fmla="*/ 1017668 h 1990878"/>
              <a:gd name="connsiteX2" fmla="*/ 187040 w 700820"/>
              <a:gd name="connsiteY2" fmla="*/ 507923 h 1990878"/>
              <a:gd name="connsiteX3" fmla="*/ 700669 w 700820"/>
              <a:gd name="connsiteY3" fmla="*/ 0 h 1990878"/>
              <a:gd name="connsiteX0" fmla="*/ 178642 w 700669"/>
              <a:gd name="connsiteY0" fmla="*/ 1990878 h 1990878"/>
              <a:gd name="connsiteX1" fmla="*/ 73466 w 700669"/>
              <a:gd name="connsiteY1" fmla="*/ 1017668 h 1990878"/>
              <a:gd name="connsiteX2" fmla="*/ 700669 w 700669"/>
              <a:gd name="connsiteY2" fmla="*/ 0 h 1990878"/>
              <a:gd name="connsiteX0" fmla="*/ 390094 w 912121"/>
              <a:gd name="connsiteY0" fmla="*/ 1990878 h 1990878"/>
              <a:gd name="connsiteX1" fmla="*/ 61731 w 912121"/>
              <a:gd name="connsiteY1" fmla="*/ 906526 h 1990878"/>
              <a:gd name="connsiteX2" fmla="*/ 912121 w 912121"/>
              <a:gd name="connsiteY2" fmla="*/ 0 h 1990878"/>
              <a:gd name="connsiteX0" fmla="*/ 385829 w 907856"/>
              <a:gd name="connsiteY0" fmla="*/ 1990878 h 1990878"/>
              <a:gd name="connsiteX1" fmla="*/ 57466 w 907856"/>
              <a:gd name="connsiteY1" fmla="*/ 906526 h 1990878"/>
              <a:gd name="connsiteX2" fmla="*/ 907856 w 907856"/>
              <a:gd name="connsiteY2" fmla="*/ 0 h 1990878"/>
              <a:gd name="connsiteX0" fmla="*/ 385829 w 907856"/>
              <a:gd name="connsiteY0" fmla="*/ 1990878 h 1990878"/>
              <a:gd name="connsiteX1" fmla="*/ 57466 w 907856"/>
              <a:gd name="connsiteY1" fmla="*/ 906526 h 1990878"/>
              <a:gd name="connsiteX2" fmla="*/ 907856 w 907856"/>
              <a:gd name="connsiteY2" fmla="*/ 0 h 1990878"/>
              <a:gd name="connsiteX0" fmla="*/ 644343 w 898546"/>
              <a:gd name="connsiteY0" fmla="*/ 1596828 h 1596828"/>
              <a:gd name="connsiteX1" fmla="*/ 48156 w 898546"/>
              <a:gd name="connsiteY1" fmla="*/ 906526 h 1596828"/>
              <a:gd name="connsiteX2" fmla="*/ 898546 w 898546"/>
              <a:gd name="connsiteY2" fmla="*/ 0 h 1596828"/>
              <a:gd name="connsiteX0" fmla="*/ 694492 w 948695"/>
              <a:gd name="connsiteY0" fmla="*/ 1596828 h 1596828"/>
              <a:gd name="connsiteX1" fmla="*/ 98305 w 948695"/>
              <a:gd name="connsiteY1" fmla="*/ 906526 h 1596828"/>
              <a:gd name="connsiteX2" fmla="*/ 948695 w 948695"/>
              <a:gd name="connsiteY2" fmla="*/ 0 h 1596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8695" h="1596828">
                <a:moveTo>
                  <a:pt x="694492" y="1596828"/>
                </a:moveTo>
                <a:cubicBezTo>
                  <a:pt x="339607" y="1221499"/>
                  <a:pt x="-229906" y="1497599"/>
                  <a:pt x="98305" y="906526"/>
                </a:cubicBezTo>
                <a:cubicBezTo>
                  <a:pt x="348979" y="402947"/>
                  <a:pt x="818028" y="212014"/>
                  <a:pt x="948695" y="0"/>
                </a:cubicBezTo>
              </a:path>
            </a:pathLst>
          </a:custGeom>
          <a:noFill/>
          <a:ln w="6350" cap="rnd">
            <a:solidFill>
              <a:schemeClr val="tx1">
                <a:lumMod val="90000"/>
                <a:lumOff val="10000"/>
              </a:schemeClr>
            </a:solidFill>
            <a:round/>
            <a:headEnd type="oval" w="lg" len="lg"/>
            <a:tailEnd type="oval" w="lg" len="lg"/>
          </a:ln>
          <a:effectLst>
            <a:outerShdw blurRad="50800" dist="50800" dir="5400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4"/>
          <p:cNvSpPr/>
          <p:nvPr/>
        </p:nvSpPr>
        <p:spPr>
          <a:xfrm flipH="1">
            <a:off x="7066082" y="2441414"/>
            <a:ext cx="1344823" cy="1956945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" fmla="*/ 1859818 w 2808312"/>
              <a:gd name="connsiteY0" fmla="*/ 1584176 h 1675616"/>
              <a:gd name="connsiteX1" fmla="*/ 0 w 2808312"/>
              <a:gd name="connsiteY1" fmla="*/ 1584176 h 1675616"/>
              <a:gd name="connsiteX2" fmla="*/ 948494 w 2808312"/>
              <a:gd name="connsiteY2" fmla="*/ 0 h 1675616"/>
              <a:gd name="connsiteX3" fmla="*/ 2808312 w 2808312"/>
              <a:gd name="connsiteY3" fmla="*/ 0 h 1675616"/>
              <a:gd name="connsiteX4" fmla="*/ 1951258 w 2808312"/>
              <a:gd name="connsiteY4" fmla="*/ 1675616 h 1675616"/>
              <a:gd name="connsiteX0" fmla="*/ 1859818 w 2808312"/>
              <a:gd name="connsiteY0" fmla="*/ 1584176 h 1584176"/>
              <a:gd name="connsiteX1" fmla="*/ 0 w 2808312"/>
              <a:gd name="connsiteY1" fmla="*/ 1584176 h 1584176"/>
              <a:gd name="connsiteX2" fmla="*/ 948494 w 2808312"/>
              <a:gd name="connsiteY2" fmla="*/ 0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2808312 w 2808312"/>
              <a:gd name="connsiteY2" fmla="*/ 0 h 1584176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1739600 w 2808312"/>
              <a:gd name="connsiteY2" fmla="*/ 130096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711368 w 2808312"/>
              <a:gd name="connsiteY1" fmla="*/ 517891 h 1584176"/>
              <a:gd name="connsiteX2" fmla="*/ 1881876 w 2808312"/>
              <a:gd name="connsiteY2" fmla="*/ 309366 h 1584176"/>
              <a:gd name="connsiteX3" fmla="*/ 2808312 w 2808312"/>
              <a:gd name="connsiteY3" fmla="*/ 0 h 1584176"/>
              <a:gd name="connsiteX0" fmla="*/ 0 w 2023260"/>
              <a:gd name="connsiteY0" fmla="*/ 1872999 h 1872999"/>
              <a:gd name="connsiteX1" fmla="*/ 711368 w 2023260"/>
              <a:gd name="connsiteY1" fmla="*/ 806714 h 1872999"/>
              <a:gd name="connsiteX2" fmla="*/ 1881876 w 2023260"/>
              <a:gd name="connsiteY2" fmla="*/ 598189 h 1872999"/>
              <a:gd name="connsiteX3" fmla="*/ 1978369 w 2023260"/>
              <a:gd name="connsiteY3" fmla="*/ 0 h 1872999"/>
              <a:gd name="connsiteX0" fmla="*/ 0 w 2023260"/>
              <a:gd name="connsiteY0" fmla="*/ 1872999 h 1872999"/>
              <a:gd name="connsiteX1" fmla="*/ 711368 w 2023260"/>
              <a:gd name="connsiteY1" fmla="*/ 806714 h 1872999"/>
              <a:gd name="connsiteX2" fmla="*/ 1881876 w 2023260"/>
              <a:gd name="connsiteY2" fmla="*/ 598189 h 1872999"/>
              <a:gd name="connsiteX3" fmla="*/ 1978369 w 2023260"/>
              <a:gd name="connsiteY3" fmla="*/ 0 h 1872999"/>
              <a:gd name="connsiteX0" fmla="*/ 0 w 2069674"/>
              <a:gd name="connsiteY0" fmla="*/ 1872999 h 1872999"/>
              <a:gd name="connsiteX1" fmla="*/ 711368 w 2069674"/>
              <a:gd name="connsiteY1" fmla="*/ 806714 h 1872999"/>
              <a:gd name="connsiteX2" fmla="*/ 1881876 w 2069674"/>
              <a:gd name="connsiteY2" fmla="*/ 598189 h 1872999"/>
              <a:gd name="connsiteX3" fmla="*/ 1978369 w 2069674"/>
              <a:gd name="connsiteY3" fmla="*/ 0 h 1872999"/>
              <a:gd name="connsiteX0" fmla="*/ 0 w 1980086"/>
              <a:gd name="connsiteY0" fmla="*/ 1872999 h 1872999"/>
              <a:gd name="connsiteX1" fmla="*/ 711368 w 1980086"/>
              <a:gd name="connsiteY1" fmla="*/ 806714 h 1872999"/>
              <a:gd name="connsiteX2" fmla="*/ 1621037 w 1980086"/>
              <a:gd name="connsiteY2" fmla="*/ 639272 h 1872999"/>
              <a:gd name="connsiteX3" fmla="*/ 1978369 w 1980086"/>
              <a:gd name="connsiteY3" fmla="*/ 0 h 1872999"/>
              <a:gd name="connsiteX0" fmla="*/ 0 w 1978701"/>
              <a:gd name="connsiteY0" fmla="*/ 1872999 h 1872999"/>
              <a:gd name="connsiteX1" fmla="*/ 711368 w 1978701"/>
              <a:gd name="connsiteY1" fmla="*/ 806714 h 1872999"/>
              <a:gd name="connsiteX2" fmla="*/ 1449861 w 1978701"/>
              <a:gd name="connsiteY2" fmla="*/ 639272 h 1872999"/>
              <a:gd name="connsiteX3" fmla="*/ 1978369 w 1978701"/>
              <a:gd name="connsiteY3" fmla="*/ 0 h 1872999"/>
              <a:gd name="connsiteX0" fmla="*/ 0 w 1978701"/>
              <a:gd name="connsiteY0" fmla="*/ 1872999 h 1872999"/>
              <a:gd name="connsiteX1" fmla="*/ 711368 w 1978701"/>
              <a:gd name="connsiteY1" fmla="*/ 1007563 h 1872999"/>
              <a:gd name="connsiteX2" fmla="*/ 1449861 w 1978701"/>
              <a:gd name="connsiteY2" fmla="*/ 639272 h 1872999"/>
              <a:gd name="connsiteX3" fmla="*/ 1978369 w 1978701"/>
              <a:gd name="connsiteY3" fmla="*/ 0 h 1872999"/>
              <a:gd name="connsiteX0" fmla="*/ 178997 w 1368659"/>
              <a:gd name="connsiteY0" fmla="*/ 1776553 h 1776553"/>
              <a:gd name="connsiteX1" fmla="*/ 101326 w 1368659"/>
              <a:gd name="connsiteY1" fmla="*/ 1007563 h 1776553"/>
              <a:gd name="connsiteX2" fmla="*/ 839819 w 1368659"/>
              <a:gd name="connsiteY2" fmla="*/ 639272 h 1776553"/>
              <a:gd name="connsiteX3" fmla="*/ 1368327 w 1368659"/>
              <a:gd name="connsiteY3" fmla="*/ 0 h 1776553"/>
              <a:gd name="connsiteX0" fmla="*/ 178997 w 1532180"/>
              <a:gd name="connsiteY0" fmla="*/ 1513853 h 1513853"/>
              <a:gd name="connsiteX1" fmla="*/ 101326 w 1532180"/>
              <a:gd name="connsiteY1" fmla="*/ 744863 h 1513853"/>
              <a:gd name="connsiteX2" fmla="*/ 839819 w 1532180"/>
              <a:gd name="connsiteY2" fmla="*/ 376572 h 1513853"/>
              <a:gd name="connsiteX3" fmla="*/ 1531998 w 1532180"/>
              <a:gd name="connsiteY3" fmla="*/ 0 h 1513853"/>
              <a:gd name="connsiteX0" fmla="*/ 178997 w 1531998"/>
              <a:gd name="connsiteY0" fmla="*/ 1513853 h 1513853"/>
              <a:gd name="connsiteX1" fmla="*/ 101326 w 1531998"/>
              <a:gd name="connsiteY1" fmla="*/ 744863 h 1513853"/>
              <a:gd name="connsiteX2" fmla="*/ 839819 w 1531998"/>
              <a:gd name="connsiteY2" fmla="*/ 376572 h 1513853"/>
              <a:gd name="connsiteX3" fmla="*/ 1531998 w 1531998"/>
              <a:gd name="connsiteY3" fmla="*/ 0 h 151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1998" h="1513853">
                <a:moveTo>
                  <a:pt x="178997" y="1513853"/>
                </a:moveTo>
                <a:cubicBezTo>
                  <a:pt x="416120" y="1158425"/>
                  <a:pt x="-241763" y="1093444"/>
                  <a:pt x="101326" y="744863"/>
                </a:cubicBezTo>
                <a:cubicBezTo>
                  <a:pt x="391259" y="502516"/>
                  <a:pt x="490328" y="462887"/>
                  <a:pt x="839819" y="376572"/>
                </a:cubicBezTo>
                <a:cubicBezTo>
                  <a:pt x="1189310" y="290257"/>
                  <a:pt x="1511599" y="339907"/>
                  <a:pt x="1531998" y="0"/>
                </a:cubicBezTo>
              </a:path>
            </a:pathLst>
          </a:custGeom>
          <a:noFill/>
          <a:ln w="6350" cap="rnd">
            <a:solidFill>
              <a:schemeClr val="tx1">
                <a:lumMod val="90000"/>
                <a:lumOff val="10000"/>
              </a:schemeClr>
            </a:solidFill>
            <a:round/>
            <a:headEnd type="oval" w="lg" len="lg"/>
            <a:tailEnd type="oval" w="lg" len="lg"/>
          </a:ln>
          <a:effectLst>
            <a:outerShdw blurRad="50800" dist="50800" dir="5400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349131" y="1837819"/>
            <a:ext cx="778235" cy="77823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3200" dirty="0">
                <a:latin typeface="dt-line-industry-01" panose="02000509000000000000" pitchFamily="49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4" name="Oval 13"/>
          <p:cNvSpPr/>
          <p:nvPr/>
        </p:nvSpPr>
        <p:spPr>
          <a:xfrm>
            <a:off x="4178094" y="4619227"/>
            <a:ext cx="778235" cy="7782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dt-line-business-01" panose="02000509000000000000" pitchFamily="49" charset="0"/>
                <a:cs typeface="Arial" panose="020B0604020202020204" pitchFamily="34" charset="0"/>
              </a:rPr>
              <a:t>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2268004" y="1850573"/>
            <a:ext cx="2597618" cy="651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9000"/>
              </a:lnSpc>
              <a:spcAft>
                <a:spcPts val="300"/>
              </a:spcAft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Eficiencia Operativa 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lnSpc>
                <a:spcPct val="89000"/>
              </a:lnSpc>
            </a:pPr>
            <a:r>
              <a:rPr lang="es-ES_tradnl" sz="1000" dirty="0"/>
              <a:t>Agilidad en las operaciones y ejecución más eficiente de las tareas y misiones.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 flipH="1">
            <a:off x="5112418" y="4617981"/>
            <a:ext cx="2597618" cy="651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9000"/>
              </a:lnSpc>
              <a:spcAft>
                <a:spcPts val="300"/>
              </a:spcAft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</a:rPr>
              <a:t>Reducción de Costos 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lnSpc>
                <a:spcPct val="89000"/>
              </a:lnSpc>
            </a:pPr>
            <a:r>
              <a:rPr lang="es-ES_tradnl" sz="1000" dirty="0"/>
              <a:t>Optimización de procesos y  prevención de desperdicios con objetivos financieros.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7825054" y="4517640"/>
            <a:ext cx="778235" cy="77823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dt-line-transportation-01" panose="02000509000000000000" pitchFamily="49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8" name="Rectangle 17"/>
          <p:cNvSpPr/>
          <p:nvPr/>
        </p:nvSpPr>
        <p:spPr>
          <a:xfrm flipH="1">
            <a:off x="8759379" y="4516394"/>
            <a:ext cx="2597618" cy="897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9000"/>
              </a:lnSpc>
              <a:spcAft>
                <a:spcPts val="300"/>
              </a:spcAft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Asignación Efectiva de Recursos  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lnSpc>
                <a:spcPct val="89000"/>
              </a:lnSpc>
            </a:pPr>
            <a:r>
              <a:rPr lang="es-ES_tradnl" sz="1000" dirty="0"/>
              <a:t>Distribución y utilización efectiva de los recursos disponibles.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8322927" y="1961414"/>
            <a:ext cx="778235" cy="77823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3200" dirty="0">
                <a:latin typeface="dt-line-industry-01" panose="02000509000000000000" pitchFamily="49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20" name="Rectangle 19"/>
          <p:cNvSpPr/>
          <p:nvPr/>
        </p:nvSpPr>
        <p:spPr>
          <a:xfrm flipH="1">
            <a:off x="9257251" y="1960168"/>
            <a:ext cx="2831829" cy="897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9000"/>
              </a:lnSpc>
              <a:spcAft>
                <a:spcPts val="300"/>
              </a:spcAft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Aprovisionamiento &amp; Disponibilidad Constante 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>
              <a:lnSpc>
                <a:spcPct val="89000"/>
              </a:lnSpc>
            </a:pPr>
            <a:r>
              <a:rPr lang="es-ES_tradnl" sz="1000" dirty="0"/>
              <a:t>Asegura la continuidad de las actividades y minimiza las interrupciones operativas.</a:t>
            </a:r>
            <a:endParaRPr lang="es-ES_tradnl" sz="1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1" name="Parallelogram 4"/>
          <p:cNvSpPr/>
          <p:nvPr/>
        </p:nvSpPr>
        <p:spPr>
          <a:xfrm>
            <a:off x="3335796" y="876689"/>
            <a:ext cx="1633637" cy="904397"/>
          </a:xfrm>
          <a:custGeom>
            <a:avLst/>
            <a:gdLst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3" fmla="*/ 1859818 w 2808312"/>
              <a:gd name="connsiteY3" fmla="*/ 1584176 h 1584176"/>
              <a:gd name="connsiteX4" fmla="*/ 0 w 2808312"/>
              <a:gd name="connsiteY4" fmla="*/ 1584176 h 1584176"/>
              <a:gd name="connsiteX0" fmla="*/ 1859818 w 2808312"/>
              <a:gd name="connsiteY0" fmla="*/ 1584176 h 1675616"/>
              <a:gd name="connsiteX1" fmla="*/ 0 w 2808312"/>
              <a:gd name="connsiteY1" fmla="*/ 1584176 h 1675616"/>
              <a:gd name="connsiteX2" fmla="*/ 948494 w 2808312"/>
              <a:gd name="connsiteY2" fmla="*/ 0 h 1675616"/>
              <a:gd name="connsiteX3" fmla="*/ 2808312 w 2808312"/>
              <a:gd name="connsiteY3" fmla="*/ 0 h 1675616"/>
              <a:gd name="connsiteX4" fmla="*/ 1951258 w 2808312"/>
              <a:gd name="connsiteY4" fmla="*/ 1675616 h 1675616"/>
              <a:gd name="connsiteX0" fmla="*/ 1859818 w 2808312"/>
              <a:gd name="connsiteY0" fmla="*/ 1584176 h 1584176"/>
              <a:gd name="connsiteX1" fmla="*/ 0 w 2808312"/>
              <a:gd name="connsiteY1" fmla="*/ 1584176 h 1584176"/>
              <a:gd name="connsiteX2" fmla="*/ 948494 w 2808312"/>
              <a:gd name="connsiteY2" fmla="*/ 0 h 1584176"/>
              <a:gd name="connsiteX3" fmla="*/ 2808312 w 2808312"/>
              <a:gd name="connsiteY3" fmla="*/ 0 h 1584176"/>
              <a:gd name="connsiteX0" fmla="*/ 0 w 2808312"/>
              <a:gd name="connsiteY0" fmla="*/ 1584176 h 1584176"/>
              <a:gd name="connsiteX1" fmla="*/ 948494 w 2808312"/>
              <a:gd name="connsiteY1" fmla="*/ 0 h 1584176"/>
              <a:gd name="connsiteX2" fmla="*/ 2808312 w 2808312"/>
              <a:gd name="connsiteY2" fmla="*/ 0 h 1584176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808312"/>
              <a:gd name="connsiteY0" fmla="*/ 1728485 h 1728485"/>
              <a:gd name="connsiteX1" fmla="*/ 948494 w 2808312"/>
              <a:gd name="connsiteY1" fmla="*/ 144309 h 1728485"/>
              <a:gd name="connsiteX2" fmla="*/ 2808312 w 2808312"/>
              <a:gd name="connsiteY2" fmla="*/ 144309 h 1728485"/>
              <a:gd name="connsiteX0" fmla="*/ 0 w 2614299"/>
              <a:gd name="connsiteY0" fmla="*/ 1992452 h 1992452"/>
              <a:gd name="connsiteX1" fmla="*/ 754481 w 2614299"/>
              <a:gd name="connsiteY1" fmla="*/ 144309 h 1992452"/>
              <a:gd name="connsiteX2" fmla="*/ 2614299 w 2614299"/>
              <a:gd name="connsiteY2" fmla="*/ 144309 h 1992452"/>
              <a:gd name="connsiteX0" fmla="*/ 0 w 2614299"/>
              <a:gd name="connsiteY0" fmla="*/ 1992452 h 1992452"/>
              <a:gd name="connsiteX1" fmla="*/ 754481 w 2614299"/>
              <a:gd name="connsiteY1" fmla="*/ 144309 h 1992452"/>
              <a:gd name="connsiteX2" fmla="*/ 2614299 w 2614299"/>
              <a:gd name="connsiteY2" fmla="*/ 144309 h 1992452"/>
              <a:gd name="connsiteX0" fmla="*/ 0 w 2366393"/>
              <a:gd name="connsiteY0" fmla="*/ 1976925 h 1976925"/>
              <a:gd name="connsiteX1" fmla="*/ 506575 w 2366393"/>
              <a:gd name="connsiteY1" fmla="*/ 144309 h 1976925"/>
              <a:gd name="connsiteX2" fmla="*/ 2366393 w 2366393"/>
              <a:gd name="connsiteY2" fmla="*/ 144309 h 1976925"/>
              <a:gd name="connsiteX0" fmla="*/ 0 w 2366393"/>
              <a:gd name="connsiteY0" fmla="*/ 2147727 h 2147727"/>
              <a:gd name="connsiteX1" fmla="*/ 506575 w 2366393"/>
              <a:gd name="connsiteY1" fmla="*/ 144309 h 2147727"/>
              <a:gd name="connsiteX2" fmla="*/ 2366393 w 2366393"/>
              <a:gd name="connsiteY2" fmla="*/ 144309 h 2147727"/>
              <a:gd name="connsiteX0" fmla="*/ 0 w 2377685"/>
              <a:gd name="connsiteY0" fmla="*/ 1562120 h 1562120"/>
              <a:gd name="connsiteX1" fmla="*/ 517867 w 2377685"/>
              <a:gd name="connsiteY1" fmla="*/ 144309 h 1562120"/>
              <a:gd name="connsiteX2" fmla="*/ 2377685 w 2377685"/>
              <a:gd name="connsiteY2" fmla="*/ 144309 h 1562120"/>
              <a:gd name="connsiteX0" fmla="*/ 0 w 2377685"/>
              <a:gd name="connsiteY0" fmla="*/ 1462374 h 1462374"/>
              <a:gd name="connsiteX1" fmla="*/ 946953 w 2377685"/>
              <a:gd name="connsiteY1" fmla="*/ 199098 h 1462374"/>
              <a:gd name="connsiteX2" fmla="*/ 2377685 w 2377685"/>
              <a:gd name="connsiteY2" fmla="*/ 44563 h 1462374"/>
              <a:gd name="connsiteX0" fmla="*/ 0 w 1790514"/>
              <a:gd name="connsiteY0" fmla="*/ 1120770 h 1120770"/>
              <a:gd name="connsiteX1" fmla="*/ 359782 w 1790514"/>
              <a:gd name="connsiteY1" fmla="*/ 199098 h 1120770"/>
              <a:gd name="connsiteX2" fmla="*/ 1790514 w 1790514"/>
              <a:gd name="connsiteY2" fmla="*/ 44563 h 1120770"/>
              <a:gd name="connsiteX0" fmla="*/ 0 w 1790514"/>
              <a:gd name="connsiteY0" fmla="*/ 1105177 h 1105177"/>
              <a:gd name="connsiteX1" fmla="*/ 777577 w 1790514"/>
              <a:gd name="connsiteY1" fmla="*/ 216039 h 1105177"/>
              <a:gd name="connsiteX2" fmla="*/ 1790514 w 1790514"/>
              <a:gd name="connsiteY2" fmla="*/ 28970 h 1105177"/>
              <a:gd name="connsiteX0" fmla="*/ 0 w 1790514"/>
              <a:gd name="connsiteY0" fmla="*/ 1105177 h 1105177"/>
              <a:gd name="connsiteX1" fmla="*/ 777577 w 1790514"/>
              <a:gd name="connsiteY1" fmla="*/ 216039 h 1105177"/>
              <a:gd name="connsiteX2" fmla="*/ 1790514 w 1790514"/>
              <a:gd name="connsiteY2" fmla="*/ 28970 h 1105177"/>
              <a:gd name="connsiteX0" fmla="*/ 0 w 1790514"/>
              <a:gd name="connsiteY0" fmla="*/ 1105177 h 1105177"/>
              <a:gd name="connsiteX1" fmla="*/ 777577 w 1790514"/>
              <a:gd name="connsiteY1" fmla="*/ 216039 h 1105177"/>
              <a:gd name="connsiteX2" fmla="*/ 1790514 w 1790514"/>
              <a:gd name="connsiteY2" fmla="*/ 28970 h 1105177"/>
              <a:gd name="connsiteX0" fmla="*/ 0 w 1790514"/>
              <a:gd name="connsiteY0" fmla="*/ 1105177 h 1105177"/>
              <a:gd name="connsiteX1" fmla="*/ 777577 w 1790514"/>
              <a:gd name="connsiteY1" fmla="*/ 216039 h 1105177"/>
              <a:gd name="connsiteX2" fmla="*/ 1790514 w 1790514"/>
              <a:gd name="connsiteY2" fmla="*/ 28970 h 1105177"/>
              <a:gd name="connsiteX0" fmla="*/ 0 w 1271094"/>
              <a:gd name="connsiteY0" fmla="*/ 535837 h 535837"/>
              <a:gd name="connsiteX1" fmla="*/ 258157 w 1271094"/>
              <a:gd name="connsiteY1" fmla="*/ 216039 h 535837"/>
              <a:gd name="connsiteX2" fmla="*/ 1271094 w 1271094"/>
              <a:gd name="connsiteY2" fmla="*/ 28970 h 535837"/>
              <a:gd name="connsiteX0" fmla="*/ 0 w 1271094"/>
              <a:gd name="connsiteY0" fmla="*/ 535837 h 535837"/>
              <a:gd name="connsiteX1" fmla="*/ 258157 w 1271094"/>
              <a:gd name="connsiteY1" fmla="*/ 216039 h 535837"/>
              <a:gd name="connsiteX2" fmla="*/ 1271094 w 1271094"/>
              <a:gd name="connsiteY2" fmla="*/ 28970 h 535837"/>
              <a:gd name="connsiteX0" fmla="*/ 0 w 1271094"/>
              <a:gd name="connsiteY0" fmla="*/ 506867 h 506867"/>
              <a:gd name="connsiteX1" fmla="*/ 1271094 w 1271094"/>
              <a:gd name="connsiteY1" fmla="*/ 0 h 506867"/>
              <a:gd name="connsiteX0" fmla="*/ 0 w 1271094"/>
              <a:gd name="connsiteY0" fmla="*/ 506867 h 506867"/>
              <a:gd name="connsiteX1" fmla="*/ 1271094 w 1271094"/>
              <a:gd name="connsiteY1" fmla="*/ 0 h 506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1094" h="506867">
                <a:moveTo>
                  <a:pt x="0" y="506867"/>
                </a:moveTo>
                <a:cubicBezTo>
                  <a:pt x="235973" y="-131795"/>
                  <a:pt x="847396" y="168956"/>
                  <a:pt x="1271094" y="0"/>
                </a:cubicBezTo>
              </a:path>
            </a:pathLst>
          </a:custGeom>
          <a:noFill/>
          <a:ln w="6350" cap="rnd">
            <a:solidFill>
              <a:schemeClr val="tx1">
                <a:lumMod val="90000"/>
                <a:lumOff val="10000"/>
              </a:schemeClr>
            </a:solidFill>
            <a:round/>
            <a:headEnd type="oval" w="lg" len="lg"/>
            <a:tailEnd type="oval" w="lg" len="lg"/>
          </a:ln>
          <a:effectLst>
            <a:outerShdw blurRad="50800" dist="50800" dir="5400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4963039" y="1060944"/>
            <a:ext cx="2265923" cy="98846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s-ES_tradnl" sz="3199" dirty="0">
                <a:solidFill>
                  <a:schemeClr val="bg1"/>
                </a:solidFill>
              </a:rPr>
              <a:t>Beneficios</a:t>
            </a:r>
          </a:p>
          <a:p>
            <a:pPr algn="ctr"/>
            <a:r>
              <a:rPr lang="es-ES_tradnl" sz="1600" dirty="0">
                <a:solidFill>
                  <a:schemeClr val="bg1"/>
                </a:solidFill>
              </a:rPr>
              <a:t>El Valor Estratégico</a:t>
            </a:r>
            <a:endParaRPr lang="es-ES_tradnl" sz="3199" dirty="0">
              <a:solidFill>
                <a:schemeClr val="bg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 rot="5400000">
            <a:off x="797947" y="3138735"/>
            <a:ext cx="2331285" cy="2895674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69640" y="3572580"/>
            <a:ext cx="261903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dirty="0"/>
              <a:t>La implementación de estas soluciones tecnológicas en el ámbito militar ha brindado una serie de beneficios </a:t>
            </a:r>
            <a:r>
              <a:rPr lang="es-ES_tradnl" b="1" dirty="0"/>
              <a:t>holísticos</a:t>
            </a:r>
            <a:r>
              <a:rPr lang="es-ES_tradnl" dirty="0"/>
              <a:t> y </a:t>
            </a:r>
            <a:r>
              <a:rPr lang="es-ES_tradnl" b="1" dirty="0"/>
              <a:t>transversales</a:t>
            </a:r>
            <a:r>
              <a:rPr lang="es-ES_tradnl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328980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 animBg="1"/>
      <p:bldP spid="18" grpId="0"/>
      <p:bldP spid="19" grpId="0" animBg="1"/>
      <p:bldP spid="20" grpId="0"/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 txBox="1">
            <a:spLocks/>
          </p:cNvSpPr>
          <p:nvPr/>
        </p:nvSpPr>
        <p:spPr>
          <a:xfrm>
            <a:off x="-26477" y="3589811"/>
            <a:ext cx="4869359" cy="817455"/>
          </a:xfrm>
          <a:prstGeom prst="rect">
            <a:avLst/>
          </a:prstGeom>
        </p:spPr>
        <p:txBody>
          <a:bodyPr>
            <a:scene3d>
              <a:camera prst="perspectiveRelaxedModerately">
                <a:rot lat="20400000" lon="20400000" rev="2220000"/>
              </a:camera>
              <a:lightRig rig="threePt" dir="t"/>
            </a:scene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_tradnl" sz="3599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Conclusiones</a:t>
            </a:r>
          </a:p>
          <a:p>
            <a:pPr algn="ctr"/>
            <a:r>
              <a:rPr lang="es-ES_tradnl" sz="16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Reflexiones Clave para la Innovación Militar</a:t>
            </a:r>
            <a:endParaRPr lang="es-ES_tradnl" sz="32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2816652" y="-864075"/>
            <a:ext cx="0" cy="4457120"/>
          </a:xfrm>
          <a:prstGeom prst="line">
            <a:avLst/>
          </a:prstGeom>
          <a:ln w="25400">
            <a:solidFill>
              <a:schemeClr val="tx1">
                <a:lumMod val="90000"/>
                <a:lumOff val="10000"/>
              </a:schemeClr>
            </a:solidFill>
          </a:ln>
          <a:scene3d>
            <a:camera prst="perspectiveRelaxedModerately">
              <a:rot lat="20400000" lon="20400000" rev="240000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7299168" y="4465528"/>
            <a:ext cx="0" cy="4457120"/>
          </a:xfrm>
          <a:prstGeom prst="line">
            <a:avLst/>
          </a:prstGeom>
          <a:ln w="25400">
            <a:solidFill>
              <a:schemeClr val="tx1">
                <a:lumMod val="90000"/>
                <a:lumOff val="10000"/>
              </a:schemeClr>
            </a:solidFill>
          </a:ln>
          <a:scene3d>
            <a:camera prst="perspectiveRelaxedModerately">
              <a:rot lat="20400000" lon="20400000" rev="240000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264253" y="5043303"/>
            <a:ext cx="0" cy="1238089"/>
          </a:xfrm>
          <a:prstGeom prst="line">
            <a:avLst/>
          </a:prstGeom>
          <a:ln w="25400">
            <a:solidFill>
              <a:schemeClr val="tx1">
                <a:lumMod val="90000"/>
                <a:lumOff val="10000"/>
              </a:schemeClr>
            </a:solidFill>
          </a:ln>
          <a:scene3d>
            <a:camera prst="perspectiveRelaxedModerately">
              <a:rot lat="20400000" lon="20400000" rev="240000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-745488" y="5315051"/>
            <a:ext cx="5588370" cy="0"/>
          </a:xfrm>
          <a:prstGeom prst="line">
            <a:avLst/>
          </a:prstGeom>
          <a:ln w="25400">
            <a:solidFill>
              <a:schemeClr val="tx1">
                <a:lumMod val="90000"/>
                <a:lumOff val="10000"/>
              </a:schemeClr>
            </a:solidFill>
          </a:ln>
          <a:scene3d>
            <a:camera prst="perspectiveLeft">
              <a:rot lat="21594000" lon="20400000" rev="180000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2519839" y="4269266"/>
            <a:ext cx="1618752" cy="0"/>
          </a:xfrm>
          <a:prstGeom prst="line">
            <a:avLst/>
          </a:prstGeom>
          <a:ln w="25400">
            <a:solidFill>
              <a:schemeClr val="tx1">
                <a:lumMod val="90000"/>
                <a:lumOff val="10000"/>
              </a:schemeClr>
            </a:solidFill>
          </a:ln>
          <a:scene3d>
            <a:camera prst="perspectiveLeft">
              <a:rot lat="21594000" lon="20400000" rev="180000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2884549" y="4029623"/>
            <a:ext cx="1105630" cy="0"/>
          </a:xfrm>
          <a:prstGeom prst="line">
            <a:avLst/>
          </a:prstGeom>
          <a:ln w="25400">
            <a:solidFill>
              <a:schemeClr val="tx1">
                <a:lumMod val="90000"/>
                <a:lumOff val="10000"/>
              </a:schemeClr>
            </a:solidFill>
          </a:ln>
          <a:scene3d>
            <a:camera prst="perspectiveLeft">
              <a:rot lat="21594000" lon="20400000" rev="180000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6067564" y="1091051"/>
            <a:ext cx="3816935" cy="0"/>
          </a:xfrm>
          <a:prstGeom prst="line">
            <a:avLst/>
          </a:prstGeom>
          <a:ln w="25400">
            <a:solidFill>
              <a:schemeClr val="tx1">
                <a:lumMod val="90000"/>
                <a:lumOff val="10000"/>
              </a:schemeClr>
            </a:solidFill>
          </a:ln>
          <a:scene3d>
            <a:camera prst="perspectiveLeft">
              <a:rot lat="21594000" lon="20400000" rev="180000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6780671" y="851409"/>
            <a:ext cx="2607022" cy="0"/>
          </a:xfrm>
          <a:prstGeom prst="line">
            <a:avLst/>
          </a:prstGeom>
          <a:ln w="25400">
            <a:solidFill>
              <a:schemeClr val="tx1">
                <a:lumMod val="90000"/>
                <a:lumOff val="10000"/>
              </a:schemeClr>
            </a:solidFill>
          </a:ln>
          <a:scene3d>
            <a:camera prst="perspectiveLeft">
              <a:rot lat="21594000" lon="20400000" rev="180000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4599600" y="3040641"/>
            <a:ext cx="2517523" cy="2147785"/>
            <a:chOff x="4599405" y="3040590"/>
            <a:chExt cx="2517851" cy="2148065"/>
          </a:xfrm>
        </p:grpSpPr>
        <p:sp>
          <p:nvSpPr>
            <p:cNvPr id="6" name="Rounded Rectangle 5"/>
            <p:cNvSpPr/>
            <p:nvPr/>
          </p:nvSpPr>
          <p:spPr>
            <a:xfrm>
              <a:off x="4599405" y="3040590"/>
              <a:ext cx="2148065" cy="2148065"/>
            </a:xfrm>
            <a:prstGeom prst="roundRect">
              <a:avLst>
                <a:gd name="adj" fmla="val 5213"/>
              </a:avLst>
            </a:prstGeom>
            <a:solidFill>
              <a:schemeClr val="accent1"/>
            </a:solidFill>
            <a:ln>
              <a:noFill/>
            </a:ln>
            <a:effectLst>
              <a:outerShdw blurRad="228600" dist="76200" dir="72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20400000" lon="20400000" rev="2400000"/>
              </a:camera>
              <a:lightRig rig="threePt" dir="t">
                <a:rot lat="0" lon="0" rev="17400000"/>
              </a:lightRig>
            </a:scene3d>
            <a:sp3d extrusionH="127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522144" y="4044438"/>
              <a:ext cx="595112" cy="523160"/>
            </a:xfrm>
            <a:prstGeom prst="rect">
              <a:avLst/>
            </a:prstGeom>
            <a:noFill/>
            <a:scene3d>
              <a:camera prst="perspectiveLeft">
                <a:rot lat="20400000" lon="20400000" rev="24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sz="2799">
                  <a:solidFill>
                    <a:srgbClr val="FFFFFF"/>
                  </a:solidFill>
                </a:rPr>
                <a:t>01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599600" y="2229655"/>
            <a:ext cx="2501547" cy="2147785"/>
            <a:chOff x="4599405" y="2409232"/>
            <a:chExt cx="2501873" cy="2148065"/>
          </a:xfrm>
        </p:grpSpPr>
        <p:sp>
          <p:nvSpPr>
            <p:cNvPr id="10" name="Rounded Rectangle 9"/>
            <p:cNvSpPr/>
            <p:nvPr/>
          </p:nvSpPr>
          <p:spPr>
            <a:xfrm>
              <a:off x="4599405" y="2409232"/>
              <a:ext cx="2148065" cy="2148065"/>
            </a:xfrm>
            <a:prstGeom prst="roundRect">
              <a:avLst>
                <a:gd name="adj" fmla="val 5213"/>
              </a:avLst>
            </a:prstGeom>
            <a:solidFill>
              <a:schemeClr val="accent2"/>
            </a:solidFill>
            <a:ln>
              <a:noFill/>
            </a:ln>
            <a:effectLst>
              <a:outerShdw blurRad="228600" dist="76200" dir="72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20400000" lon="20400000" rev="2400000"/>
              </a:camera>
              <a:lightRig rig="threePt" dir="t">
                <a:rot lat="0" lon="0" rev="17400000"/>
              </a:lightRig>
            </a:scene3d>
            <a:sp3d extrusionH="127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506166" y="3413080"/>
              <a:ext cx="595112" cy="523160"/>
            </a:xfrm>
            <a:prstGeom prst="rect">
              <a:avLst/>
            </a:prstGeom>
            <a:noFill/>
            <a:scene3d>
              <a:camera prst="perspectiveLeft">
                <a:rot lat="20400000" lon="20400000" rev="24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sz="2799">
                  <a:solidFill>
                    <a:srgbClr val="FFFFFF"/>
                  </a:solidFill>
                </a:rPr>
                <a:t>02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99601" y="1418668"/>
            <a:ext cx="2441334" cy="2147785"/>
            <a:chOff x="4599405" y="1777874"/>
            <a:chExt cx="2441652" cy="2148065"/>
          </a:xfrm>
        </p:grpSpPr>
        <p:sp>
          <p:nvSpPr>
            <p:cNvPr id="11" name="Rounded Rectangle 10"/>
            <p:cNvSpPr/>
            <p:nvPr/>
          </p:nvSpPr>
          <p:spPr>
            <a:xfrm>
              <a:off x="4599405" y="1777874"/>
              <a:ext cx="2148065" cy="2148065"/>
            </a:xfrm>
            <a:prstGeom prst="roundRect">
              <a:avLst>
                <a:gd name="adj" fmla="val 5213"/>
              </a:avLst>
            </a:prstGeom>
            <a:solidFill>
              <a:schemeClr val="accent3"/>
            </a:solidFill>
            <a:ln>
              <a:noFill/>
            </a:ln>
            <a:effectLst>
              <a:outerShdw blurRad="228600" dist="76200" dir="72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20400000" lon="20400000" rev="2400000"/>
              </a:camera>
              <a:lightRig rig="threePt" dir="t">
                <a:rot lat="0" lon="0" rev="17400000"/>
              </a:lightRig>
            </a:scene3d>
            <a:sp3d extrusionH="127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445944" y="2753580"/>
              <a:ext cx="595113" cy="523160"/>
            </a:xfrm>
            <a:prstGeom prst="rect">
              <a:avLst/>
            </a:prstGeom>
            <a:noFill/>
            <a:scene3d>
              <a:camera prst="perspectiveLeft">
                <a:rot lat="20400000" lon="20400000" rev="24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sz="2799">
                  <a:solidFill>
                    <a:srgbClr val="FFFFFF"/>
                  </a:solidFill>
                </a:rPr>
                <a:t>03</a:t>
              </a:r>
            </a:p>
          </p:txBody>
        </p:sp>
      </p:grpSp>
      <p:sp>
        <p:nvSpPr>
          <p:cNvPr id="44" name="Rectangle 43"/>
          <p:cNvSpPr/>
          <p:nvPr/>
        </p:nvSpPr>
        <p:spPr>
          <a:xfrm>
            <a:off x="6742576" y="1134375"/>
            <a:ext cx="3141918" cy="612732"/>
          </a:xfrm>
          <a:prstGeom prst="rect">
            <a:avLst/>
          </a:prstGeom>
        </p:spPr>
        <p:txBody>
          <a:bodyPr wrap="square">
            <a:spAutoFit/>
            <a:scene3d>
              <a:camera prst="perspectiveRelaxedModerately">
                <a:rot lat="20400000" lon="20400000" rev="2400000"/>
              </a:camera>
              <a:lightRig rig="threePt" dir="t"/>
            </a:scene3d>
          </a:bodyPr>
          <a:lstStyle/>
          <a:p>
            <a:pPr>
              <a:lnSpc>
                <a:spcPct val="89000"/>
              </a:lnSpc>
            </a:pPr>
            <a:r>
              <a:rPr lang="es-ES_tradnl" sz="2400" dirty="0"/>
              <a:t>Colaboración</a:t>
            </a:r>
          </a:p>
          <a:p>
            <a:pPr>
              <a:lnSpc>
                <a:spcPct val="89000"/>
              </a:lnSpc>
            </a:pPr>
            <a:r>
              <a:rPr lang="es-ES_tradnl" sz="1400" dirty="0"/>
              <a:t>Fortaleciendo Vínculos para el Éxito</a:t>
            </a:r>
          </a:p>
        </p:txBody>
      </p:sp>
      <p:sp>
        <p:nvSpPr>
          <p:cNvPr id="45" name="Rectangle 44"/>
          <p:cNvSpPr/>
          <p:nvPr/>
        </p:nvSpPr>
        <p:spPr>
          <a:xfrm>
            <a:off x="7065717" y="2216160"/>
            <a:ext cx="3247864" cy="612732"/>
          </a:xfrm>
          <a:prstGeom prst="rect">
            <a:avLst/>
          </a:prstGeom>
        </p:spPr>
        <p:txBody>
          <a:bodyPr wrap="square">
            <a:spAutoFit/>
            <a:scene3d>
              <a:camera prst="perspectiveRelaxedModerately">
                <a:rot lat="20400000" lon="20400000" rev="2400000"/>
              </a:camera>
              <a:lightRig rig="threePt" dir="t"/>
            </a:scene3d>
          </a:bodyPr>
          <a:lstStyle/>
          <a:p>
            <a:pPr>
              <a:lnSpc>
                <a:spcPct val="89000"/>
              </a:lnSpc>
            </a:pPr>
            <a:r>
              <a:rPr lang="es-ES_tradnl" sz="2400" dirty="0"/>
              <a:t>Inmutabilidad</a:t>
            </a:r>
            <a:endParaRPr lang="es-ES_tradnl" sz="1600" dirty="0"/>
          </a:p>
          <a:p>
            <a:pPr>
              <a:lnSpc>
                <a:spcPct val="89000"/>
              </a:lnSpc>
            </a:pPr>
            <a:r>
              <a:rPr lang="es-ES_tradnl" sz="1400" dirty="0"/>
              <a:t>La Garantía de Integridad en los Datos</a:t>
            </a:r>
          </a:p>
        </p:txBody>
      </p:sp>
      <p:sp>
        <p:nvSpPr>
          <p:cNvPr id="46" name="Rectangle 45"/>
          <p:cNvSpPr/>
          <p:nvPr/>
        </p:nvSpPr>
        <p:spPr>
          <a:xfrm>
            <a:off x="7228331" y="3297944"/>
            <a:ext cx="3723196" cy="640175"/>
          </a:xfrm>
          <a:prstGeom prst="rect">
            <a:avLst/>
          </a:prstGeom>
        </p:spPr>
        <p:txBody>
          <a:bodyPr wrap="square">
            <a:spAutoFit/>
            <a:scene3d>
              <a:camera prst="perspectiveRelaxedModerately">
                <a:rot lat="20400000" lon="20400000" rev="2400000"/>
              </a:camera>
              <a:lightRig rig="threePt" dir="t"/>
            </a:scene3d>
          </a:bodyPr>
          <a:lstStyle/>
          <a:p>
            <a:pPr>
              <a:lnSpc>
                <a:spcPct val="89000"/>
              </a:lnSpc>
            </a:pPr>
            <a:r>
              <a:rPr lang="es-ES_tradnl" sz="2400" dirty="0"/>
              <a:t>Privacidad</a:t>
            </a:r>
            <a:endParaRPr lang="es-ES_tradnl" sz="1600" dirty="0"/>
          </a:p>
          <a:p>
            <a:pPr>
              <a:lnSpc>
                <a:spcPct val="89000"/>
              </a:lnSpc>
            </a:pPr>
            <a:r>
              <a:rPr lang="es-ES_tradnl" sz="1600" dirty="0"/>
              <a:t>Confidencialidad en la Información</a:t>
            </a:r>
          </a:p>
        </p:txBody>
      </p:sp>
    </p:spTree>
    <p:extLst>
      <p:ext uri="{BB962C8B-B14F-4D97-AF65-F5344CB8AC3E}">
        <p14:creationId xmlns:p14="http://schemas.microsoft.com/office/powerpoint/2010/main" val="3409654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96296E-6 L 2.5E-6 0.06181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7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3.54167E-6 4.07407E-6 L 0.00247 0.1182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585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34219" y="0"/>
            <a:ext cx="2431745" cy="2431745"/>
          </a:xfrm>
          <a:custGeom>
            <a:avLst/>
            <a:gdLst/>
            <a:ahLst/>
            <a:cxnLst/>
            <a:rect l="l" t="t" r="r" b="b"/>
            <a:pathLst>
              <a:path w="3647618" h="3647618">
                <a:moveTo>
                  <a:pt x="0" y="0"/>
                </a:moveTo>
                <a:lnTo>
                  <a:pt x="3647618" y="0"/>
                </a:lnTo>
                <a:lnTo>
                  <a:pt x="3647618" y="3647618"/>
                </a:lnTo>
                <a:lnTo>
                  <a:pt x="0" y="3647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_tradnl" sz="1200"/>
          </a:p>
        </p:txBody>
      </p:sp>
      <p:sp>
        <p:nvSpPr>
          <p:cNvPr id="11" name="TextBox 11"/>
          <p:cNvSpPr txBox="1"/>
          <p:nvPr/>
        </p:nvSpPr>
        <p:spPr>
          <a:xfrm>
            <a:off x="1205450" y="4081286"/>
            <a:ext cx="4118964" cy="1910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717"/>
              </a:lnSpc>
            </a:pP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>
              <a:lnSpc>
                <a:spcPts val="1441"/>
              </a:lnSpc>
            </a:pPr>
            <a:r>
              <a:rPr lang="en-US" sz="1201" b="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Ponente: 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Sergio Zaera Mata</a:t>
            </a:r>
          </a:p>
          <a:p>
            <a:pPr algn="ctr">
              <a:lnSpc>
                <a:spcPts val="1441"/>
              </a:lnSpc>
            </a:pP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1201" dirty="0" err="1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szaera@</a:t>
            </a:r>
            <a:r>
              <a:rPr lang="en-US" sz="1201" dirty="0" err="1">
                <a:solidFill>
                  <a:srgbClr val="2C2D30"/>
                </a:solidFill>
                <a:latin typeface="Open Sans"/>
              </a:rPr>
              <a:t>hi-iberia.es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US" sz="1201" dirty="0">
              <a:solidFill>
                <a:srgbClr val="2C2D30"/>
              </a:solidFill>
              <a:latin typeface="Open Sans Bold"/>
            </a:endParaRPr>
          </a:p>
          <a:p>
            <a:pPr algn="ctr">
              <a:lnSpc>
                <a:spcPts val="1441"/>
              </a:lnSpc>
            </a:pPr>
            <a:endParaRPr lang="en-US" sz="1201" dirty="0">
              <a:solidFill>
                <a:srgbClr val="2C2D30"/>
              </a:solidFill>
              <a:latin typeface="Open Sans Bold"/>
            </a:endParaRPr>
          </a:p>
          <a:p>
            <a:pPr algn="ctr">
              <a:lnSpc>
                <a:spcPts val="1441"/>
              </a:lnSpc>
            </a:pPr>
            <a:r>
              <a:rPr lang="en-US" sz="1201" dirty="0">
                <a:solidFill>
                  <a:srgbClr val="2C2D30"/>
                </a:solidFill>
                <a:latin typeface="Open Sans Bold"/>
              </a:rPr>
              <a:t>Director de IA</a:t>
            </a:r>
            <a:r>
              <a:rPr lang="en-US" sz="1201" dirty="0">
                <a:solidFill>
                  <a:srgbClr val="2C2D30"/>
                </a:solidFill>
                <a:latin typeface="Open Sans"/>
              </a:rPr>
              <a:t>: Roberto Gómez-Espinosa Martín</a:t>
            </a:r>
          </a:p>
          <a:p>
            <a:pPr algn="ctr">
              <a:lnSpc>
                <a:spcPts val="1441"/>
              </a:lnSpc>
            </a:pPr>
            <a:r>
              <a:rPr lang="en-US" sz="1201" dirty="0">
                <a:solidFill>
                  <a:srgbClr val="2C2D30"/>
                </a:solidFill>
                <a:latin typeface="Open Sans"/>
              </a:rPr>
              <a:t>(</a:t>
            </a:r>
            <a:r>
              <a:rPr lang="en-US" sz="1201" dirty="0" err="1">
                <a:solidFill>
                  <a:srgbClr val="2C2D30"/>
                </a:solidFill>
                <a:latin typeface="Open Sans"/>
              </a:rPr>
              <a:t>robertogemartin@hi-iberia.es</a:t>
            </a:r>
            <a:r>
              <a:rPr lang="en-US" sz="1201" dirty="0">
                <a:solidFill>
                  <a:srgbClr val="2C2D30"/>
                </a:solidFill>
                <a:latin typeface="Open Sans"/>
              </a:rPr>
              <a:t>)​</a:t>
            </a:r>
          </a:p>
          <a:p>
            <a:pPr algn="ctr">
              <a:lnSpc>
                <a:spcPts val="1441"/>
              </a:lnSpc>
            </a:pPr>
            <a:endParaRPr lang="en-US" sz="1201" dirty="0">
              <a:solidFill>
                <a:srgbClr val="2C2D30"/>
              </a:solidFill>
              <a:latin typeface="Open Sans"/>
            </a:endParaRPr>
          </a:p>
          <a:p>
            <a:pPr algn="ctr">
              <a:lnSpc>
                <a:spcPts val="1717"/>
              </a:lnSpc>
            </a:pPr>
            <a:r>
              <a:rPr lang="en-US" sz="1201" b="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CEO: 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Juan Alberto </a:t>
            </a:r>
            <a:r>
              <a:rPr lang="en-US" sz="1201" dirty="0" err="1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Vecino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​ </a:t>
            </a:r>
          </a:p>
          <a:p>
            <a:pPr algn="ctr">
              <a:lnSpc>
                <a:spcPts val="1717"/>
              </a:lnSpc>
            </a:pP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1201" dirty="0" err="1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jvecino@hi-iberia.es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US" sz="1201" dirty="0">
              <a:solidFill>
                <a:srgbClr val="2C2D30"/>
              </a:solidFill>
              <a:latin typeface="Open Sans"/>
            </a:endParaRPr>
          </a:p>
          <a:p>
            <a:pPr algn="ctr">
              <a:lnSpc>
                <a:spcPts val="1441"/>
              </a:lnSpc>
            </a:pPr>
            <a:endParaRPr lang="en-US" sz="1201" dirty="0">
              <a:solidFill>
                <a:srgbClr val="2C2D3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Rectangle 5">
            <a:extLst>
              <a:ext uri="{FF2B5EF4-FFF2-40B4-BE49-F238E27FC236}">
                <a16:creationId xmlns:a16="http://schemas.microsoft.com/office/drawing/2014/main" id="{6B57ECB5-6694-4059-EAB1-B648E044B7C4}"/>
              </a:ext>
            </a:extLst>
          </p:cNvPr>
          <p:cNvSpPr/>
          <p:nvPr/>
        </p:nvSpPr>
        <p:spPr>
          <a:xfrm>
            <a:off x="0" y="587406"/>
            <a:ext cx="12192000" cy="110571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bg2">
                  <a:alpha val="7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E72D9FDE-BC8D-A655-6E3F-8674DE2825AC}"/>
              </a:ext>
            </a:extLst>
          </p:cNvPr>
          <p:cNvSpPr txBox="1"/>
          <p:nvPr/>
        </p:nvSpPr>
        <p:spPr>
          <a:xfrm>
            <a:off x="-699006" y="571142"/>
            <a:ext cx="13590012" cy="97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138"/>
              </a:lnSpc>
              <a:spcBef>
                <a:spcPct val="0"/>
              </a:spcBef>
            </a:pPr>
            <a:r>
              <a:rPr lang="es-ES_tradnl" sz="5897" spc="206" dirty="0">
                <a:solidFill>
                  <a:srgbClr val="FFFFFF"/>
                </a:solidFill>
                <a:latin typeface="Codec Pro ExtraBold"/>
              </a:rPr>
              <a:t>¿Consultas?</a:t>
            </a:r>
          </a:p>
        </p:txBody>
      </p:sp>
      <p:grpSp>
        <p:nvGrpSpPr>
          <p:cNvPr id="6" name="Group 1332">
            <a:extLst>
              <a:ext uri="{FF2B5EF4-FFF2-40B4-BE49-F238E27FC236}">
                <a16:creationId xmlns:a16="http://schemas.microsoft.com/office/drawing/2014/main" id="{2097871A-EA1D-A40D-5294-2A3BC0CD7C53}"/>
              </a:ext>
            </a:extLst>
          </p:cNvPr>
          <p:cNvGrpSpPr/>
          <p:nvPr/>
        </p:nvGrpSpPr>
        <p:grpSpPr>
          <a:xfrm>
            <a:off x="7078281" y="2435339"/>
            <a:ext cx="3908710" cy="3226967"/>
            <a:chOff x="13501688" y="3646488"/>
            <a:chExt cx="7818438" cy="6454775"/>
          </a:xfrm>
        </p:grpSpPr>
        <p:grpSp>
          <p:nvGrpSpPr>
            <p:cNvPr id="9" name="Group 205">
              <a:extLst>
                <a:ext uri="{FF2B5EF4-FFF2-40B4-BE49-F238E27FC236}">
                  <a16:creationId xmlns:a16="http://schemas.microsoft.com/office/drawing/2014/main" id="{5FE875C8-74C6-D4E3-392B-EBF1015289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501688" y="3646488"/>
              <a:ext cx="7818438" cy="6454775"/>
              <a:chOff x="8505" y="2297"/>
              <a:chExt cx="4925" cy="4066"/>
            </a:xfrm>
          </p:grpSpPr>
          <p:sp>
            <p:nvSpPr>
              <p:cNvPr id="112" name="Freeform 5">
                <a:extLst>
                  <a:ext uri="{FF2B5EF4-FFF2-40B4-BE49-F238E27FC236}">
                    <a16:creationId xmlns:a16="http://schemas.microsoft.com/office/drawing/2014/main" id="{7AE86D72-3C93-2888-31EF-6938D71E57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" y="4919"/>
                <a:ext cx="2162" cy="1444"/>
              </a:xfrm>
              <a:custGeom>
                <a:avLst/>
                <a:gdLst>
                  <a:gd name="T0" fmla="*/ 940 w 1243"/>
                  <a:gd name="T1" fmla="*/ 778 h 830"/>
                  <a:gd name="T2" fmla="*/ 1004 w 1243"/>
                  <a:gd name="T3" fmla="*/ 677 h 830"/>
                  <a:gd name="T4" fmla="*/ 1176 w 1243"/>
                  <a:gd name="T5" fmla="*/ 501 h 830"/>
                  <a:gd name="T6" fmla="*/ 1232 w 1243"/>
                  <a:gd name="T7" fmla="*/ 395 h 830"/>
                  <a:gd name="T8" fmla="*/ 1010 w 1243"/>
                  <a:gd name="T9" fmla="*/ 258 h 830"/>
                  <a:gd name="T10" fmla="*/ 244 w 1243"/>
                  <a:gd name="T11" fmla="*/ 47 h 830"/>
                  <a:gd name="T12" fmla="*/ 97 w 1243"/>
                  <a:gd name="T13" fmla="*/ 2 h 830"/>
                  <a:gd name="T14" fmla="*/ 43 w 1243"/>
                  <a:gd name="T15" fmla="*/ 59 h 830"/>
                  <a:gd name="T16" fmla="*/ 69 w 1243"/>
                  <a:gd name="T17" fmla="*/ 290 h 830"/>
                  <a:gd name="T18" fmla="*/ 222 w 1243"/>
                  <a:gd name="T19" fmla="*/ 445 h 830"/>
                  <a:gd name="T20" fmla="*/ 430 w 1243"/>
                  <a:gd name="T21" fmla="*/ 497 h 830"/>
                  <a:gd name="T22" fmla="*/ 553 w 1243"/>
                  <a:gd name="T23" fmla="*/ 515 h 830"/>
                  <a:gd name="T24" fmla="*/ 704 w 1243"/>
                  <a:gd name="T25" fmla="*/ 547 h 830"/>
                  <a:gd name="T26" fmla="*/ 826 w 1243"/>
                  <a:gd name="T27" fmla="*/ 522 h 830"/>
                  <a:gd name="T28" fmla="*/ 815 w 1243"/>
                  <a:gd name="T29" fmla="*/ 551 h 830"/>
                  <a:gd name="T30" fmla="*/ 787 w 1243"/>
                  <a:gd name="T31" fmla="*/ 694 h 830"/>
                  <a:gd name="T32" fmla="*/ 940 w 1243"/>
                  <a:gd name="T33" fmla="*/ 778 h 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43" h="830">
                    <a:moveTo>
                      <a:pt x="940" y="778"/>
                    </a:moveTo>
                    <a:cubicBezTo>
                      <a:pt x="949" y="754"/>
                      <a:pt x="985" y="693"/>
                      <a:pt x="1004" y="677"/>
                    </a:cubicBezTo>
                    <a:cubicBezTo>
                      <a:pt x="1024" y="661"/>
                      <a:pt x="1138" y="542"/>
                      <a:pt x="1176" y="501"/>
                    </a:cubicBezTo>
                    <a:cubicBezTo>
                      <a:pt x="1214" y="460"/>
                      <a:pt x="1243" y="420"/>
                      <a:pt x="1232" y="395"/>
                    </a:cubicBezTo>
                    <a:cubicBezTo>
                      <a:pt x="1221" y="370"/>
                      <a:pt x="1048" y="258"/>
                      <a:pt x="1010" y="258"/>
                    </a:cubicBezTo>
                    <a:cubicBezTo>
                      <a:pt x="973" y="258"/>
                      <a:pt x="292" y="69"/>
                      <a:pt x="244" y="47"/>
                    </a:cubicBezTo>
                    <a:cubicBezTo>
                      <a:pt x="196" y="26"/>
                      <a:pt x="123" y="0"/>
                      <a:pt x="97" y="2"/>
                    </a:cubicBezTo>
                    <a:cubicBezTo>
                      <a:pt x="72" y="3"/>
                      <a:pt x="47" y="37"/>
                      <a:pt x="43" y="59"/>
                    </a:cubicBezTo>
                    <a:cubicBezTo>
                      <a:pt x="40" y="80"/>
                      <a:pt x="0" y="204"/>
                      <a:pt x="69" y="290"/>
                    </a:cubicBezTo>
                    <a:cubicBezTo>
                      <a:pt x="138" y="377"/>
                      <a:pt x="190" y="431"/>
                      <a:pt x="222" y="445"/>
                    </a:cubicBezTo>
                    <a:cubicBezTo>
                      <a:pt x="254" y="460"/>
                      <a:pt x="369" y="493"/>
                      <a:pt x="430" y="497"/>
                    </a:cubicBezTo>
                    <a:cubicBezTo>
                      <a:pt x="491" y="501"/>
                      <a:pt x="541" y="510"/>
                      <a:pt x="553" y="515"/>
                    </a:cubicBezTo>
                    <a:cubicBezTo>
                      <a:pt x="564" y="519"/>
                      <a:pt x="650" y="552"/>
                      <a:pt x="704" y="547"/>
                    </a:cubicBezTo>
                    <a:cubicBezTo>
                      <a:pt x="758" y="541"/>
                      <a:pt x="817" y="526"/>
                      <a:pt x="826" y="522"/>
                    </a:cubicBezTo>
                    <a:cubicBezTo>
                      <a:pt x="835" y="519"/>
                      <a:pt x="819" y="542"/>
                      <a:pt x="815" y="551"/>
                    </a:cubicBezTo>
                    <a:cubicBezTo>
                      <a:pt x="811" y="560"/>
                      <a:pt x="771" y="674"/>
                      <a:pt x="787" y="694"/>
                    </a:cubicBezTo>
                    <a:cubicBezTo>
                      <a:pt x="898" y="830"/>
                      <a:pt x="940" y="778"/>
                      <a:pt x="940" y="778"/>
                    </a:cubicBezTo>
                  </a:path>
                </a:pathLst>
              </a:custGeom>
              <a:solidFill>
                <a:srgbClr val="F4BB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3" name="Freeform 6">
                <a:extLst>
                  <a:ext uri="{FF2B5EF4-FFF2-40B4-BE49-F238E27FC236}">
                    <a16:creationId xmlns:a16="http://schemas.microsoft.com/office/drawing/2014/main" id="{EBC3924B-861F-60EF-D71E-4D70B25425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02" y="4477"/>
                <a:ext cx="1673" cy="851"/>
              </a:xfrm>
              <a:custGeom>
                <a:avLst/>
                <a:gdLst>
                  <a:gd name="T0" fmla="*/ 932 w 962"/>
                  <a:gd name="T1" fmla="*/ 276 h 489"/>
                  <a:gd name="T2" fmla="*/ 827 w 962"/>
                  <a:gd name="T3" fmla="*/ 401 h 489"/>
                  <a:gd name="T4" fmla="*/ 698 w 962"/>
                  <a:gd name="T5" fmla="*/ 432 h 489"/>
                  <a:gd name="T6" fmla="*/ 605 w 962"/>
                  <a:gd name="T7" fmla="*/ 468 h 489"/>
                  <a:gd name="T8" fmla="*/ 393 w 962"/>
                  <a:gd name="T9" fmla="*/ 477 h 489"/>
                  <a:gd name="T10" fmla="*/ 110 w 962"/>
                  <a:gd name="T11" fmla="*/ 393 h 489"/>
                  <a:gd name="T12" fmla="*/ 7 w 962"/>
                  <a:gd name="T13" fmla="*/ 260 h 489"/>
                  <a:gd name="T14" fmla="*/ 94 w 962"/>
                  <a:gd name="T15" fmla="*/ 96 h 489"/>
                  <a:gd name="T16" fmla="*/ 374 w 962"/>
                  <a:gd name="T17" fmla="*/ 18 h 489"/>
                  <a:gd name="T18" fmla="*/ 962 w 962"/>
                  <a:gd name="T19" fmla="*/ 0 h 489"/>
                  <a:gd name="T20" fmla="*/ 932 w 962"/>
                  <a:gd name="T21" fmla="*/ 276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62" h="489">
                    <a:moveTo>
                      <a:pt x="932" y="276"/>
                    </a:moveTo>
                    <a:cubicBezTo>
                      <a:pt x="914" y="308"/>
                      <a:pt x="870" y="383"/>
                      <a:pt x="827" y="401"/>
                    </a:cubicBezTo>
                    <a:cubicBezTo>
                      <a:pt x="784" y="419"/>
                      <a:pt x="712" y="425"/>
                      <a:pt x="698" y="432"/>
                    </a:cubicBezTo>
                    <a:cubicBezTo>
                      <a:pt x="684" y="440"/>
                      <a:pt x="633" y="461"/>
                      <a:pt x="605" y="468"/>
                    </a:cubicBezTo>
                    <a:cubicBezTo>
                      <a:pt x="576" y="475"/>
                      <a:pt x="479" y="489"/>
                      <a:pt x="393" y="477"/>
                    </a:cubicBezTo>
                    <a:cubicBezTo>
                      <a:pt x="307" y="466"/>
                      <a:pt x="160" y="415"/>
                      <a:pt x="110" y="393"/>
                    </a:cubicBezTo>
                    <a:cubicBezTo>
                      <a:pt x="60" y="372"/>
                      <a:pt x="0" y="296"/>
                      <a:pt x="7" y="260"/>
                    </a:cubicBezTo>
                    <a:cubicBezTo>
                      <a:pt x="14" y="224"/>
                      <a:pt x="36" y="120"/>
                      <a:pt x="94" y="96"/>
                    </a:cubicBezTo>
                    <a:cubicBezTo>
                      <a:pt x="151" y="71"/>
                      <a:pt x="374" y="18"/>
                      <a:pt x="374" y="18"/>
                    </a:cubicBezTo>
                    <a:cubicBezTo>
                      <a:pt x="962" y="0"/>
                      <a:pt x="962" y="0"/>
                      <a:pt x="962" y="0"/>
                    </a:cubicBezTo>
                    <a:cubicBezTo>
                      <a:pt x="932" y="276"/>
                      <a:pt x="932" y="276"/>
                      <a:pt x="932" y="276"/>
                    </a:cubicBezTo>
                  </a:path>
                </a:pathLst>
              </a:custGeom>
              <a:solidFill>
                <a:srgbClr val="FFDE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4" name="Freeform 7">
                <a:extLst>
                  <a:ext uri="{FF2B5EF4-FFF2-40B4-BE49-F238E27FC236}">
                    <a16:creationId xmlns:a16="http://schemas.microsoft.com/office/drawing/2014/main" id="{C9D58F3F-1A94-FBCC-91D4-FF8C88B753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9" y="2313"/>
                <a:ext cx="4899" cy="3366"/>
              </a:xfrm>
              <a:custGeom>
                <a:avLst/>
                <a:gdLst>
                  <a:gd name="T0" fmla="*/ 1718 w 2816"/>
                  <a:gd name="T1" fmla="*/ 1616 h 1934"/>
                  <a:gd name="T2" fmla="*/ 1532 w 2816"/>
                  <a:gd name="T3" fmla="*/ 1899 h 1934"/>
                  <a:gd name="T4" fmla="*/ 1284 w 2816"/>
                  <a:gd name="T5" fmla="*/ 1862 h 1934"/>
                  <a:gd name="T6" fmla="*/ 903 w 2816"/>
                  <a:gd name="T7" fmla="*/ 1800 h 1934"/>
                  <a:gd name="T8" fmla="*/ 561 w 2816"/>
                  <a:gd name="T9" fmla="*/ 1714 h 1934"/>
                  <a:gd name="T10" fmla="*/ 275 w 2816"/>
                  <a:gd name="T11" fmla="*/ 1566 h 1934"/>
                  <a:gd name="T12" fmla="*/ 109 w 2816"/>
                  <a:gd name="T13" fmla="*/ 1400 h 1934"/>
                  <a:gd name="T14" fmla="*/ 41 w 2816"/>
                  <a:gd name="T15" fmla="*/ 1156 h 1934"/>
                  <a:gd name="T16" fmla="*/ 56 w 2816"/>
                  <a:gd name="T17" fmla="*/ 969 h 1934"/>
                  <a:gd name="T18" fmla="*/ 151 w 2816"/>
                  <a:gd name="T19" fmla="*/ 708 h 1934"/>
                  <a:gd name="T20" fmla="*/ 202 w 2816"/>
                  <a:gd name="T21" fmla="*/ 583 h 1934"/>
                  <a:gd name="T22" fmla="*/ 483 w 2816"/>
                  <a:gd name="T23" fmla="*/ 280 h 1934"/>
                  <a:gd name="T24" fmla="*/ 756 w 2816"/>
                  <a:gd name="T25" fmla="*/ 152 h 1934"/>
                  <a:gd name="T26" fmla="*/ 1063 w 2816"/>
                  <a:gd name="T27" fmla="*/ 66 h 1934"/>
                  <a:gd name="T28" fmla="*/ 1330 w 2816"/>
                  <a:gd name="T29" fmla="*/ 48 h 1934"/>
                  <a:gd name="T30" fmla="*/ 1649 w 2816"/>
                  <a:gd name="T31" fmla="*/ 57 h 1934"/>
                  <a:gd name="T32" fmla="*/ 1968 w 2816"/>
                  <a:gd name="T33" fmla="*/ 119 h 1934"/>
                  <a:gd name="T34" fmla="*/ 2319 w 2816"/>
                  <a:gd name="T35" fmla="*/ 304 h 1934"/>
                  <a:gd name="T36" fmla="*/ 2500 w 2816"/>
                  <a:gd name="T37" fmla="*/ 488 h 1934"/>
                  <a:gd name="T38" fmla="*/ 2582 w 2816"/>
                  <a:gd name="T39" fmla="*/ 600 h 1934"/>
                  <a:gd name="T40" fmla="*/ 2667 w 2816"/>
                  <a:gd name="T41" fmla="*/ 779 h 1934"/>
                  <a:gd name="T42" fmla="*/ 2738 w 2816"/>
                  <a:gd name="T43" fmla="*/ 977 h 1934"/>
                  <a:gd name="T44" fmla="*/ 2722 w 2816"/>
                  <a:gd name="T45" fmla="*/ 1300 h 1934"/>
                  <a:gd name="T46" fmla="*/ 2566 w 2816"/>
                  <a:gd name="T47" fmla="*/ 1546 h 1934"/>
                  <a:gd name="T48" fmla="*/ 2335 w 2816"/>
                  <a:gd name="T49" fmla="*/ 1681 h 1934"/>
                  <a:gd name="T50" fmla="*/ 2262 w 2816"/>
                  <a:gd name="T51" fmla="*/ 1711 h 1934"/>
                  <a:gd name="T52" fmla="*/ 2028 w 2816"/>
                  <a:gd name="T53" fmla="*/ 1720 h 1934"/>
                  <a:gd name="T54" fmla="*/ 1794 w 2816"/>
                  <a:gd name="T55" fmla="*/ 1652 h 1934"/>
                  <a:gd name="T56" fmla="*/ 1718 w 2816"/>
                  <a:gd name="T57" fmla="*/ 1616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816" h="1934">
                    <a:moveTo>
                      <a:pt x="1718" y="1616"/>
                    </a:moveTo>
                    <a:cubicBezTo>
                      <a:pt x="1743" y="1659"/>
                      <a:pt x="1739" y="1863"/>
                      <a:pt x="1532" y="1899"/>
                    </a:cubicBezTo>
                    <a:cubicBezTo>
                      <a:pt x="1332" y="1934"/>
                      <a:pt x="1284" y="1862"/>
                      <a:pt x="1284" y="1862"/>
                    </a:cubicBezTo>
                    <a:cubicBezTo>
                      <a:pt x="1284" y="1862"/>
                      <a:pt x="1069" y="1905"/>
                      <a:pt x="903" y="1800"/>
                    </a:cubicBezTo>
                    <a:cubicBezTo>
                      <a:pt x="903" y="1800"/>
                      <a:pt x="707" y="1810"/>
                      <a:pt x="561" y="1714"/>
                    </a:cubicBezTo>
                    <a:cubicBezTo>
                      <a:pt x="550" y="1707"/>
                      <a:pt x="384" y="1679"/>
                      <a:pt x="275" y="1566"/>
                    </a:cubicBezTo>
                    <a:cubicBezTo>
                      <a:pt x="275" y="1566"/>
                      <a:pt x="119" y="1538"/>
                      <a:pt x="109" y="1400"/>
                    </a:cubicBezTo>
                    <a:cubicBezTo>
                      <a:pt x="109" y="1400"/>
                      <a:pt x="6" y="1331"/>
                      <a:pt x="41" y="1156"/>
                    </a:cubicBezTo>
                    <a:cubicBezTo>
                      <a:pt x="41" y="1156"/>
                      <a:pt x="0" y="1066"/>
                      <a:pt x="56" y="969"/>
                    </a:cubicBezTo>
                    <a:cubicBezTo>
                      <a:pt x="53" y="958"/>
                      <a:pt x="33" y="801"/>
                      <a:pt x="151" y="708"/>
                    </a:cubicBezTo>
                    <a:cubicBezTo>
                      <a:pt x="151" y="708"/>
                      <a:pt x="147" y="624"/>
                      <a:pt x="202" y="583"/>
                    </a:cubicBezTo>
                    <a:cubicBezTo>
                      <a:pt x="202" y="583"/>
                      <a:pt x="274" y="375"/>
                      <a:pt x="483" y="280"/>
                    </a:cubicBezTo>
                    <a:cubicBezTo>
                      <a:pt x="483" y="280"/>
                      <a:pt x="611" y="137"/>
                      <a:pt x="756" y="152"/>
                    </a:cubicBezTo>
                    <a:cubicBezTo>
                      <a:pt x="756" y="152"/>
                      <a:pt x="884" y="51"/>
                      <a:pt x="1063" y="66"/>
                    </a:cubicBezTo>
                    <a:cubicBezTo>
                      <a:pt x="1063" y="66"/>
                      <a:pt x="1159" y="0"/>
                      <a:pt x="1330" y="48"/>
                    </a:cubicBezTo>
                    <a:cubicBezTo>
                      <a:pt x="1330" y="48"/>
                      <a:pt x="1463" y="2"/>
                      <a:pt x="1649" y="57"/>
                    </a:cubicBezTo>
                    <a:cubicBezTo>
                      <a:pt x="1649" y="57"/>
                      <a:pt x="1839" y="36"/>
                      <a:pt x="1968" y="119"/>
                    </a:cubicBezTo>
                    <a:cubicBezTo>
                      <a:pt x="1968" y="119"/>
                      <a:pt x="2194" y="126"/>
                      <a:pt x="2319" y="304"/>
                    </a:cubicBezTo>
                    <a:cubicBezTo>
                      <a:pt x="2319" y="304"/>
                      <a:pt x="2444" y="355"/>
                      <a:pt x="2500" y="488"/>
                    </a:cubicBezTo>
                    <a:cubicBezTo>
                      <a:pt x="2500" y="488"/>
                      <a:pt x="2561" y="524"/>
                      <a:pt x="2582" y="600"/>
                    </a:cubicBezTo>
                    <a:cubicBezTo>
                      <a:pt x="2582" y="600"/>
                      <a:pt x="2686" y="665"/>
                      <a:pt x="2667" y="779"/>
                    </a:cubicBezTo>
                    <a:cubicBezTo>
                      <a:pt x="2667" y="779"/>
                      <a:pt x="2753" y="873"/>
                      <a:pt x="2738" y="977"/>
                    </a:cubicBezTo>
                    <a:cubicBezTo>
                      <a:pt x="2738" y="977"/>
                      <a:pt x="2816" y="1128"/>
                      <a:pt x="2722" y="1300"/>
                    </a:cubicBezTo>
                    <a:cubicBezTo>
                      <a:pt x="2722" y="1300"/>
                      <a:pt x="2699" y="1490"/>
                      <a:pt x="2566" y="1546"/>
                    </a:cubicBezTo>
                    <a:cubicBezTo>
                      <a:pt x="2566" y="1546"/>
                      <a:pt x="2529" y="1653"/>
                      <a:pt x="2335" y="1681"/>
                    </a:cubicBezTo>
                    <a:cubicBezTo>
                      <a:pt x="2335" y="1681"/>
                      <a:pt x="2321" y="1706"/>
                      <a:pt x="2262" y="1711"/>
                    </a:cubicBezTo>
                    <a:cubicBezTo>
                      <a:pt x="2202" y="1716"/>
                      <a:pt x="2114" y="1746"/>
                      <a:pt x="2028" y="1720"/>
                    </a:cubicBezTo>
                    <a:cubicBezTo>
                      <a:pt x="1942" y="1694"/>
                      <a:pt x="1804" y="1656"/>
                      <a:pt x="1794" y="1652"/>
                    </a:cubicBezTo>
                    <a:cubicBezTo>
                      <a:pt x="1784" y="1648"/>
                      <a:pt x="1718" y="1616"/>
                      <a:pt x="1718" y="1616"/>
                    </a:cubicBezTo>
                  </a:path>
                </a:pathLst>
              </a:custGeom>
              <a:solidFill>
                <a:srgbClr val="FFDE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5" name="Freeform 8">
                <a:extLst>
                  <a:ext uri="{FF2B5EF4-FFF2-40B4-BE49-F238E27FC236}">
                    <a16:creationId xmlns:a16="http://schemas.microsoft.com/office/drawing/2014/main" id="{7B589C0E-FAD3-E21B-B740-A6FA80426D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05" y="2297"/>
                <a:ext cx="4925" cy="3363"/>
              </a:xfrm>
              <a:custGeom>
                <a:avLst/>
                <a:gdLst>
                  <a:gd name="T0" fmla="*/ 1287 w 2831"/>
                  <a:gd name="T1" fmla="*/ 1886 h 1932"/>
                  <a:gd name="T2" fmla="*/ 562 w 2831"/>
                  <a:gd name="T3" fmla="*/ 1736 h 1932"/>
                  <a:gd name="T4" fmla="*/ 276 w 2831"/>
                  <a:gd name="T5" fmla="*/ 1588 h 1932"/>
                  <a:gd name="T6" fmla="*/ 103 w 2831"/>
                  <a:gd name="T7" fmla="*/ 1416 h 1932"/>
                  <a:gd name="T8" fmla="*/ 49 w 2831"/>
                  <a:gd name="T9" fmla="*/ 975 h 1932"/>
                  <a:gd name="T10" fmla="*/ 197 w 2831"/>
                  <a:gd name="T11" fmla="*/ 583 h 1932"/>
                  <a:gd name="T12" fmla="*/ 565 w 2831"/>
                  <a:gd name="T13" fmla="*/ 207 h 1932"/>
                  <a:gd name="T14" fmla="*/ 1068 w 2831"/>
                  <a:gd name="T15" fmla="*/ 60 h 1932"/>
                  <a:gd name="T16" fmla="*/ 1659 w 2831"/>
                  <a:gd name="T17" fmla="*/ 51 h 1932"/>
                  <a:gd name="T18" fmla="*/ 2336 w 2831"/>
                  <a:gd name="T19" fmla="*/ 302 h 1932"/>
                  <a:gd name="T20" fmla="*/ 2603 w 2831"/>
                  <a:gd name="T21" fmla="*/ 600 h 1932"/>
                  <a:gd name="T22" fmla="*/ 2761 w 2831"/>
                  <a:gd name="T23" fmla="*/ 984 h 1932"/>
                  <a:gd name="T24" fmla="*/ 2585 w 2831"/>
                  <a:gd name="T25" fmla="*/ 1566 h 1932"/>
                  <a:gd name="T26" fmla="*/ 2329 w 2831"/>
                  <a:gd name="T27" fmla="*/ 1692 h 1932"/>
                  <a:gd name="T28" fmla="*/ 2561 w 2831"/>
                  <a:gd name="T29" fmla="*/ 1550 h 1932"/>
                  <a:gd name="T30" fmla="*/ 2716 w 2831"/>
                  <a:gd name="T31" fmla="*/ 1307 h 1932"/>
                  <a:gd name="T32" fmla="*/ 2733 w 2831"/>
                  <a:gd name="T33" fmla="*/ 993 h 1932"/>
                  <a:gd name="T34" fmla="*/ 2665 w 2831"/>
                  <a:gd name="T35" fmla="*/ 798 h 1932"/>
                  <a:gd name="T36" fmla="*/ 2583 w 2831"/>
                  <a:gd name="T37" fmla="*/ 621 h 1932"/>
                  <a:gd name="T38" fmla="*/ 2501 w 2831"/>
                  <a:gd name="T39" fmla="*/ 509 h 1932"/>
                  <a:gd name="T40" fmla="*/ 2321 w 2831"/>
                  <a:gd name="T41" fmla="*/ 326 h 1932"/>
                  <a:gd name="T42" fmla="*/ 1976 w 2831"/>
                  <a:gd name="T43" fmla="*/ 143 h 1932"/>
                  <a:gd name="T44" fmla="*/ 1659 w 2831"/>
                  <a:gd name="T45" fmla="*/ 80 h 1932"/>
                  <a:gd name="T46" fmla="*/ 1343 w 2831"/>
                  <a:gd name="T47" fmla="*/ 70 h 1932"/>
                  <a:gd name="T48" fmla="*/ 1079 w 2831"/>
                  <a:gd name="T49" fmla="*/ 87 h 1932"/>
                  <a:gd name="T50" fmla="*/ 773 w 2831"/>
                  <a:gd name="T51" fmla="*/ 172 h 1932"/>
                  <a:gd name="T52" fmla="*/ 502 w 2831"/>
                  <a:gd name="T53" fmla="*/ 298 h 1932"/>
                  <a:gd name="T54" fmla="*/ 223 w 2831"/>
                  <a:gd name="T55" fmla="*/ 597 h 1932"/>
                  <a:gd name="T56" fmla="*/ 173 w 2831"/>
                  <a:gd name="T57" fmla="*/ 716 h 1932"/>
                  <a:gd name="T58" fmla="*/ 78 w 2831"/>
                  <a:gd name="T59" fmla="*/ 975 h 1932"/>
                  <a:gd name="T60" fmla="*/ 62 w 2831"/>
                  <a:gd name="T61" fmla="*/ 1159 h 1932"/>
                  <a:gd name="T62" fmla="*/ 125 w 2831"/>
                  <a:gd name="T63" fmla="*/ 1397 h 1932"/>
                  <a:gd name="T64" fmla="*/ 285 w 2831"/>
                  <a:gd name="T65" fmla="*/ 1561 h 1932"/>
                  <a:gd name="T66" fmla="*/ 552 w 2831"/>
                  <a:gd name="T67" fmla="*/ 1703 h 1932"/>
                  <a:gd name="T68" fmla="*/ 910 w 2831"/>
                  <a:gd name="T69" fmla="*/ 1795 h 1932"/>
                  <a:gd name="T70" fmla="*/ 1290 w 2831"/>
                  <a:gd name="T71" fmla="*/ 1857 h 1932"/>
                  <a:gd name="T72" fmla="*/ 1350 w 2831"/>
                  <a:gd name="T73" fmla="*/ 1890 h 1932"/>
                  <a:gd name="T74" fmla="*/ 1701 w 2831"/>
                  <a:gd name="T75" fmla="*/ 1777 h 1932"/>
                  <a:gd name="T76" fmla="*/ 1719 w 2831"/>
                  <a:gd name="T77" fmla="*/ 1613 h 1932"/>
                  <a:gd name="T78" fmla="*/ 1727 w 2831"/>
                  <a:gd name="T79" fmla="*/ 1789 h 1932"/>
                  <a:gd name="T80" fmla="*/ 1440 w 2831"/>
                  <a:gd name="T81" fmla="*/ 1932 h 19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831" h="1932">
                    <a:moveTo>
                      <a:pt x="1440" y="1932"/>
                    </a:moveTo>
                    <a:cubicBezTo>
                      <a:pt x="1344" y="1932"/>
                      <a:pt x="1302" y="1901"/>
                      <a:pt x="1287" y="1886"/>
                    </a:cubicBezTo>
                    <a:cubicBezTo>
                      <a:pt x="1245" y="1893"/>
                      <a:pt x="1059" y="1918"/>
                      <a:pt x="907" y="1824"/>
                    </a:cubicBezTo>
                    <a:cubicBezTo>
                      <a:pt x="876" y="1825"/>
                      <a:pt x="699" y="1826"/>
                      <a:pt x="562" y="1736"/>
                    </a:cubicBezTo>
                    <a:cubicBezTo>
                      <a:pt x="559" y="1735"/>
                      <a:pt x="552" y="1733"/>
                      <a:pt x="545" y="1731"/>
                    </a:cubicBezTo>
                    <a:cubicBezTo>
                      <a:pt x="496" y="1717"/>
                      <a:pt x="367" y="1681"/>
                      <a:pt x="276" y="1588"/>
                    </a:cubicBezTo>
                    <a:cubicBezTo>
                      <a:pt x="264" y="1585"/>
                      <a:pt x="231" y="1576"/>
                      <a:pt x="196" y="1556"/>
                    </a:cubicBezTo>
                    <a:cubicBezTo>
                      <a:pt x="142" y="1523"/>
                      <a:pt x="110" y="1475"/>
                      <a:pt x="103" y="1416"/>
                    </a:cubicBezTo>
                    <a:cubicBezTo>
                      <a:pt x="81" y="1398"/>
                      <a:pt x="4" y="1324"/>
                      <a:pt x="34" y="1166"/>
                    </a:cubicBezTo>
                    <a:cubicBezTo>
                      <a:pt x="26" y="1146"/>
                      <a:pt x="0" y="1064"/>
                      <a:pt x="49" y="975"/>
                    </a:cubicBezTo>
                    <a:cubicBezTo>
                      <a:pt x="45" y="944"/>
                      <a:pt x="34" y="802"/>
                      <a:pt x="144" y="710"/>
                    </a:cubicBezTo>
                    <a:cubicBezTo>
                      <a:pt x="145" y="688"/>
                      <a:pt x="150" y="621"/>
                      <a:pt x="197" y="583"/>
                    </a:cubicBezTo>
                    <a:cubicBezTo>
                      <a:pt x="209" y="553"/>
                      <a:pt x="286" y="368"/>
                      <a:pt x="482" y="277"/>
                    </a:cubicBezTo>
                    <a:cubicBezTo>
                      <a:pt x="490" y="268"/>
                      <a:pt x="521" y="237"/>
                      <a:pt x="565" y="207"/>
                    </a:cubicBezTo>
                    <a:cubicBezTo>
                      <a:pt x="631" y="163"/>
                      <a:pt x="699" y="142"/>
                      <a:pt x="760" y="146"/>
                    </a:cubicBezTo>
                    <a:cubicBezTo>
                      <a:pt x="785" y="128"/>
                      <a:pt x="904" y="48"/>
                      <a:pt x="1068" y="60"/>
                    </a:cubicBezTo>
                    <a:cubicBezTo>
                      <a:pt x="1089" y="48"/>
                      <a:pt x="1183" y="0"/>
                      <a:pt x="1338" y="42"/>
                    </a:cubicBezTo>
                    <a:cubicBezTo>
                      <a:pt x="1363" y="34"/>
                      <a:pt x="1488" y="2"/>
                      <a:pt x="1659" y="51"/>
                    </a:cubicBezTo>
                    <a:cubicBezTo>
                      <a:pt x="1684" y="49"/>
                      <a:pt x="1856" y="36"/>
                      <a:pt x="1981" y="114"/>
                    </a:cubicBezTo>
                    <a:cubicBezTo>
                      <a:pt x="2013" y="116"/>
                      <a:pt x="2216" y="134"/>
                      <a:pt x="2336" y="302"/>
                    </a:cubicBezTo>
                    <a:cubicBezTo>
                      <a:pt x="2358" y="312"/>
                      <a:pt x="2466" y="365"/>
                      <a:pt x="2520" y="487"/>
                    </a:cubicBezTo>
                    <a:cubicBezTo>
                      <a:pt x="2534" y="497"/>
                      <a:pt x="2582" y="534"/>
                      <a:pt x="2603" y="600"/>
                    </a:cubicBezTo>
                    <a:cubicBezTo>
                      <a:pt x="2623" y="614"/>
                      <a:pt x="2704" y="678"/>
                      <a:pt x="2690" y="784"/>
                    </a:cubicBezTo>
                    <a:cubicBezTo>
                      <a:pt x="2708" y="806"/>
                      <a:pt x="2772" y="889"/>
                      <a:pt x="2761" y="984"/>
                    </a:cubicBezTo>
                    <a:cubicBezTo>
                      <a:pt x="2773" y="1010"/>
                      <a:pt x="2831" y="1152"/>
                      <a:pt x="2744" y="1313"/>
                    </a:cubicBezTo>
                    <a:cubicBezTo>
                      <a:pt x="2740" y="1338"/>
                      <a:pt x="2712" y="1508"/>
                      <a:pt x="2585" y="1566"/>
                    </a:cubicBezTo>
                    <a:cubicBezTo>
                      <a:pt x="2574" y="1590"/>
                      <a:pt x="2521" y="1679"/>
                      <a:pt x="2345" y="1704"/>
                    </a:cubicBezTo>
                    <a:cubicBezTo>
                      <a:pt x="2338" y="1705"/>
                      <a:pt x="2330" y="1700"/>
                      <a:pt x="2329" y="1692"/>
                    </a:cubicBezTo>
                    <a:cubicBezTo>
                      <a:pt x="2328" y="1684"/>
                      <a:pt x="2334" y="1677"/>
                      <a:pt x="2341" y="1676"/>
                    </a:cubicBezTo>
                    <a:cubicBezTo>
                      <a:pt x="2523" y="1650"/>
                      <a:pt x="2559" y="1554"/>
                      <a:pt x="2561" y="1550"/>
                    </a:cubicBezTo>
                    <a:cubicBezTo>
                      <a:pt x="2562" y="1547"/>
                      <a:pt x="2565" y="1544"/>
                      <a:pt x="2569" y="1542"/>
                    </a:cubicBezTo>
                    <a:cubicBezTo>
                      <a:pt x="2692" y="1489"/>
                      <a:pt x="2715" y="1309"/>
                      <a:pt x="2716" y="1307"/>
                    </a:cubicBezTo>
                    <a:cubicBezTo>
                      <a:pt x="2716" y="1305"/>
                      <a:pt x="2716" y="1303"/>
                      <a:pt x="2717" y="1302"/>
                    </a:cubicBezTo>
                    <a:cubicBezTo>
                      <a:pt x="2807" y="1139"/>
                      <a:pt x="2734" y="994"/>
                      <a:pt x="2733" y="993"/>
                    </a:cubicBezTo>
                    <a:cubicBezTo>
                      <a:pt x="2732" y="990"/>
                      <a:pt x="2731" y="987"/>
                      <a:pt x="2732" y="984"/>
                    </a:cubicBezTo>
                    <a:cubicBezTo>
                      <a:pt x="2746" y="888"/>
                      <a:pt x="2666" y="799"/>
                      <a:pt x="2665" y="798"/>
                    </a:cubicBezTo>
                    <a:cubicBezTo>
                      <a:pt x="2662" y="795"/>
                      <a:pt x="2660" y="790"/>
                      <a:pt x="2661" y="786"/>
                    </a:cubicBezTo>
                    <a:cubicBezTo>
                      <a:pt x="2678" y="682"/>
                      <a:pt x="2584" y="621"/>
                      <a:pt x="2583" y="621"/>
                    </a:cubicBezTo>
                    <a:cubicBezTo>
                      <a:pt x="2580" y="619"/>
                      <a:pt x="2577" y="616"/>
                      <a:pt x="2576" y="613"/>
                    </a:cubicBezTo>
                    <a:cubicBezTo>
                      <a:pt x="2557" y="543"/>
                      <a:pt x="2502" y="510"/>
                      <a:pt x="2501" y="509"/>
                    </a:cubicBezTo>
                    <a:cubicBezTo>
                      <a:pt x="2498" y="508"/>
                      <a:pt x="2496" y="505"/>
                      <a:pt x="2495" y="503"/>
                    </a:cubicBezTo>
                    <a:cubicBezTo>
                      <a:pt x="2442" y="377"/>
                      <a:pt x="2322" y="327"/>
                      <a:pt x="2321" y="326"/>
                    </a:cubicBezTo>
                    <a:cubicBezTo>
                      <a:pt x="2319" y="325"/>
                      <a:pt x="2316" y="324"/>
                      <a:pt x="2315" y="321"/>
                    </a:cubicBezTo>
                    <a:cubicBezTo>
                      <a:pt x="2196" y="151"/>
                      <a:pt x="1978" y="143"/>
                      <a:pt x="1976" y="143"/>
                    </a:cubicBezTo>
                    <a:cubicBezTo>
                      <a:pt x="1973" y="143"/>
                      <a:pt x="1971" y="142"/>
                      <a:pt x="1968" y="140"/>
                    </a:cubicBezTo>
                    <a:cubicBezTo>
                      <a:pt x="1845" y="61"/>
                      <a:pt x="1661" y="80"/>
                      <a:pt x="1659" y="80"/>
                    </a:cubicBezTo>
                    <a:cubicBezTo>
                      <a:pt x="1657" y="80"/>
                      <a:pt x="1655" y="80"/>
                      <a:pt x="1653" y="79"/>
                    </a:cubicBezTo>
                    <a:cubicBezTo>
                      <a:pt x="1510" y="37"/>
                      <a:pt x="1388" y="55"/>
                      <a:pt x="1343" y="70"/>
                    </a:cubicBezTo>
                    <a:cubicBezTo>
                      <a:pt x="1340" y="71"/>
                      <a:pt x="1337" y="71"/>
                      <a:pt x="1335" y="71"/>
                    </a:cubicBezTo>
                    <a:cubicBezTo>
                      <a:pt x="1172" y="26"/>
                      <a:pt x="1080" y="86"/>
                      <a:pt x="1079" y="87"/>
                    </a:cubicBezTo>
                    <a:cubicBezTo>
                      <a:pt x="1077" y="89"/>
                      <a:pt x="1073" y="89"/>
                      <a:pt x="1070" y="89"/>
                    </a:cubicBezTo>
                    <a:cubicBezTo>
                      <a:pt x="899" y="75"/>
                      <a:pt x="774" y="171"/>
                      <a:pt x="773" y="172"/>
                    </a:cubicBezTo>
                    <a:cubicBezTo>
                      <a:pt x="770" y="175"/>
                      <a:pt x="766" y="176"/>
                      <a:pt x="763" y="175"/>
                    </a:cubicBezTo>
                    <a:cubicBezTo>
                      <a:pt x="626" y="161"/>
                      <a:pt x="503" y="297"/>
                      <a:pt x="502" y="298"/>
                    </a:cubicBezTo>
                    <a:cubicBezTo>
                      <a:pt x="500" y="300"/>
                      <a:pt x="499" y="301"/>
                      <a:pt x="497" y="302"/>
                    </a:cubicBezTo>
                    <a:cubicBezTo>
                      <a:pt x="296" y="394"/>
                      <a:pt x="224" y="595"/>
                      <a:pt x="223" y="597"/>
                    </a:cubicBezTo>
                    <a:cubicBezTo>
                      <a:pt x="222" y="599"/>
                      <a:pt x="220" y="602"/>
                      <a:pt x="218" y="603"/>
                    </a:cubicBezTo>
                    <a:cubicBezTo>
                      <a:pt x="171" y="639"/>
                      <a:pt x="173" y="716"/>
                      <a:pt x="173" y="716"/>
                    </a:cubicBezTo>
                    <a:cubicBezTo>
                      <a:pt x="173" y="721"/>
                      <a:pt x="171" y="725"/>
                      <a:pt x="167" y="728"/>
                    </a:cubicBezTo>
                    <a:cubicBezTo>
                      <a:pt x="53" y="818"/>
                      <a:pt x="78" y="974"/>
                      <a:pt x="78" y="975"/>
                    </a:cubicBezTo>
                    <a:cubicBezTo>
                      <a:pt x="79" y="979"/>
                      <a:pt x="78" y="982"/>
                      <a:pt x="76" y="985"/>
                    </a:cubicBezTo>
                    <a:cubicBezTo>
                      <a:pt x="25" y="1075"/>
                      <a:pt x="61" y="1158"/>
                      <a:pt x="62" y="1159"/>
                    </a:cubicBezTo>
                    <a:cubicBezTo>
                      <a:pt x="63" y="1161"/>
                      <a:pt x="63" y="1164"/>
                      <a:pt x="63" y="1167"/>
                    </a:cubicBezTo>
                    <a:cubicBezTo>
                      <a:pt x="30" y="1331"/>
                      <a:pt x="121" y="1394"/>
                      <a:pt x="125" y="1397"/>
                    </a:cubicBezTo>
                    <a:cubicBezTo>
                      <a:pt x="129" y="1399"/>
                      <a:pt x="131" y="1403"/>
                      <a:pt x="131" y="1408"/>
                    </a:cubicBezTo>
                    <a:cubicBezTo>
                      <a:pt x="140" y="1533"/>
                      <a:pt x="280" y="1559"/>
                      <a:pt x="285" y="1561"/>
                    </a:cubicBezTo>
                    <a:cubicBezTo>
                      <a:pt x="288" y="1561"/>
                      <a:pt x="291" y="1563"/>
                      <a:pt x="293" y="1565"/>
                    </a:cubicBezTo>
                    <a:cubicBezTo>
                      <a:pt x="379" y="1655"/>
                      <a:pt x="505" y="1690"/>
                      <a:pt x="552" y="1703"/>
                    </a:cubicBezTo>
                    <a:cubicBezTo>
                      <a:pt x="568" y="1707"/>
                      <a:pt x="573" y="1709"/>
                      <a:pt x="577" y="1711"/>
                    </a:cubicBezTo>
                    <a:cubicBezTo>
                      <a:pt x="718" y="1803"/>
                      <a:pt x="908" y="1795"/>
                      <a:pt x="910" y="1795"/>
                    </a:cubicBezTo>
                    <a:cubicBezTo>
                      <a:pt x="913" y="1795"/>
                      <a:pt x="916" y="1796"/>
                      <a:pt x="919" y="1797"/>
                    </a:cubicBezTo>
                    <a:cubicBezTo>
                      <a:pt x="1078" y="1898"/>
                      <a:pt x="1287" y="1857"/>
                      <a:pt x="1290" y="1857"/>
                    </a:cubicBezTo>
                    <a:cubicBezTo>
                      <a:pt x="1295" y="1856"/>
                      <a:pt x="1301" y="1858"/>
                      <a:pt x="1304" y="1863"/>
                    </a:cubicBezTo>
                    <a:cubicBezTo>
                      <a:pt x="1304" y="1863"/>
                      <a:pt x="1316" y="1878"/>
                      <a:pt x="1350" y="1890"/>
                    </a:cubicBezTo>
                    <a:cubicBezTo>
                      <a:pt x="1381" y="1901"/>
                      <a:pt x="1440" y="1911"/>
                      <a:pt x="1537" y="1894"/>
                    </a:cubicBezTo>
                    <a:cubicBezTo>
                      <a:pt x="1635" y="1877"/>
                      <a:pt x="1680" y="1821"/>
                      <a:pt x="1701" y="1777"/>
                    </a:cubicBezTo>
                    <a:cubicBezTo>
                      <a:pt x="1730" y="1716"/>
                      <a:pt x="1724" y="1651"/>
                      <a:pt x="1713" y="1632"/>
                    </a:cubicBezTo>
                    <a:cubicBezTo>
                      <a:pt x="1709" y="1625"/>
                      <a:pt x="1712" y="1617"/>
                      <a:pt x="1719" y="1613"/>
                    </a:cubicBezTo>
                    <a:cubicBezTo>
                      <a:pt x="1726" y="1609"/>
                      <a:pt x="1734" y="1611"/>
                      <a:pt x="1738" y="1618"/>
                    </a:cubicBezTo>
                    <a:cubicBezTo>
                      <a:pt x="1754" y="1646"/>
                      <a:pt x="1759" y="1720"/>
                      <a:pt x="1727" y="1789"/>
                    </a:cubicBezTo>
                    <a:cubicBezTo>
                      <a:pt x="1703" y="1839"/>
                      <a:pt x="1652" y="1903"/>
                      <a:pt x="1542" y="1922"/>
                    </a:cubicBezTo>
                    <a:cubicBezTo>
                      <a:pt x="1503" y="1929"/>
                      <a:pt x="1469" y="1932"/>
                      <a:pt x="1440" y="193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6" name="Freeform 9">
                <a:extLst>
                  <a:ext uri="{FF2B5EF4-FFF2-40B4-BE49-F238E27FC236}">
                    <a16:creationId xmlns:a16="http://schemas.microsoft.com/office/drawing/2014/main" id="{B5BB461E-5C05-A0BB-5C5A-3551DEA393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8" y="2341"/>
                <a:ext cx="3900" cy="3004"/>
              </a:xfrm>
              <a:custGeom>
                <a:avLst/>
                <a:gdLst>
                  <a:gd name="T0" fmla="*/ 1350 w 2242"/>
                  <a:gd name="T1" fmla="*/ 1624 h 1726"/>
                  <a:gd name="T2" fmla="*/ 1020 w 2242"/>
                  <a:gd name="T3" fmla="*/ 1429 h 1726"/>
                  <a:gd name="T4" fmla="*/ 836 w 2242"/>
                  <a:gd name="T5" fmla="*/ 1320 h 1726"/>
                  <a:gd name="T6" fmla="*/ 478 w 2242"/>
                  <a:gd name="T7" fmla="*/ 1147 h 1726"/>
                  <a:gd name="T8" fmla="*/ 242 w 2242"/>
                  <a:gd name="T9" fmla="*/ 1041 h 1726"/>
                  <a:gd name="T10" fmla="*/ 26 w 2242"/>
                  <a:gd name="T11" fmla="*/ 718 h 1726"/>
                  <a:gd name="T12" fmla="*/ 74 w 2242"/>
                  <a:gd name="T13" fmla="*/ 695 h 1726"/>
                  <a:gd name="T14" fmla="*/ 53 w 2242"/>
                  <a:gd name="T15" fmla="*/ 733 h 1726"/>
                  <a:gd name="T16" fmla="*/ 266 w 2242"/>
                  <a:gd name="T17" fmla="*/ 1022 h 1726"/>
                  <a:gd name="T18" fmla="*/ 488 w 2242"/>
                  <a:gd name="T19" fmla="*/ 1117 h 1726"/>
                  <a:gd name="T20" fmla="*/ 788 w 2242"/>
                  <a:gd name="T21" fmla="*/ 1278 h 1726"/>
                  <a:gd name="T22" fmla="*/ 900 w 2242"/>
                  <a:gd name="T23" fmla="*/ 1308 h 1726"/>
                  <a:gd name="T24" fmla="*/ 1150 w 2242"/>
                  <a:gd name="T25" fmla="*/ 1502 h 1726"/>
                  <a:gd name="T26" fmla="*/ 1360 w 2242"/>
                  <a:gd name="T27" fmla="*/ 1597 h 1726"/>
                  <a:gd name="T28" fmla="*/ 1809 w 2242"/>
                  <a:gd name="T29" fmla="*/ 1692 h 1726"/>
                  <a:gd name="T30" fmla="*/ 2013 w 2242"/>
                  <a:gd name="T31" fmla="*/ 1614 h 1726"/>
                  <a:gd name="T32" fmla="*/ 2102 w 2242"/>
                  <a:gd name="T33" fmla="*/ 1461 h 1726"/>
                  <a:gd name="T34" fmla="*/ 2138 w 2242"/>
                  <a:gd name="T35" fmla="*/ 1085 h 1726"/>
                  <a:gd name="T36" fmla="*/ 2136 w 2242"/>
                  <a:gd name="T37" fmla="*/ 1077 h 1726"/>
                  <a:gd name="T38" fmla="*/ 2088 w 2242"/>
                  <a:gd name="T39" fmla="*/ 898 h 1726"/>
                  <a:gd name="T40" fmla="*/ 2051 w 2242"/>
                  <a:gd name="T41" fmla="*/ 769 h 1726"/>
                  <a:gd name="T42" fmla="*/ 2047 w 2242"/>
                  <a:gd name="T43" fmla="*/ 759 h 1726"/>
                  <a:gd name="T44" fmla="*/ 1990 w 2242"/>
                  <a:gd name="T45" fmla="*/ 639 h 1726"/>
                  <a:gd name="T46" fmla="*/ 1894 w 2242"/>
                  <a:gd name="T47" fmla="*/ 475 h 1726"/>
                  <a:gd name="T48" fmla="*/ 1887 w 2242"/>
                  <a:gd name="T49" fmla="*/ 466 h 1726"/>
                  <a:gd name="T50" fmla="*/ 1767 w 2242"/>
                  <a:gd name="T51" fmla="*/ 322 h 1726"/>
                  <a:gd name="T52" fmla="*/ 1594 w 2242"/>
                  <a:gd name="T53" fmla="*/ 186 h 1726"/>
                  <a:gd name="T54" fmla="*/ 1587 w 2242"/>
                  <a:gd name="T55" fmla="*/ 183 h 1726"/>
                  <a:gd name="T56" fmla="*/ 1229 w 2242"/>
                  <a:gd name="T57" fmla="*/ 105 h 1726"/>
                  <a:gd name="T58" fmla="*/ 1218 w 2242"/>
                  <a:gd name="T59" fmla="*/ 102 h 1726"/>
                  <a:gd name="T60" fmla="*/ 927 w 2242"/>
                  <a:gd name="T61" fmla="*/ 31 h 1726"/>
                  <a:gd name="T62" fmla="*/ 1232 w 2242"/>
                  <a:gd name="T63" fmla="*/ 76 h 1726"/>
                  <a:gd name="T64" fmla="*/ 1602 w 2242"/>
                  <a:gd name="T65" fmla="*/ 159 h 1726"/>
                  <a:gd name="T66" fmla="*/ 1914 w 2242"/>
                  <a:gd name="T67" fmla="*/ 453 h 1726"/>
                  <a:gd name="T68" fmla="*/ 2075 w 2242"/>
                  <a:gd name="T69" fmla="*/ 754 h 1726"/>
                  <a:gd name="T70" fmla="*/ 2165 w 2242"/>
                  <a:gd name="T71" fmla="*/ 1076 h 1726"/>
                  <a:gd name="T72" fmla="*/ 2031 w 2242"/>
                  <a:gd name="T73" fmla="*/ 163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242" h="1726">
                    <a:moveTo>
                      <a:pt x="1723" y="1726"/>
                    </a:moveTo>
                    <a:cubicBezTo>
                      <a:pt x="1618" y="1726"/>
                      <a:pt x="1491" y="1700"/>
                      <a:pt x="1350" y="1624"/>
                    </a:cubicBezTo>
                    <a:cubicBezTo>
                      <a:pt x="1335" y="1621"/>
                      <a:pt x="1244" y="1598"/>
                      <a:pt x="1135" y="1526"/>
                    </a:cubicBezTo>
                    <a:cubicBezTo>
                      <a:pt x="1081" y="1491"/>
                      <a:pt x="1048" y="1458"/>
                      <a:pt x="1020" y="1429"/>
                    </a:cubicBezTo>
                    <a:cubicBezTo>
                      <a:pt x="984" y="1393"/>
                      <a:pt x="952" y="1362"/>
                      <a:pt x="889" y="1334"/>
                    </a:cubicBezTo>
                    <a:cubicBezTo>
                      <a:pt x="873" y="1327"/>
                      <a:pt x="855" y="1324"/>
                      <a:pt x="836" y="1320"/>
                    </a:cubicBezTo>
                    <a:cubicBezTo>
                      <a:pt x="817" y="1316"/>
                      <a:pt x="799" y="1312"/>
                      <a:pt x="779" y="1305"/>
                    </a:cubicBezTo>
                    <a:cubicBezTo>
                      <a:pt x="637" y="1256"/>
                      <a:pt x="535" y="1203"/>
                      <a:pt x="478" y="1147"/>
                    </a:cubicBezTo>
                    <a:cubicBezTo>
                      <a:pt x="455" y="1147"/>
                      <a:pt x="388" y="1137"/>
                      <a:pt x="250" y="1046"/>
                    </a:cubicBezTo>
                    <a:cubicBezTo>
                      <a:pt x="242" y="1041"/>
                      <a:pt x="242" y="1041"/>
                      <a:pt x="242" y="1041"/>
                    </a:cubicBezTo>
                    <a:cubicBezTo>
                      <a:pt x="96" y="945"/>
                      <a:pt x="0" y="881"/>
                      <a:pt x="25" y="724"/>
                    </a:cubicBezTo>
                    <a:cubicBezTo>
                      <a:pt x="26" y="718"/>
                      <a:pt x="26" y="718"/>
                      <a:pt x="26" y="718"/>
                    </a:cubicBezTo>
                    <a:cubicBezTo>
                      <a:pt x="54" y="694"/>
                      <a:pt x="54" y="694"/>
                      <a:pt x="54" y="694"/>
                    </a:cubicBezTo>
                    <a:cubicBezTo>
                      <a:pt x="60" y="688"/>
                      <a:pt x="69" y="689"/>
                      <a:pt x="74" y="695"/>
                    </a:cubicBezTo>
                    <a:cubicBezTo>
                      <a:pt x="80" y="701"/>
                      <a:pt x="79" y="710"/>
                      <a:pt x="73" y="715"/>
                    </a:cubicBezTo>
                    <a:cubicBezTo>
                      <a:pt x="53" y="733"/>
                      <a:pt x="53" y="733"/>
                      <a:pt x="53" y="733"/>
                    </a:cubicBezTo>
                    <a:cubicBezTo>
                      <a:pt x="33" y="869"/>
                      <a:pt x="114" y="922"/>
                      <a:pt x="258" y="1017"/>
                    </a:cubicBezTo>
                    <a:cubicBezTo>
                      <a:pt x="266" y="1022"/>
                      <a:pt x="266" y="1022"/>
                      <a:pt x="266" y="1022"/>
                    </a:cubicBezTo>
                    <a:cubicBezTo>
                      <a:pt x="420" y="1124"/>
                      <a:pt x="480" y="1118"/>
                      <a:pt x="481" y="1118"/>
                    </a:cubicBezTo>
                    <a:cubicBezTo>
                      <a:pt x="488" y="1117"/>
                      <a:pt x="488" y="1117"/>
                      <a:pt x="488" y="1117"/>
                    </a:cubicBezTo>
                    <a:cubicBezTo>
                      <a:pt x="493" y="1122"/>
                      <a:pt x="493" y="1122"/>
                      <a:pt x="493" y="1122"/>
                    </a:cubicBezTo>
                    <a:cubicBezTo>
                      <a:pt x="547" y="1177"/>
                      <a:pt x="646" y="1229"/>
                      <a:pt x="788" y="1278"/>
                    </a:cubicBezTo>
                    <a:cubicBezTo>
                      <a:pt x="806" y="1284"/>
                      <a:pt x="824" y="1288"/>
                      <a:pt x="841" y="1292"/>
                    </a:cubicBezTo>
                    <a:cubicBezTo>
                      <a:pt x="862" y="1296"/>
                      <a:pt x="882" y="1300"/>
                      <a:pt x="900" y="1308"/>
                    </a:cubicBezTo>
                    <a:cubicBezTo>
                      <a:pt x="969" y="1337"/>
                      <a:pt x="1003" y="1372"/>
                      <a:pt x="1040" y="1409"/>
                    </a:cubicBezTo>
                    <a:cubicBezTo>
                      <a:pt x="1069" y="1438"/>
                      <a:pt x="1099" y="1469"/>
                      <a:pt x="1150" y="1502"/>
                    </a:cubicBezTo>
                    <a:cubicBezTo>
                      <a:pt x="1263" y="1577"/>
                      <a:pt x="1357" y="1596"/>
                      <a:pt x="1358" y="1596"/>
                    </a:cubicBezTo>
                    <a:cubicBezTo>
                      <a:pt x="1360" y="1597"/>
                      <a:pt x="1360" y="1597"/>
                      <a:pt x="1360" y="1597"/>
                    </a:cubicBezTo>
                    <a:cubicBezTo>
                      <a:pt x="1362" y="1598"/>
                      <a:pt x="1362" y="1598"/>
                      <a:pt x="1362" y="1598"/>
                    </a:cubicBezTo>
                    <a:cubicBezTo>
                      <a:pt x="1552" y="1701"/>
                      <a:pt x="1709" y="1706"/>
                      <a:pt x="1809" y="1692"/>
                    </a:cubicBezTo>
                    <a:cubicBezTo>
                      <a:pt x="1923" y="1675"/>
                      <a:pt x="1996" y="1629"/>
                      <a:pt x="2013" y="1614"/>
                    </a:cubicBezTo>
                    <a:cubicBezTo>
                      <a:pt x="2013" y="1614"/>
                      <a:pt x="2013" y="1614"/>
                      <a:pt x="2013" y="1614"/>
                    </a:cubicBezTo>
                    <a:cubicBezTo>
                      <a:pt x="2014" y="1613"/>
                      <a:pt x="2094" y="1547"/>
                      <a:pt x="2101" y="1464"/>
                    </a:cubicBezTo>
                    <a:cubicBezTo>
                      <a:pt x="2102" y="1461"/>
                      <a:pt x="2102" y="1461"/>
                      <a:pt x="2102" y="1461"/>
                    </a:cubicBezTo>
                    <a:cubicBezTo>
                      <a:pt x="2103" y="1459"/>
                      <a:pt x="2103" y="1459"/>
                      <a:pt x="2103" y="1459"/>
                    </a:cubicBezTo>
                    <a:cubicBezTo>
                      <a:pt x="2104" y="1457"/>
                      <a:pt x="2215" y="1232"/>
                      <a:pt x="2138" y="1085"/>
                    </a:cubicBezTo>
                    <a:cubicBezTo>
                      <a:pt x="2136" y="1081"/>
                      <a:pt x="2136" y="1081"/>
                      <a:pt x="2136" y="1081"/>
                    </a:cubicBezTo>
                    <a:cubicBezTo>
                      <a:pt x="2136" y="1077"/>
                      <a:pt x="2136" y="1077"/>
                      <a:pt x="2136" y="1077"/>
                    </a:cubicBezTo>
                    <a:cubicBezTo>
                      <a:pt x="2137" y="1076"/>
                      <a:pt x="2148" y="984"/>
                      <a:pt x="2091" y="902"/>
                    </a:cubicBezTo>
                    <a:cubicBezTo>
                      <a:pt x="2088" y="898"/>
                      <a:pt x="2088" y="898"/>
                      <a:pt x="2088" y="898"/>
                    </a:cubicBezTo>
                    <a:cubicBezTo>
                      <a:pt x="2089" y="892"/>
                      <a:pt x="2089" y="892"/>
                      <a:pt x="2089" y="892"/>
                    </a:cubicBezTo>
                    <a:cubicBezTo>
                      <a:pt x="2089" y="891"/>
                      <a:pt x="2097" y="819"/>
                      <a:pt x="2051" y="769"/>
                    </a:cubicBezTo>
                    <a:cubicBezTo>
                      <a:pt x="2046" y="765"/>
                      <a:pt x="2046" y="765"/>
                      <a:pt x="2046" y="765"/>
                    </a:cubicBezTo>
                    <a:cubicBezTo>
                      <a:pt x="2047" y="759"/>
                      <a:pt x="2047" y="759"/>
                      <a:pt x="2047" y="759"/>
                    </a:cubicBezTo>
                    <a:cubicBezTo>
                      <a:pt x="2047" y="758"/>
                      <a:pt x="2049" y="686"/>
                      <a:pt x="1995" y="643"/>
                    </a:cubicBezTo>
                    <a:cubicBezTo>
                      <a:pt x="1990" y="639"/>
                      <a:pt x="1990" y="639"/>
                      <a:pt x="1990" y="639"/>
                    </a:cubicBezTo>
                    <a:cubicBezTo>
                      <a:pt x="1990" y="632"/>
                      <a:pt x="1990" y="632"/>
                      <a:pt x="1990" y="632"/>
                    </a:cubicBezTo>
                    <a:cubicBezTo>
                      <a:pt x="1990" y="631"/>
                      <a:pt x="1982" y="523"/>
                      <a:pt x="1894" y="475"/>
                    </a:cubicBezTo>
                    <a:cubicBezTo>
                      <a:pt x="1889" y="472"/>
                      <a:pt x="1889" y="472"/>
                      <a:pt x="1889" y="472"/>
                    </a:cubicBezTo>
                    <a:cubicBezTo>
                      <a:pt x="1887" y="466"/>
                      <a:pt x="1887" y="466"/>
                      <a:pt x="1887" y="466"/>
                    </a:cubicBezTo>
                    <a:cubicBezTo>
                      <a:pt x="1887" y="465"/>
                      <a:pt x="1864" y="370"/>
                      <a:pt x="1772" y="324"/>
                    </a:cubicBezTo>
                    <a:cubicBezTo>
                      <a:pt x="1767" y="322"/>
                      <a:pt x="1767" y="322"/>
                      <a:pt x="1767" y="322"/>
                    </a:cubicBezTo>
                    <a:cubicBezTo>
                      <a:pt x="1765" y="316"/>
                      <a:pt x="1765" y="316"/>
                      <a:pt x="1765" y="316"/>
                    </a:cubicBezTo>
                    <a:cubicBezTo>
                      <a:pt x="1765" y="315"/>
                      <a:pt x="1723" y="212"/>
                      <a:pt x="1594" y="186"/>
                    </a:cubicBezTo>
                    <a:cubicBezTo>
                      <a:pt x="1590" y="186"/>
                      <a:pt x="1590" y="186"/>
                      <a:pt x="1590" y="186"/>
                    </a:cubicBezTo>
                    <a:cubicBezTo>
                      <a:pt x="1587" y="183"/>
                      <a:pt x="1587" y="183"/>
                      <a:pt x="1587" y="183"/>
                    </a:cubicBezTo>
                    <a:cubicBezTo>
                      <a:pt x="1587" y="183"/>
                      <a:pt x="1554" y="157"/>
                      <a:pt x="1493" y="134"/>
                    </a:cubicBezTo>
                    <a:cubicBezTo>
                      <a:pt x="1437" y="113"/>
                      <a:pt x="1346" y="91"/>
                      <a:pt x="1229" y="105"/>
                    </a:cubicBezTo>
                    <a:cubicBezTo>
                      <a:pt x="1223" y="106"/>
                      <a:pt x="1223" y="106"/>
                      <a:pt x="1223" y="106"/>
                    </a:cubicBezTo>
                    <a:cubicBezTo>
                      <a:pt x="1218" y="102"/>
                      <a:pt x="1218" y="102"/>
                      <a:pt x="1218" y="102"/>
                    </a:cubicBezTo>
                    <a:cubicBezTo>
                      <a:pt x="1217" y="101"/>
                      <a:pt x="1126" y="28"/>
                      <a:pt x="943" y="44"/>
                    </a:cubicBezTo>
                    <a:cubicBezTo>
                      <a:pt x="935" y="45"/>
                      <a:pt x="928" y="39"/>
                      <a:pt x="927" y="31"/>
                    </a:cubicBezTo>
                    <a:cubicBezTo>
                      <a:pt x="927" y="23"/>
                      <a:pt x="932" y="16"/>
                      <a:pt x="940" y="15"/>
                    </a:cubicBezTo>
                    <a:cubicBezTo>
                      <a:pt x="1113" y="0"/>
                      <a:pt x="1209" y="60"/>
                      <a:pt x="1232" y="76"/>
                    </a:cubicBezTo>
                    <a:cubicBezTo>
                      <a:pt x="1300" y="69"/>
                      <a:pt x="1401" y="68"/>
                      <a:pt x="1504" y="108"/>
                    </a:cubicBezTo>
                    <a:cubicBezTo>
                      <a:pt x="1559" y="128"/>
                      <a:pt x="1593" y="152"/>
                      <a:pt x="1602" y="159"/>
                    </a:cubicBezTo>
                    <a:cubicBezTo>
                      <a:pt x="1730" y="185"/>
                      <a:pt x="1779" y="277"/>
                      <a:pt x="1790" y="301"/>
                    </a:cubicBezTo>
                    <a:cubicBezTo>
                      <a:pt x="1877" y="347"/>
                      <a:pt x="1907" y="429"/>
                      <a:pt x="1914" y="453"/>
                    </a:cubicBezTo>
                    <a:cubicBezTo>
                      <a:pt x="1998" y="503"/>
                      <a:pt x="2015" y="599"/>
                      <a:pt x="2018" y="624"/>
                    </a:cubicBezTo>
                    <a:cubicBezTo>
                      <a:pt x="2069" y="669"/>
                      <a:pt x="2075" y="734"/>
                      <a:pt x="2075" y="754"/>
                    </a:cubicBezTo>
                    <a:cubicBezTo>
                      <a:pt x="2120" y="805"/>
                      <a:pt x="2119" y="871"/>
                      <a:pt x="2118" y="890"/>
                    </a:cubicBezTo>
                    <a:cubicBezTo>
                      <a:pt x="2171" y="970"/>
                      <a:pt x="2167" y="1055"/>
                      <a:pt x="2165" y="1076"/>
                    </a:cubicBezTo>
                    <a:cubicBezTo>
                      <a:pt x="2242" y="1228"/>
                      <a:pt x="2143" y="1442"/>
                      <a:pt x="2130" y="1469"/>
                    </a:cubicBezTo>
                    <a:cubicBezTo>
                      <a:pt x="2121" y="1562"/>
                      <a:pt x="2038" y="1630"/>
                      <a:pt x="2031" y="1636"/>
                    </a:cubicBezTo>
                    <a:cubicBezTo>
                      <a:pt x="1999" y="1665"/>
                      <a:pt x="1887" y="1726"/>
                      <a:pt x="1723" y="172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7" name="Freeform 10">
                <a:extLst>
                  <a:ext uri="{FF2B5EF4-FFF2-40B4-BE49-F238E27FC236}">
                    <a16:creationId xmlns:a16="http://schemas.microsoft.com/office/drawing/2014/main" id="{05F860DF-CAB9-9001-7E51-78440C446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4585"/>
                <a:ext cx="256" cy="62"/>
              </a:xfrm>
              <a:custGeom>
                <a:avLst/>
                <a:gdLst>
                  <a:gd name="T0" fmla="*/ 37 w 147"/>
                  <a:gd name="T1" fmla="*/ 36 h 36"/>
                  <a:gd name="T2" fmla="*/ 7 w 147"/>
                  <a:gd name="T3" fmla="*/ 32 h 36"/>
                  <a:gd name="T4" fmla="*/ 1 w 147"/>
                  <a:gd name="T5" fmla="*/ 23 h 36"/>
                  <a:gd name="T6" fmla="*/ 11 w 147"/>
                  <a:gd name="T7" fmla="*/ 18 h 36"/>
                  <a:gd name="T8" fmla="*/ 134 w 147"/>
                  <a:gd name="T9" fmla="*/ 2 h 36"/>
                  <a:gd name="T10" fmla="*/ 145 w 147"/>
                  <a:gd name="T11" fmla="*/ 5 h 36"/>
                  <a:gd name="T12" fmla="*/ 142 w 147"/>
                  <a:gd name="T13" fmla="*/ 15 h 36"/>
                  <a:gd name="T14" fmla="*/ 37 w 147"/>
                  <a:gd name="T1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36">
                    <a:moveTo>
                      <a:pt x="37" y="36"/>
                    </a:moveTo>
                    <a:cubicBezTo>
                      <a:pt x="25" y="36"/>
                      <a:pt x="14" y="35"/>
                      <a:pt x="7" y="32"/>
                    </a:cubicBezTo>
                    <a:cubicBezTo>
                      <a:pt x="2" y="31"/>
                      <a:pt x="0" y="27"/>
                      <a:pt x="1" y="23"/>
                    </a:cubicBezTo>
                    <a:cubicBezTo>
                      <a:pt x="3" y="19"/>
                      <a:pt x="7" y="16"/>
                      <a:pt x="11" y="18"/>
                    </a:cubicBezTo>
                    <a:cubicBezTo>
                      <a:pt x="38" y="26"/>
                      <a:pt x="111" y="15"/>
                      <a:pt x="134" y="2"/>
                    </a:cubicBezTo>
                    <a:cubicBezTo>
                      <a:pt x="138" y="0"/>
                      <a:pt x="142" y="1"/>
                      <a:pt x="145" y="5"/>
                    </a:cubicBezTo>
                    <a:cubicBezTo>
                      <a:pt x="147" y="8"/>
                      <a:pt x="145" y="13"/>
                      <a:pt x="142" y="15"/>
                    </a:cubicBezTo>
                    <a:cubicBezTo>
                      <a:pt x="122" y="26"/>
                      <a:pt x="73" y="36"/>
                      <a:pt x="37" y="3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8" name="Freeform 11">
                <a:extLst>
                  <a:ext uri="{FF2B5EF4-FFF2-40B4-BE49-F238E27FC236}">
                    <a16:creationId xmlns:a16="http://schemas.microsoft.com/office/drawing/2014/main" id="{26523F39-2335-69DD-EAEC-1B3086AE75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68" y="2821"/>
                <a:ext cx="1177" cy="1878"/>
              </a:xfrm>
              <a:custGeom>
                <a:avLst/>
                <a:gdLst>
                  <a:gd name="T0" fmla="*/ 313 w 677"/>
                  <a:gd name="T1" fmla="*/ 1056 h 1079"/>
                  <a:gd name="T2" fmla="*/ 202 w 677"/>
                  <a:gd name="T3" fmla="*/ 1034 h 1079"/>
                  <a:gd name="T4" fmla="*/ 193 w 677"/>
                  <a:gd name="T5" fmla="*/ 1031 h 1079"/>
                  <a:gd name="T6" fmla="*/ 188 w 677"/>
                  <a:gd name="T7" fmla="*/ 1021 h 1079"/>
                  <a:gd name="T8" fmla="*/ 198 w 677"/>
                  <a:gd name="T9" fmla="*/ 1016 h 1079"/>
                  <a:gd name="T10" fmla="*/ 207 w 677"/>
                  <a:gd name="T11" fmla="*/ 1019 h 1079"/>
                  <a:gd name="T12" fmla="*/ 476 w 677"/>
                  <a:gd name="T13" fmla="*/ 947 h 1079"/>
                  <a:gd name="T14" fmla="*/ 478 w 677"/>
                  <a:gd name="T15" fmla="*/ 944 h 1079"/>
                  <a:gd name="T16" fmla="*/ 482 w 677"/>
                  <a:gd name="T17" fmla="*/ 943 h 1079"/>
                  <a:gd name="T18" fmla="*/ 595 w 677"/>
                  <a:gd name="T19" fmla="*/ 813 h 1079"/>
                  <a:gd name="T20" fmla="*/ 595 w 677"/>
                  <a:gd name="T21" fmla="*/ 810 h 1079"/>
                  <a:gd name="T22" fmla="*/ 597 w 677"/>
                  <a:gd name="T23" fmla="*/ 808 h 1079"/>
                  <a:gd name="T24" fmla="*/ 616 w 677"/>
                  <a:gd name="T25" fmla="*/ 584 h 1079"/>
                  <a:gd name="T26" fmla="*/ 520 w 677"/>
                  <a:gd name="T27" fmla="*/ 455 h 1079"/>
                  <a:gd name="T28" fmla="*/ 461 w 677"/>
                  <a:gd name="T29" fmla="*/ 433 h 1079"/>
                  <a:gd name="T30" fmla="*/ 457 w 677"/>
                  <a:gd name="T31" fmla="*/ 432 h 1079"/>
                  <a:gd name="T32" fmla="*/ 455 w 677"/>
                  <a:gd name="T33" fmla="*/ 429 h 1079"/>
                  <a:gd name="T34" fmla="*/ 411 w 677"/>
                  <a:gd name="T35" fmla="*/ 282 h 1079"/>
                  <a:gd name="T36" fmla="*/ 313 w 677"/>
                  <a:gd name="T37" fmla="*/ 135 h 1079"/>
                  <a:gd name="T38" fmla="*/ 14 w 677"/>
                  <a:gd name="T39" fmla="*/ 94 h 1079"/>
                  <a:gd name="T40" fmla="*/ 3 w 677"/>
                  <a:gd name="T41" fmla="*/ 93 h 1079"/>
                  <a:gd name="T42" fmla="*/ 4 w 677"/>
                  <a:gd name="T43" fmla="*/ 82 h 1079"/>
                  <a:gd name="T44" fmla="*/ 210 w 677"/>
                  <a:gd name="T45" fmla="*/ 63 h 1079"/>
                  <a:gd name="T46" fmla="*/ 324 w 677"/>
                  <a:gd name="T47" fmla="*/ 124 h 1079"/>
                  <a:gd name="T48" fmla="*/ 327 w 677"/>
                  <a:gd name="T49" fmla="*/ 126 h 1079"/>
                  <a:gd name="T50" fmla="*/ 327 w 677"/>
                  <a:gd name="T51" fmla="*/ 128 h 1079"/>
                  <a:gd name="T52" fmla="*/ 425 w 677"/>
                  <a:gd name="T53" fmla="*/ 274 h 1079"/>
                  <a:gd name="T54" fmla="*/ 427 w 677"/>
                  <a:gd name="T55" fmla="*/ 276 h 1079"/>
                  <a:gd name="T56" fmla="*/ 427 w 677"/>
                  <a:gd name="T57" fmla="*/ 280 h 1079"/>
                  <a:gd name="T58" fmla="*/ 466 w 677"/>
                  <a:gd name="T59" fmla="*/ 418 h 1079"/>
                  <a:gd name="T60" fmla="*/ 630 w 677"/>
                  <a:gd name="T61" fmla="*/ 579 h 1079"/>
                  <a:gd name="T62" fmla="*/ 610 w 677"/>
                  <a:gd name="T63" fmla="*/ 816 h 1079"/>
                  <a:gd name="T64" fmla="*/ 487 w 677"/>
                  <a:gd name="T65" fmla="*/ 958 h 1079"/>
                  <a:gd name="T66" fmla="*/ 313 w 677"/>
                  <a:gd name="T67" fmla="*/ 1056 h 10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77" h="1079">
                    <a:moveTo>
                      <a:pt x="313" y="1056"/>
                    </a:moveTo>
                    <a:cubicBezTo>
                      <a:pt x="267" y="1056"/>
                      <a:pt x="227" y="1042"/>
                      <a:pt x="202" y="1034"/>
                    </a:cubicBezTo>
                    <a:cubicBezTo>
                      <a:pt x="199" y="1033"/>
                      <a:pt x="196" y="1032"/>
                      <a:pt x="193" y="1031"/>
                    </a:cubicBezTo>
                    <a:cubicBezTo>
                      <a:pt x="189" y="1030"/>
                      <a:pt x="186" y="1025"/>
                      <a:pt x="188" y="1021"/>
                    </a:cubicBezTo>
                    <a:cubicBezTo>
                      <a:pt x="189" y="1017"/>
                      <a:pt x="193" y="1015"/>
                      <a:pt x="198" y="1016"/>
                    </a:cubicBezTo>
                    <a:cubicBezTo>
                      <a:pt x="200" y="1017"/>
                      <a:pt x="203" y="1018"/>
                      <a:pt x="207" y="1019"/>
                    </a:cubicBezTo>
                    <a:cubicBezTo>
                      <a:pt x="265" y="1039"/>
                      <a:pt x="386" y="1079"/>
                      <a:pt x="476" y="947"/>
                    </a:cubicBezTo>
                    <a:cubicBezTo>
                      <a:pt x="478" y="944"/>
                      <a:pt x="478" y="944"/>
                      <a:pt x="478" y="944"/>
                    </a:cubicBezTo>
                    <a:cubicBezTo>
                      <a:pt x="482" y="943"/>
                      <a:pt x="482" y="943"/>
                      <a:pt x="482" y="943"/>
                    </a:cubicBezTo>
                    <a:cubicBezTo>
                      <a:pt x="486" y="943"/>
                      <a:pt x="592" y="931"/>
                      <a:pt x="595" y="813"/>
                    </a:cubicBezTo>
                    <a:cubicBezTo>
                      <a:pt x="595" y="810"/>
                      <a:pt x="595" y="810"/>
                      <a:pt x="595" y="810"/>
                    </a:cubicBezTo>
                    <a:cubicBezTo>
                      <a:pt x="597" y="808"/>
                      <a:pt x="597" y="808"/>
                      <a:pt x="597" y="808"/>
                    </a:cubicBezTo>
                    <a:cubicBezTo>
                      <a:pt x="597" y="807"/>
                      <a:pt x="663" y="724"/>
                      <a:pt x="616" y="584"/>
                    </a:cubicBezTo>
                    <a:cubicBezTo>
                      <a:pt x="591" y="511"/>
                      <a:pt x="550" y="474"/>
                      <a:pt x="520" y="455"/>
                    </a:cubicBezTo>
                    <a:cubicBezTo>
                      <a:pt x="488" y="436"/>
                      <a:pt x="461" y="433"/>
                      <a:pt x="461" y="433"/>
                    </a:cubicBezTo>
                    <a:cubicBezTo>
                      <a:pt x="457" y="432"/>
                      <a:pt x="457" y="432"/>
                      <a:pt x="457" y="432"/>
                    </a:cubicBezTo>
                    <a:cubicBezTo>
                      <a:pt x="455" y="429"/>
                      <a:pt x="455" y="429"/>
                      <a:pt x="455" y="429"/>
                    </a:cubicBezTo>
                    <a:cubicBezTo>
                      <a:pt x="453" y="425"/>
                      <a:pt x="406" y="343"/>
                      <a:pt x="411" y="282"/>
                    </a:cubicBezTo>
                    <a:cubicBezTo>
                      <a:pt x="397" y="266"/>
                      <a:pt x="328" y="191"/>
                      <a:pt x="313" y="135"/>
                    </a:cubicBezTo>
                    <a:cubicBezTo>
                      <a:pt x="291" y="119"/>
                      <a:pt x="117" y="0"/>
                      <a:pt x="14" y="94"/>
                    </a:cubicBezTo>
                    <a:cubicBezTo>
                      <a:pt x="11" y="97"/>
                      <a:pt x="6" y="96"/>
                      <a:pt x="3" y="93"/>
                    </a:cubicBezTo>
                    <a:cubicBezTo>
                      <a:pt x="0" y="90"/>
                      <a:pt x="1" y="85"/>
                      <a:pt x="4" y="82"/>
                    </a:cubicBezTo>
                    <a:cubicBezTo>
                      <a:pt x="53" y="37"/>
                      <a:pt x="125" y="30"/>
                      <a:pt x="210" y="63"/>
                    </a:cubicBezTo>
                    <a:cubicBezTo>
                      <a:pt x="274" y="86"/>
                      <a:pt x="322" y="122"/>
                      <a:pt x="324" y="124"/>
                    </a:cubicBezTo>
                    <a:cubicBezTo>
                      <a:pt x="327" y="126"/>
                      <a:pt x="327" y="126"/>
                      <a:pt x="327" y="126"/>
                    </a:cubicBezTo>
                    <a:cubicBezTo>
                      <a:pt x="327" y="128"/>
                      <a:pt x="327" y="128"/>
                      <a:pt x="327" y="128"/>
                    </a:cubicBezTo>
                    <a:cubicBezTo>
                      <a:pt x="341" y="186"/>
                      <a:pt x="424" y="273"/>
                      <a:pt x="425" y="274"/>
                    </a:cubicBezTo>
                    <a:cubicBezTo>
                      <a:pt x="427" y="276"/>
                      <a:pt x="427" y="276"/>
                      <a:pt x="427" y="276"/>
                    </a:cubicBezTo>
                    <a:cubicBezTo>
                      <a:pt x="427" y="280"/>
                      <a:pt x="427" y="280"/>
                      <a:pt x="427" y="280"/>
                    </a:cubicBezTo>
                    <a:cubicBezTo>
                      <a:pt x="421" y="330"/>
                      <a:pt x="458" y="402"/>
                      <a:pt x="466" y="418"/>
                    </a:cubicBezTo>
                    <a:cubicBezTo>
                      <a:pt x="488" y="421"/>
                      <a:pt x="585" y="444"/>
                      <a:pt x="630" y="579"/>
                    </a:cubicBezTo>
                    <a:cubicBezTo>
                      <a:pt x="677" y="716"/>
                      <a:pt x="621" y="801"/>
                      <a:pt x="610" y="816"/>
                    </a:cubicBezTo>
                    <a:cubicBezTo>
                      <a:pt x="606" y="933"/>
                      <a:pt x="507" y="955"/>
                      <a:pt x="487" y="958"/>
                    </a:cubicBezTo>
                    <a:cubicBezTo>
                      <a:pt x="433" y="1035"/>
                      <a:pt x="369" y="1056"/>
                      <a:pt x="313" y="105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9" name="Freeform 12">
                <a:extLst>
                  <a:ext uri="{FF2B5EF4-FFF2-40B4-BE49-F238E27FC236}">
                    <a16:creationId xmlns:a16="http://schemas.microsoft.com/office/drawing/2014/main" id="{0D8088E1-11A3-BA19-FC13-9D2753EF2A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2" y="4076"/>
                <a:ext cx="639" cy="897"/>
              </a:xfrm>
              <a:custGeom>
                <a:avLst/>
                <a:gdLst>
                  <a:gd name="T0" fmla="*/ 358 w 367"/>
                  <a:gd name="T1" fmla="*/ 515 h 515"/>
                  <a:gd name="T2" fmla="*/ 357 w 367"/>
                  <a:gd name="T3" fmla="*/ 515 h 515"/>
                  <a:gd name="T4" fmla="*/ 69 w 367"/>
                  <a:gd name="T5" fmla="*/ 315 h 515"/>
                  <a:gd name="T6" fmla="*/ 67 w 367"/>
                  <a:gd name="T7" fmla="*/ 5 h 515"/>
                  <a:gd name="T8" fmla="*/ 77 w 367"/>
                  <a:gd name="T9" fmla="*/ 2 h 515"/>
                  <a:gd name="T10" fmla="*/ 81 w 367"/>
                  <a:gd name="T11" fmla="*/ 12 h 515"/>
                  <a:gd name="T12" fmla="*/ 57 w 367"/>
                  <a:gd name="T13" fmla="*/ 98 h 515"/>
                  <a:gd name="T14" fmla="*/ 83 w 367"/>
                  <a:gd name="T15" fmla="*/ 309 h 515"/>
                  <a:gd name="T16" fmla="*/ 245 w 367"/>
                  <a:gd name="T17" fmla="*/ 465 h 515"/>
                  <a:gd name="T18" fmla="*/ 359 w 367"/>
                  <a:gd name="T19" fmla="*/ 499 h 515"/>
                  <a:gd name="T20" fmla="*/ 366 w 367"/>
                  <a:gd name="T21" fmla="*/ 508 h 515"/>
                  <a:gd name="T22" fmla="*/ 358 w 367"/>
                  <a:gd name="T23" fmla="*/ 515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7" h="515">
                    <a:moveTo>
                      <a:pt x="358" y="515"/>
                    </a:moveTo>
                    <a:cubicBezTo>
                      <a:pt x="357" y="515"/>
                      <a:pt x="357" y="515"/>
                      <a:pt x="357" y="515"/>
                    </a:cubicBezTo>
                    <a:cubicBezTo>
                      <a:pt x="355" y="514"/>
                      <a:pt x="136" y="483"/>
                      <a:pt x="69" y="315"/>
                    </a:cubicBezTo>
                    <a:cubicBezTo>
                      <a:pt x="0" y="142"/>
                      <a:pt x="64" y="11"/>
                      <a:pt x="67" y="5"/>
                    </a:cubicBezTo>
                    <a:cubicBezTo>
                      <a:pt x="69" y="1"/>
                      <a:pt x="74" y="0"/>
                      <a:pt x="77" y="2"/>
                    </a:cubicBezTo>
                    <a:cubicBezTo>
                      <a:pt x="81" y="4"/>
                      <a:pt x="83" y="8"/>
                      <a:pt x="81" y="12"/>
                    </a:cubicBezTo>
                    <a:cubicBezTo>
                      <a:pt x="81" y="13"/>
                      <a:pt x="65" y="45"/>
                      <a:pt x="57" y="98"/>
                    </a:cubicBezTo>
                    <a:cubicBezTo>
                      <a:pt x="50" y="146"/>
                      <a:pt x="49" y="222"/>
                      <a:pt x="83" y="309"/>
                    </a:cubicBezTo>
                    <a:cubicBezTo>
                      <a:pt x="117" y="392"/>
                      <a:pt x="190" y="440"/>
                      <a:pt x="245" y="465"/>
                    </a:cubicBezTo>
                    <a:cubicBezTo>
                      <a:pt x="306" y="492"/>
                      <a:pt x="359" y="499"/>
                      <a:pt x="359" y="499"/>
                    </a:cubicBezTo>
                    <a:cubicBezTo>
                      <a:pt x="364" y="500"/>
                      <a:pt x="367" y="504"/>
                      <a:pt x="366" y="508"/>
                    </a:cubicBezTo>
                    <a:cubicBezTo>
                      <a:pt x="366" y="512"/>
                      <a:pt x="362" y="515"/>
                      <a:pt x="358" y="51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0" name="Freeform 13">
                <a:extLst>
                  <a:ext uri="{FF2B5EF4-FFF2-40B4-BE49-F238E27FC236}">
                    <a16:creationId xmlns:a16="http://schemas.microsoft.com/office/drawing/2014/main" id="{6E734E2B-4968-0C09-CE88-D707F4871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5" y="3589"/>
                <a:ext cx="188" cy="506"/>
              </a:xfrm>
              <a:custGeom>
                <a:avLst/>
                <a:gdLst>
                  <a:gd name="T0" fmla="*/ 40 w 108"/>
                  <a:gd name="T1" fmla="*/ 291 h 291"/>
                  <a:gd name="T2" fmla="*/ 33 w 108"/>
                  <a:gd name="T3" fmla="*/ 286 h 291"/>
                  <a:gd name="T4" fmla="*/ 94 w 108"/>
                  <a:gd name="T5" fmla="*/ 4 h 291"/>
                  <a:gd name="T6" fmla="*/ 105 w 108"/>
                  <a:gd name="T7" fmla="*/ 3 h 291"/>
                  <a:gd name="T8" fmla="*/ 106 w 108"/>
                  <a:gd name="T9" fmla="*/ 14 h 291"/>
                  <a:gd name="T10" fmla="*/ 47 w 108"/>
                  <a:gd name="T11" fmla="*/ 280 h 291"/>
                  <a:gd name="T12" fmla="*/ 44 w 108"/>
                  <a:gd name="T13" fmla="*/ 290 h 291"/>
                  <a:gd name="T14" fmla="*/ 40 w 108"/>
                  <a:gd name="T15" fmla="*/ 291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" h="291">
                    <a:moveTo>
                      <a:pt x="40" y="291"/>
                    </a:moveTo>
                    <a:cubicBezTo>
                      <a:pt x="37" y="291"/>
                      <a:pt x="35" y="289"/>
                      <a:pt x="33" y="286"/>
                    </a:cubicBezTo>
                    <a:cubicBezTo>
                      <a:pt x="17" y="252"/>
                      <a:pt x="0" y="115"/>
                      <a:pt x="94" y="4"/>
                    </a:cubicBezTo>
                    <a:cubicBezTo>
                      <a:pt x="96" y="1"/>
                      <a:pt x="101" y="0"/>
                      <a:pt x="105" y="3"/>
                    </a:cubicBezTo>
                    <a:cubicBezTo>
                      <a:pt x="108" y="6"/>
                      <a:pt x="108" y="11"/>
                      <a:pt x="106" y="14"/>
                    </a:cubicBezTo>
                    <a:cubicBezTo>
                      <a:pt x="16" y="120"/>
                      <a:pt x="34" y="252"/>
                      <a:pt x="47" y="280"/>
                    </a:cubicBezTo>
                    <a:cubicBezTo>
                      <a:pt x="49" y="284"/>
                      <a:pt x="47" y="288"/>
                      <a:pt x="44" y="290"/>
                    </a:cubicBezTo>
                    <a:cubicBezTo>
                      <a:pt x="43" y="291"/>
                      <a:pt x="41" y="291"/>
                      <a:pt x="40" y="2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1" name="Freeform 14">
                <a:extLst>
                  <a:ext uri="{FF2B5EF4-FFF2-40B4-BE49-F238E27FC236}">
                    <a16:creationId xmlns:a16="http://schemas.microsoft.com/office/drawing/2014/main" id="{F16BF064-22FF-FD76-CDB5-E3764D8E0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90" y="4764"/>
                <a:ext cx="637" cy="261"/>
              </a:xfrm>
              <a:custGeom>
                <a:avLst/>
                <a:gdLst>
                  <a:gd name="T0" fmla="*/ 296 w 366"/>
                  <a:gd name="T1" fmla="*/ 150 h 150"/>
                  <a:gd name="T2" fmla="*/ 2 w 366"/>
                  <a:gd name="T3" fmla="*/ 13 h 150"/>
                  <a:gd name="T4" fmla="*/ 4 w 366"/>
                  <a:gd name="T5" fmla="*/ 3 h 150"/>
                  <a:gd name="T6" fmla="*/ 15 w 366"/>
                  <a:gd name="T7" fmla="*/ 5 h 150"/>
                  <a:gd name="T8" fmla="*/ 339 w 366"/>
                  <a:gd name="T9" fmla="*/ 133 h 150"/>
                  <a:gd name="T10" fmla="*/ 360 w 366"/>
                  <a:gd name="T11" fmla="*/ 133 h 150"/>
                  <a:gd name="T12" fmla="*/ 365 w 366"/>
                  <a:gd name="T13" fmla="*/ 142 h 150"/>
                  <a:gd name="T14" fmla="*/ 356 w 366"/>
                  <a:gd name="T15" fmla="*/ 148 h 150"/>
                  <a:gd name="T16" fmla="*/ 340 w 366"/>
                  <a:gd name="T17" fmla="*/ 148 h 150"/>
                  <a:gd name="T18" fmla="*/ 296 w 366"/>
                  <a:gd name="T1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6" h="150">
                    <a:moveTo>
                      <a:pt x="296" y="150"/>
                    </a:moveTo>
                    <a:cubicBezTo>
                      <a:pt x="216" y="150"/>
                      <a:pt x="80" y="134"/>
                      <a:pt x="2" y="13"/>
                    </a:cubicBezTo>
                    <a:cubicBezTo>
                      <a:pt x="0" y="10"/>
                      <a:pt x="1" y="5"/>
                      <a:pt x="4" y="3"/>
                    </a:cubicBezTo>
                    <a:cubicBezTo>
                      <a:pt x="8" y="0"/>
                      <a:pt x="13" y="1"/>
                      <a:pt x="15" y="5"/>
                    </a:cubicBezTo>
                    <a:cubicBezTo>
                      <a:pt x="106" y="145"/>
                      <a:pt x="282" y="136"/>
                      <a:pt x="339" y="133"/>
                    </a:cubicBezTo>
                    <a:cubicBezTo>
                      <a:pt x="352" y="132"/>
                      <a:pt x="357" y="132"/>
                      <a:pt x="360" y="133"/>
                    </a:cubicBezTo>
                    <a:cubicBezTo>
                      <a:pt x="364" y="134"/>
                      <a:pt x="366" y="138"/>
                      <a:pt x="365" y="142"/>
                    </a:cubicBezTo>
                    <a:cubicBezTo>
                      <a:pt x="364" y="146"/>
                      <a:pt x="360" y="149"/>
                      <a:pt x="356" y="148"/>
                    </a:cubicBezTo>
                    <a:cubicBezTo>
                      <a:pt x="354" y="147"/>
                      <a:pt x="347" y="148"/>
                      <a:pt x="340" y="148"/>
                    </a:cubicBezTo>
                    <a:cubicBezTo>
                      <a:pt x="329" y="149"/>
                      <a:pt x="314" y="149"/>
                      <a:pt x="296" y="15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2" name="Freeform 15">
                <a:extLst>
                  <a:ext uri="{FF2B5EF4-FFF2-40B4-BE49-F238E27FC236}">
                    <a16:creationId xmlns:a16="http://schemas.microsoft.com/office/drawing/2014/main" id="{FCD9906B-C482-934F-0959-8CFC6C454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86" y="4565"/>
                <a:ext cx="432" cy="227"/>
              </a:xfrm>
              <a:custGeom>
                <a:avLst/>
                <a:gdLst>
                  <a:gd name="T0" fmla="*/ 239 w 248"/>
                  <a:gd name="T1" fmla="*/ 130 h 130"/>
                  <a:gd name="T2" fmla="*/ 237 w 248"/>
                  <a:gd name="T3" fmla="*/ 129 h 130"/>
                  <a:gd name="T4" fmla="*/ 230 w 248"/>
                  <a:gd name="T5" fmla="*/ 128 h 130"/>
                  <a:gd name="T6" fmla="*/ 2 w 248"/>
                  <a:gd name="T7" fmla="*/ 13 h 130"/>
                  <a:gd name="T8" fmla="*/ 5 w 248"/>
                  <a:gd name="T9" fmla="*/ 2 h 130"/>
                  <a:gd name="T10" fmla="*/ 15 w 248"/>
                  <a:gd name="T11" fmla="*/ 5 h 130"/>
                  <a:gd name="T12" fmla="*/ 233 w 248"/>
                  <a:gd name="T13" fmla="*/ 113 h 130"/>
                  <a:gd name="T14" fmla="*/ 241 w 248"/>
                  <a:gd name="T15" fmla="*/ 114 h 130"/>
                  <a:gd name="T16" fmla="*/ 246 w 248"/>
                  <a:gd name="T17" fmla="*/ 124 h 130"/>
                  <a:gd name="T18" fmla="*/ 239 w 248"/>
                  <a:gd name="T1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130">
                    <a:moveTo>
                      <a:pt x="239" y="130"/>
                    </a:moveTo>
                    <a:cubicBezTo>
                      <a:pt x="238" y="130"/>
                      <a:pt x="237" y="129"/>
                      <a:pt x="237" y="129"/>
                    </a:cubicBezTo>
                    <a:cubicBezTo>
                      <a:pt x="236" y="129"/>
                      <a:pt x="233" y="129"/>
                      <a:pt x="230" y="128"/>
                    </a:cubicBezTo>
                    <a:cubicBezTo>
                      <a:pt x="82" y="104"/>
                      <a:pt x="24" y="52"/>
                      <a:pt x="2" y="13"/>
                    </a:cubicBezTo>
                    <a:cubicBezTo>
                      <a:pt x="0" y="9"/>
                      <a:pt x="1" y="4"/>
                      <a:pt x="5" y="2"/>
                    </a:cubicBezTo>
                    <a:cubicBezTo>
                      <a:pt x="8" y="0"/>
                      <a:pt x="13" y="1"/>
                      <a:pt x="15" y="5"/>
                    </a:cubicBezTo>
                    <a:cubicBezTo>
                      <a:pt x="36" y="42"/>
                      <a:pt x="91" y="90"/>
                      <a:pt x="233" y="113"/>
                    </a:cubicBezTo>
                    <a:cubicBezTo>
                      <a:pt x="239" y="114"/>
                      <a:pt x="240" y="114"/>
                      <a:pt x="241" y="114"/>
                    </a:cubicBezTo>
                    <a:cubicBezTo>
                      <a:pt x="245" y="116"/>
                      <a:pt x="248" y="120"/>
                      <a:pt x="246" y="124"/>
                    </a:cubicBezTo>
                    <a:cubicBezTo>
                      <a:pt x="245" y="128"/>
                      <a:pt x="242" y="130"/>
                      <a:pt x="239" y="13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3" name="Freeform 16">
                <a:extLst>
                  <a:ext uri="{FF2B5EF4-FFF2-40B4-BE49-F238E27FC236}">
                    <a16:creationId xmlns:a16="http://schemas.microsoft.com/office/drawing/2014/main" id="{060ABD2A-81C9-D14C-6591-86CBDF67E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4" y="4344"/>
                <a:ext cx="410" cy="247"/>
              </a:xfrm>
              <a:custGeom>
                <a:avLst/>
                <a:gdLst>
                  <a:gd name="T0" fmla="*/ 228 w 236"/>
                  <a:gd name="T1" fmla="*/ 142 h 142"/>
                  <a:gd name="T2" fmla="*/ 227 w 236"/>
                  <a:gd name="T3" fmla="*/ 142 h 142"/>
                  <a:gd name="T4" fmla="*/ 128 w 236"/>
                  <a:gd name="T5" fmla="*/ 120 h 142"/>
                  <a:gd name="T6" fmla="*/ 1 w 236"/>
                  <a:gd name="T7" fmla="*/ 11 h 142"/>
                  <a:gd name="T8" fmla="*/ 6 w 236"/>
                  <a:gd name="T9" fmla="*/ 1 h 142"/>
                  <a:gd name="T10" fmla="*/ 16 w 236"/>
                  <a:gd name="T11" fmla="*/ 6 h 142"/>
                  <a:gd name="T12" fmla="*/ 228 w 236"/>
                  <a:gd name="T13" fmla="*/ 126 h 142"/>
                  <a:gd name="T14" fmla="*/ 235 w 236"/>
                  <a:gd name="T15" fmla="*/ 135 h 142"/>
                  <a:gd name="T16" fmla="*/ 228 w 236"/>
                  <a:gd name="T17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6" h="142">
                    <a:moveTo>
                      <a:pt x="228" y="142"/>
                    </a:moveTo>
                    <a:cubicBezTo>
                      <a:pt x="227" y="142"/>
                      <a:pt x="227" y="142"/>
                      <a:pt x="227" y="142"/>
                    </a:cubicBezTo>
                    <a:cubicBezTo>
                      <a:pt x="225" y="142"/>
                      <a:pt x="179" y="138"/>
                      <a:pt x="128" y="120"/>
                    </a:cubicBezTo>
                    <a:cubicBezTo>
                      <a:pt x="59" y="96"/>
                      <a:pt x="15" y="58"/>
                      <a:pt x="1" y="11"/>
                    </a:cubicBezTo>
                    <a:cubicBezTo>
                      <a:pt x="0" y="7"/>
                      <a:pt x="2" y="2"/>
                      <a:pt x="6" y="1"/>
                    </a:cubicBezTo>
                    <a:cubicBezTo>
                      <a:pt x="10" y="0"/>
                      <a:pt x="15" y="2"/>
                      <a:pt x="16" y="6"/>
                    </a:cubicBezTo>
                    <a:cubicBezTo>
                      <a:pt x="47" y="110"/>
                      <a:pt x="226" y="126"/>
                      <a:pt x="228" y="126"/>
                    </a:cubicBezTo>
                    <a:cubicBezTo>
                      <a:pt x="232" y="127"/>
                      <a:pt x="236" y="130"/>
                      <a:pt x="235" y="135"/>
                    </a:cubicBezTo>
                    <a:cubicBezTo>
                      <a:pt x="235" y="139"/>
                      <a:pt x="232" y="142"/>
                      <a:pt x="228" y="14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4" name="Freeform 17">
                <a:extLst>
                  <a:ext uri="{FF2B5EF4-FFF2-40B4-BE49-F238E27FC236}">
                    <a16:creationId xmlns:a16="http://schemas.microsoft.com/office/drawing/2014/main" id="{A253AB7F-8E72-3762-4344-245AE7EB65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0" y="4504"/>
                <a:ext cx="220" cy="67"/>
              </a:xfrm>
              <a:custGeom>
                <a:avLst/>
                <a:gdLst>
                  <a:gd name="T0" fmla="*/ 8 w 127"/>
                  <a:gd name="T1" fmla="*/ 38 h 38"/>
                  <a:gd name="T2" fmla="*/ 3 w 127"/>
                  <a:gd name="T3" fmla="*/ 37 h 38"/>
                  <a:gd name="T4" fmla="*/ 2 w 127"/>
                  <a:gd name="T5" fmla="*/ 26 h 38"/>
                  <a:gd name="T6" fmla="*/ 120 w 127"/>
                  <a:gd name="T7" fmla="*/ 15 h 38"/>
                  <a:gd name="T8" fmla="*/ 125 w 127"/>
                  <a:gd name="T9" fmla="*/ 25 h 38"/>
                  <a:gd name="T10" fmla="*/ 115 w 127"/>
                  <a:gd name="T11" fmla="*/ 30 h 38"/>
                  <a:gd name="T12" fmla="*/ 14 w 127"/>
                  <a:gd name="T13" fmla="*/ 36 h 38"/>
                  <a:gd name="T14" fmla="*/ 8 w 127"/>
                  <a:gd name="T15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38">
                    <a:moveTo>
                      <a:pt x="8" y="38"/>
                    </a:moveTo>
                    <a:cubicBezTo>
                      <a:pt x="7" y="38"/>
                      <a:pt x="5" y="38"/>
                      <a:pt x="3" y="37"/>
                    </a:cubicBezTo>
                    <a:cubicBezTo>
                      <a:pt x="0" y="34"/>
                      <a:pt x="0" y="29"/>
                      <a:pt x="2" y="26"/>
                    </a:cubicBezTo>
                    <a:cubicBezTo>
                      <a:pt x="24" y="0"/>
                      <a:pt x="78" y="1"/>
                      <a:pt x="120" y="15"/>
                    </a:cubicBezTo>
                    <a:cubicBezTo>
                      <a:pt x="124" y="16"/>
                      <a:pt x="127" y="21"/>
                      <a:pt x="125" y="25"/>
                    </a:cubicBezTo>
                    <a:cubicBezTo>
                      <a:pt x="124" y="29"/>
                      <a:pt x="119" y="31"/>
                      <a:pt x="115" y="30"/>
                    </a:cubicBezTo>
                    <a:cubicBezTo>
                      <a:pt x="79" y="17"/>
                      <a:pt x="31" y="16"/>
                      <a:pt x="14" y="36"/>
                    </a:cubicBezTo>
                    <a:cubicBezTo>
                      <a:pt x="13" y="37"/>
                      <a:pt x="11" y="38"/>
                      <a:pt x="8" y="3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5" name="Freeform 18">
                <a:extLst>
                  <a:ext uri="{FF2B5EF4-FFF2-40B4-BE49-F238E27FC236}">
                    <a16:creationId xmlns:a16="http://schemas.microsoft.com/office/drawing/2014/main" id="{262B5899-BA41-B88F-175D-8068F655D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42" y="3530"/>
                <a:ext cx="179" cy="738"/>
              </a:xfrm>
              <a:custGeom>
                <a:avLst/>
                <a:gdLst>
                  <a:gd name="T0" fmla="*/ 9 w 103"/>
                  <a:gd name="T1" fmla="*/ 424 h 424"/>
                  <a:gd name="T2" fmla="*/ 2 w 103"/>
                  <a:gd name="T3" fmla="*/ 420 h 424"/>
                  <a:gd name="T4" fmla="*/ 5 w 103"/>
                  <a:gd name="T5" fmla="*/ 409 h 424"/>
                  <a:gd name="T6" fmla="*/ 54 w 103"/>
                  <a:gd name="T7" fmla="*/ 384 h 424"/>
                  <a:gd name="T8" fmla="*/ 85 w 103"/>
                  <a:gd name="T9" fmla="*/ 150 h 424"/>
                  <a:gd name="T10" fmla="*/ 36 w 103"/>
                  <a:gd name="T11" fmla="*/ 8 h 424"/>
                  <a:gd name="T12" fmla="*/ 43 w 103"/>
                  <a:gd name="T13" fmla="*/ 0 h 424"/>
                  <a:gd name="T14" fmla="*/ 43 w 103"/>
                  <a:gd name="T15" fmla="*/ 0 h 424"/>
                  <a:gd name="T16" fmla="*/ 51 w 103"/>
                  <a:gd name="T17" fmla="*/ 8 h 424"/>
                  <a:gd name="T18" fmla="*/ 101 w 103"/>
                  <a:gd name="T19" fmla="*/ 145 h 424"/>
                  <a:gd name="T20" fmla="*/ 101 w 103"/>
                  <a:gd name="T21" fmla="*/ 154 h 424"/>
                  <a:gd name="T22" fmla="*/ 70 w 103"/>
                  <a:gd name="T23" fmla="*/ 386 h 424"/>
                  <a:gd name="T24" fmla="*/ 67 w 103"/>
                  <a:gd name="T25" fmla="*/ 395 h 424"/>
                  <a:gd name="T26" fmla="*/ 13 w 103"/>
                  <a:gd name="T27" fmla="*/ 423 h 424"/>
                  <a:gd name="T28" fmla="*/ 9 w 103"/>
                  <a:gd name="T2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" h="424">
                    <a:moveTo>
                      <a:pt x="9" y="424"/>
                    </a:moveTo>
                    <a:cubicBezTo>
                      <a:pt x="6" y="424"/>
                      <a:pt x="3" y="423"/>
                      <a:pt x="2" y="420"/>
                    </a:cubicBezTo>
                    <a:cubicBezTo>
                      <a:pt x="0" y="416"/>
                      <a:pt x="1" y="411"/>
                      <a:pt x="5" y="409"/>
                    </a:cubicBezTo>
                    <a:cubicBezTo>
                      <a:pt x="54" y="384"/>
                      <a:pt x="54" y="384"/>
                      <a:pt x="54" y="384"/>
                    </a:cubicBezTo>
                    <a:cubicBezTo>
                      <a:pt x="48" y="356"/>
                      <a:pt x="28" y="242"/>
                      <a:pt x="85" y="150"/>
                    </a:cubicBezTo>
                    <a:cubicBezTo>
                      <a:pt x="74" y="134"/>
                      <a:pt x="37" y="76"/>
                      <a:pt x="36" y="8"/>
                    </a:cubicBezTo>
                    <a:cubicBezTo>
                      <a:pt x="36" y="4"/>
                      <a:pt x="39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8" y="0"/>
                      <a:pt x="51" y="3"/>
                      <a:pt x="51" y="8"/>
                    </a:cubicBezTo>
                    <a:cubicBezTo>
                      <a:pt x="53" y="81"/>
                      <a:pt x="100" y="144"/>
                      <a:pt x="101" y="145"/>
                    </a:cubicBezTo>
                    <a:cubicBezTo>
                      <a:pt x="103" y="148"/>
                      <a:pt x="103" y="151"/>
                      <a:pt x="101" y="154"/>
                    </a:cubicBezTo>
                    <a:cubicBezTo>
                      <a:pt x="37" y="252"/>
                      <a:pt x="70" y="385"/>
                      <a:pt x="70" y="386"/>
                    </a:cubicBezTo>
                    <a:cubicBezTo>
                      <a:pt x="71" y="390"/>
                      <a:pt x="70" y="393"/>
                      <a:pt x="67" y="395"/>
                    </a:cubicBezTo>
                    <a:cubicBezTo>
                      <a:pt x="13" y="423"/>
                      <a:pt x="13" y="423"/>
                      <a:pt x="13" y="423"/>
                    </a:cubicBezTo>
                    <a:cubicBezTo>
                      <a:pt x="11" y="424"/>
                      <a:pt x="10" y="424"/>
                      <a:pt x="9" y="42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6" name="Freeform 19">
                <a:extLst>
                  <a:ext uri="{FF2B5EF4-FFF2-40B4-BE49-F238E27FC236}">
                    <a16:creationId xmlns:a16="http://schemas.microsoft.com/office/drawing/2014/main" id="{C0A2D50A-31BC-F8CB-2C39-67E6ED6EB6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72" y="2832"/>
                <a:ext cx="817" cy="623"/>
              </a:xfrm>
              <a:custGeom>
                <a:avLst/>
                <a:gdLst>
                  <a:gd name="T0" fmla="*/ 86 w 470"/>
                  <a:gd name="T1" fmla="*/ 358 h 358"/>
                  <a:gd name="T2" fmla="*/ 25 w 470"/>
                  <a:gd name="T3" fmla="*/ 330 h 358"/>
                  <a:gd name="T4" fmla="*/ 19 w 470"/>
                  <a:gd name="T5" fmla="*/ 190 h 358"/>
                  <a:gd name="T6" fmla="*/ 134 w 470"/>
                  <a:gd name="T7" fmla="*/ 56 h 358"/>
                  <a:gd name="T8" fmla="*/ 464 w 470"/>
                  <a:gd name="T9" fmla="*/ 113 h 358"/>
                  <a:gd name="T10" fmla="*/ 466 w 470"/>
                  <a:gd name="T11" fmla="*/ 114 h 358"/>
                  <a:gd name="T12" fmla="*/ 468 w 470"/>
                  <a:gd name="T13" fmla="*/ 125 h 358"/>
                  <a:gd name="T14" fmla="*/ 457 w 470"/>
                  <a:gd name="T15" fmla="*/ 127 h 358"/>
                  <a:gd name="T16" fmla="*/ 455 w 470"/>
                  <a:gd name="T17" fmla="*/ 125 h 358"/>
                  <a:gd name="T18" fmla="*/ 139 w 470"/>
                  <a:gd name="T19" fmla="*/ 71 h 358"/>
                  <a:gd name="T20" fmla="*/ 33 w 470"/>
                  <a:gd name="T21" fmla="*/ 195 h 358"/>
                  <a:gd name="T22" fmla="*/ 37 w 470"/>
                  <a:gd name="T23" fmla="*/ 320 h 358"/>
                  <a:gd name="T24" fmla="*/ 89 w 470"/>
                  <a:gd name="T25" fmla="*/ 342 h 358"/>
                  <a:gd name="T26" fmla="*/ 98 w 470"/>
                  <a:gd name="T27" fmla="*/ 350 h 358"/>
                  <a:gd name="T28" fmla="*/ 90 w 470"/>
                  <a:gd name="T29" fmla="*/ 358 h 358"/>
                  <a:gd name="T30" fmla="*/ 86 w 470"/>
                  <a:gd name="T31" fmla="*/ 358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0" h="358">
                    <a:moveTo>
                      <a:pt x="86" y="358"/>
                    </a:moveTo>
                    <a:cubicBezTo>
                      <a:pt x="60" y="358"/>
                      <a:pt x="39" y="348"/>
                      <a:pt x="25" y="330"/>
                    </a:cubicBezTo>
                    <a:cubicBezTo>
                      <a:pt x="2" y="299"/>
                      <a:pt x="0" y="247"/>
                      <a:pt x="19" y="190"/>
                    </a:cubicBezTo>
                    <a:cubicBezTo>
                      <a:pt x="42" y="120"/>
                      <a:pt x="80" y="76"/>
                      <a:pt x="134" y="56"/>
                    </a:cubicBezTo>
                    <a:cubicBezTo>
                      <a:pt x="290" y="0"/>
                      <a:pt x="417" y="77"/>
                      <a:pt x="464" y="113"/>
                    </a:cubicBezTo>
                    <a:cubicBezTo>
                      <a:pt x="465" y="113"/>
                      <a:pt x="466" y="114"/>
                      <a:pt x="466" y="114"/>
                    </a:cubicBezTo>
                    <a:cubicBezTo>
                      <a:pt x="469" y="116"/>
                      <a:pt x="470" y="121"/>
                      <a:pt x="468" y="125"/>
                    </a:cubicBezTo>
                    <a:cubicBezTo>
                      <a:pt x="466" y="128"/>
                      <a:pt x="461" y="129"/>
                      <a:pt x="457" y="127"/>
                    </a:cubicBezTo>
                    <a:cubicBezTo>
                      <a:pt x="457" y="127"/>
                      <a:pt x="456" y="126"/>
                      <a:pt x="455" y="125"/>
                    </a:cubicBezTo>
                    <a:cubicBezTo>
                      <a:pt x="409" y="91"/>
                      <a:pt x="288" y="18"/>
                      <a:pt x="139" y="71"/>
                    </a:cubicBezTo>
                    <a:cubicBezTo>
                      <a:pt x="90" y="89"/>
                      <a:pt x="55" y="130"/>
                      <a:pt x="33" y="195"/>
                    </a:cubicBezTo>
                    <a:cubicBezTo>
                      <a:pt x="16" y="246"/>
                      <a:pt x="18" y="294"/>
                      <a:pt x="37" y="320"/>
                    </a:cubicBezTo>
                    <a:cubicBezTo>
                      <a:pt x="49" y="336"/>
                      <a:pt x="67" y="343"/>
                      <a:pt x="89" y="342"/>
                    </a:cubicBezTo>
                    <a:cubicBezTo>
                      <a:pt x="94" y="342"/>
                      <a:pt x="97" y="346"/>
                      <a:pt x="98" y="350"/>
                    </a:cubicBezTo>
                    <a:cubicBezTo>
                      <a:pt x="98" y="354"/>
                      <a:pt x="94" y="358"/>
                      <a:pt x="90" y="358"/>
                    </a:cubicBezTo>
                    <a:cubicBezTo>
                      <a:pt x="89" y="358"/>
                      <a:pt x="87" y="358"/>
                      <a:pt x="86" y="35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7" name="Freeform 20">
                <a:extLst>
                  <a:ext uri="{FF2B5EF4-FFF2-40B4-BE49-F238E27FC236}">
                    <a16:creationId xmlns:a16="http://schemas.microsoft.com/office/drawing/2014/main" id="{DD2FB846-ABA5-754C-2006-9825F7FD7C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0" y="2929"/>
                <a:ext cx="811" cy="681"/>
              </a:xfrm>
              <a:custGeom>
                <a:avLst/>
                <a:gdLst>
                  <a:gd name="T0" fmla="*/ 7 w 466"/>
                  <a:gd name="T1" fmla="*/ 391 h 391"/>
                  <a:gd name="T2" fmla="*/ 7 w 466"/>
                  <a:gd name="T3" fmla="*/ 391 h 391"/>
                  <a:gd name="T4" fmla="*/ 0 w 466"/>
                  <a:gd name="T5" fmla="*/ 383 h 391"/>
                  <a:gd name="T6" fmla="*/ 22 w 466"/>
                  <a:gd name="T7" fmla="*/ 302 h 391"/>
                  <a:gd name="T8" fmla="*/ 142 w 466"/>
                  <a:gd name="T9" fmla="*/ 239 h 391"/>
                  <a:gd name="T10" fmla="*/ 144 w 466"/>
                  <a:gd name="T11" fmla="*/ 223 h 391"/>
                  <a:gd name="T12" fmla="*/ 206 w 466"/>
                  <a:gd name="T13" fmla="*/ 60 h 391"/>
                  <a:gd name="T14" fmla="*/ 460 w 466"/>
                  <a:gd name="T15" fmla="*/ 21 h 391"/>
                  <a:gd name="T16" fmla="*/ 464 w 466"/>
                  <a:gd name="T17" fmla="*/ 32 h 391"/>
                  <a:gd name="T18" fmla="*/ 454 w 466"/>
                  <a:gd name="T19" fmla="*/ 36 h 391"/>
                  <a:gd name="T20" fmla="*/ 217 w 466"/>
                  <a:gd name="T21" fmla="*/ 71 h 391"/>
                  <a:gd name="T22" fmla="*/ 159 w 466"/>
                  <a:gd name="T23" fmla="*/ 225 h 391"/>
                  <a:gd name="T24" fmla="*/ 156 w 466"/>
                  <a:gd name="T25" fmla="*/ 247 h 391"/>
                  <a:gd name="T26" fmla="*/ 151 w 466"/>
                  <a:gd name="T27" fmla="*/ 253 h 391"/>
                  <a:gd name="T28" fmla="*/ 35 w 466"/>
                  <a:gd name="T29" fmla="*/ 311 h 391"/>
                  <a:gd name="T30" fmla="*/ 15 w 466"/>
                  <a:gd name="T31" fmla="*/ 383 h 391"/>
                  <a:gd name="T32" fmla="*/ 7 w 466"/>
                  <a:gd name="T33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66" h="391">
                    <a:moveTo>
                      <a:pt x="7" y="391"/>
                    </a:moveTo>
                    <a:cubicBezTo>
                      <a:pt x="7" y="391"/>
                      <a:pt x="7" y="391"/>
                      <a:pt x="7" y="391"/>
                    </a:cubicBezTo>
                    <a:cubicBezTo>
                      <a:pt x="3" y="391"/>
                      <a:pt x="0" y="387"/>
                      <a:pt x="0" y="383"/>
                    </a:cubicBezTo>
                    <a:cubicBezTo>
                      <a:pt x="0" y="337"/>
                      <a:pt x="8" y="322"/>
                      <a:pt x="22" y="302"/>
                    </a:cubicBezTo>
                    <a:cubicBezTo>
                      <a:pt x="44" y="270"/>
                      <a:pt x="121" y="246"/>
                      <a:pt x="142" y="239"/>
                    </a:cubicBezTo>
                    <a:cubicBezTo>
                      <a:pt x="142" y="235"/>
                      <a:pt x="143" y="229"/>
                      <a:pt x="144" y="223"/>
                    </a:cubicBezTo>
                    <a:cubicBezTo>
                      <a:pt x="148" y="183"/>
                      <a:pt x="155" y="108"/>
                      <a:pt x="206" y="60"/>
                    </a:cubicBezTo>
                    <a:cubicBezTo>
                      <a:pt x="268" y="0"/>
                      <a:pt x="416" y="2"/>
                      <a:pt x="460" y="21"/>
                    </a:cubicBezTo>
                    <a:cubicBezTo>
                      <a:pt x="464" y="23"/>
                      <a:pt x="466" y="28"/>
                      <a:pt x="464" y="32"/>
                    </a:cubicBezTo>
                    <a:cubicBezTo>
                      <a:pt x="463" y="36"/>
                      <a:pt x="458" y="37"/>
                      <a:pt x="454" y="36"/>
                    </a:cubicBezTo>
                    <a:cubicBezTo>
                      <a:pt x="414" y="18"/>
                      <a:pt x="273" y="16"/>
                      <a:pt x="217" y="71"/>
                    </a:cubicBezTo>
                    <a:cubicBezTo>
                      <a:pt x="170" y="115"/>
                      <a:pt x="163" y="184"/>
                      <a:pt x="159" y="225"/>
                    </a:cubicBezTo>
                    <a:cubicBezTo>
                      <a:pt x="158" y="234"/>
                      <a:pt x="157" y="242"/>
                      <a:pt x="156" y="247"/>
                    </a:cubicBezTo>
                    <a:cubicBezTo>
                      <a:pt x="156" y="250"/>
                      <a:pt x="154" y="252"/>
                      <a:pt x="151" y="253"/>
                    </a:cubicBezTo>
                    <a:cubicBezTo>
                      <a:pt x="125" y="260"/>
                      <a:pt x="53" y="285"/>
                      <a:pt x="35" y="311"/>
                    </a:cubicBezTo>
                    <a:cubicBezTo>
                      <a:pt x="22" y="329"/>
                      <a:pt x="15" y="341"/>
                      <a:pt x="15" y="383"/>
                    </a:cubicBezTo>
                    <a:cubicBezTo>
                      <a:pt x="15" y="387"/>
                      <a:pt x="12" y="391"/>
                      <a:pt x="7" y="3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8" name="Freeform 21">
                <a:extLst>
                  <a:ext uri="{FF2B5EF4-FFF2-40B4-BE49-F238E27FC236}">
                    <a16:creationId xmlns:a16="http://schemas.microsoft.com/office/drawing/2014/main" id="{E15124A0-41DA-994F-4F4A-ECFD10F7AB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3" y="4014"/>
                <a:ext cx="79" cy="94"/>
              </a:xfrm>
              <a:custGeom>
                <a:avLst/>
                <a:gdLst>
                  <a:gd name="T0" fmla="*/ 9 w 45"/>
                  <a:gd name="T1" fmla="*/ 54 h 54"/>
                  <a:gd name="T2" fmla="*/ 4 w 45"/>
                  <a:gd name="T3" fmla="*/ 53 h 54"/>
                  <a:gd name="T4" fmla="*/ 2 w 45"/>
                  <a:gd name="T5" fmla="*/ 42 h 54"/>
                  <a:gd name="T6" fmla="*/ 29 w 45"/>
                  <a:gd name="T7" fmla="*/ 5 h 54"/>
                  <a:gd name="T8" fmla="*/ 40 w 45"/>
                  <a:gd name="T9" fmla="*/ 3 h 54"/>
                  <a:gd name="T10" fmla="*/ 42 w 45"/>
                  <a:gd name="T11" fmla="*/ 14 h 54"/>
                  <a:gd name="T12" fmla="*/ 15 w 45"/>
                  <a:gd name="T13" fmla="*/ 51 h 54"/>
                  <a:gd name="T14" fmla="*/ 9 w 45"/>
                  <a:gd name="T15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54">
                    <a:moveTo>
                      <a:pt x="9" y="54"/>
                    </a:moveTo>
                    <a:cubicBezTo>
                      <a:pt x="7" y="54"/>
                      <a:pt x="5" y="54"/>
                      <a:pt x="4" y="53"/>
                    </a:cubicBezTo>
                    <a:cubicBezTo>
                      <a:pt x="0" y="50"/>
                      <a:pt x="0" y="45"/>
                      <a:pt x="2" y="42"/>
                    </a:cubicBezTo>
                    <a:cubicBezTo>
                      <a:pt x="2" y="42"/>
                      <a:pt x="22" y="15"/>
                      <a:pt x="29" y="5"/>
                    </a:cubicBezTo>
                    <a:cubicBezTo>
                      <a:pt x="32" y="1"/>
                      <a:pt x="36" y="0"/>
                      <a:pt x="40" y="3"/>
                    </a:cubicBezTo>
                    <a:cubicBezTo>
                      <a:pt x="44" y="5"/>
                      <a:pt x="45" y="10"/>
                      <a:pt x="42" y="14"/>
                    </a:cubicBezTo>
                    <a:cubicBezTo>
                      <a:pt x="35" y="24"/>
                      <a:pt x="16" y="50"/>
                      <a:pt x="15" y="51"/>
                    </a:cubicBezTo>
                    <a:cubicBezTo>
                      <a:pt x="13" y="53"/>
                      <a:pt x="11" y="54"/>
                      <a:pt x="9" y="5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9" name="Freeform 22">
                <a:extLst>
                  <a:ext uri="{FF2B5EF4-FFF2-40B4-BE49-F238E27FC236}">
                    <a16:creationId xmlns:a16="http://schemas.microsoft.com/office/drawing/2014/main" id="{A3CC0282-34D8-E7EE-4C38-1A1DE25116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5" y="4222"/>
                <a:ext cx="89" cy="263"/>
              </a:xfrm>
              <a:custGeom>
                <a:avLst/>
                <a:gdLst>
                  <a:gd name="T0" fmla="*/ 35 w 51"/>
                  <a:gd name="T1" fmla="*/ 151 h 151"/>
                  <a:gd name="T2" fmla="*/ 34 w 51"/>
                  <a:gd name="T3" fmla="*/ 151 h 151"/>
                  <a:gd name="T4" fmla="*/ 28 w 51"/>
                  <a:gd name="T5" fmla="*/ 142 h 151"/>
                  <a:gd name="T6" fmla="*/ 3 w 51"/>
                  <a:gd name="T7" fmla="*/ 13 h 151"/>
                  <a:gd name="T8" fmla="*/ 5 w 51"/>
                  <a:gd name="T9" fmla="*/ 2 h 151"/>
                  <a:gd name="T10" fmla="*/ 16 w 51"/>
                  <a:gd name="T11" fmla="*/ 5 h 151"/>
                  <a:gd name="T12" fmla="*/ 43 w 51"/>
                  <a:gd name="T13" fmla="*/ 145 h 151"/>
                  <a:gd name="T14" fmla="*/ 35 w 51"/>
                  <a:gd name="T15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1" h="151">
                    <a:moveTo>
                      <a:pt x="35" y="151"/>
                    </a:moveTo>
                    <a:cubicBezTo>
                      <a:pt x="35" y="151"/>
                      <a:pt x="35" y="151"/>
                      <a:pt x="34" y="151"/>
                    </a:cubicBezTo>
                    <a:cubicBezTo>
                      <a:pt x="30" y="151"/>
                      <a:pt x="27" y="147"/>
                      <a:pt x="28" y="142"/>
                    </a:cubicBezTo>
                    <a:cubicBezTo>
                      <a:pt x="35" y="100"/>
                      <a:pt x="25" y="49"/>
                      <a:pt x="3" y="13"/>
                    </a:cubicBezTo>
                    <a:cubicBezTo>
                      <a:pt x="0" y="9"/>
                      <a:pt x="2" y="5"/>
                      <a:pt x="5" y="2"/>
                    </a:cubicBezTo>
                    <a:cubicBezTo>
                      <a:pt x="9" y="0"/>
                      <a:pt x="14" y="1"/>
                      <a:pt x="16" y="5"/>
                    </a:cubicBezTo>
                    <a:cubicBezTo>
                      <a:pt x="40" y="45"/>
                      <a:pt x="51" y="99"/>
                      <a:pt x="43" y="145"/>
                    </a:cubicBezTo>
                    <a:cubicBezTo>
                      <a:pt x="42" y="149"/>
                      <a:pt x="39" y="151"/>
                      <a:pt x="35" y="15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0" name="Freeform 23">
                <a:extLst>
                  <a:ext uri="{FF2B5EF4-FFF2-40B4-BE49-F238E27FC236}">
                    <a16:creationId xmlns:a16="http://schemas.microsoft.com/office/drawing/2014/main" id="{7CA215F1-1453-FB8A-02E0-FFA4D32A35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0" y="3709"/>
                <a:ext cx="990" cy="313"/>
              </a:xfrm>
              <a:custGeom>
                <a:avLst/>
                <a:gdLst>
                  <a:gd name="T0" fmla="*/ 560 w 569"/>
                  <a:gd name="T1" fmla="*/ 180 h 180"/>
                  <a:gd name="T2" fmla="*/ 555 w 569"/>
                  <a:gd name="T3" fmla="*/ 178 h 180"/>
                  <a:gd name="T4" fmla="*/ 517 w 569"/>
                  <a:gd name="T5" fmla="*/ 145 h 180"/>
                  <a:gd name="T6" fmla="*/ 516 w 569"/>
                  <a:gd name="T7" fmla="*/ 145 h 180"/>
                  <a:gd name="T8" fmla="*/ 399 w 569"/>
                  <a:gd name="T9" fmla="*/ 165 h 180"/>
                  <a:gd name="T10" fmla="*/ 394 w 569"/>
                  <a:gd name="T11" fmla="*/ 168 h 180"/>
                  <a:gd name="T12" fmla="*/ 390 w 569"/>
                  <a:gd name="T13" fmla="*/ 164 h 180"/>
                  <a:gd name="T14" fmla="*/ 10 w 569"/>
                  <a:gd name="T15" fmla="*/ 51 h 180"/>
                  <a:gd name="T16" fmla="*/ 1 w 569"/>
                  <a:gd name="T17" fmla="*/ 45 h 180"/>
                  <a:gd name="T18" fmla="*/ 7 w 569"/>
                  <a:gd name="T19" fmla="*/ 36 h 180"/>
                  <a:gd name="T20" fmla="*/ 396 w 569"/>
                  <a:gd name="T21" fmla="*/ 149 h 180"/>
                  <a:gd name="T22" fmla="*/ 518 w 569"/>
                  <a:gd name="T23" fmla="*/ 129 h 180"/>
                  <a:gd name="T24" fmla="*/ 521 w 569"/>
                  <a:gd name="T25" fmla="*/ 130 h 180"/>
                  <a:gd name="T26" fmla="*/ 524 w 569"/>
                  <a:gd name="T27" fmla="*/ 130 h 180"/>
                  <a:gd name="T28" fmla="*/ 526 w 569"/>
                  <a:gd name="T29" fmla="*/ 132 h 180"/>
                  <a:gd name="T30" fmla="*/ 565 w 569"/>
                  <a:gd name="T31" fmla="*/ 166 h 180"/>
                  <a:gd name="T32" fmla="*/ 566 w 569"/>
                  <a:gd name="T33" fmla="*/ 177 h 180"/>
                  <a:gd name="T34" fmla="*/ 560 w 569"/>
                  <a:gd name="T35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9" h="180">
                    <a:moveTo>
                      <a:pt x="560" y="180"/>
                    </a:moveTo>
                    <a:cubicBezTo>
                      <a:pt x="558" y="180"/>
                      <a:pt x="556" y="179"/>
                      <a:pt x="555" y="178"/>
                    </a:cubicBezTo>
                    <a:cubicBezTo>
                      <a:pt x="517" y="145"/>
                      <a:pt x="517" y="145"/>
                      <a:pt x="517" y="145"/>
                    </a:cubicBezTo>
                    <a:cubicBezTo>
                      <a:pt x="517" y="145"/>
                      <a:pt x="517" y="145"/>
                      <a:pt x="516" y="145"/>
                    </a:cubicBezTo>
                    <a:cubicBezTo>
                      <a:pt x="472" y="140"/>
                      <a:pt x="433" y="147"/>
                      <a:pt x="399" y="165"/>
                    </a:cubicBezTo>
                    <a:cubicBezTo>
                      <a:pt x="394" y="168"/>
                      <a:pt x="394" y="168"/>
                      <a:pt x="394" y="168"/>
                    </a:cubicBezTo>
                    <a:cubicBezTo>
                      <a:pt x="390" y="164"/>
                      <a:pt x="390" y="164"/>
                      <a:pt x="390" y="164"/>
                    </a:cubicBezTo>
                    <a:cubicBezTo>
                      <a:pt x="388" y="163"/>
                      <a:pt x="215" y="14"/>
                      <a:pt x="10" y="51"/>
                    </a:cubicBezTo>
                    <a:cubicBezTo>
                      <a:pt x="6" y="52"/>
                      <a:pt x="2" y="49"/>
                      <a:pt x="1" y="45"/>
                    </a:cubicBezTo>
                    <a:cubicBezTo>
                      <a:pt x="0" y="40"/>
                      <a:pt x="3" y="36"/>
                      <a:pt x="7" y="36"/>
                    </a:cubicBezTo>
                    <a:cubicBezTo>
                      <a:pt x="202" y="0"/>
                      <a:pt x="368" y="126"/>
                      <a:pt x="396" y="149"/>
                    </a:cubicBezTo>
                    <a:cubicBezTo>
                      <a:pt x="432" y="131"/>
                      <a:pt x="473" y="125"/>
                      <a:pt x="518" y="129"/>
                    </a:cubicBezTo>
                    <a:cubicBezTo>
                      <a:pt x="519" y="130"/>
                      <a:pt x="520" y="130"/>
                      <a:pt x="521" y="130"/>
                    </a:cubicBezTo>
                    <a:cubicBezTo>
                      <a:pt x="524" y="130"/>
                      <a:pt x="524" y="130"/>
                      <a:pt x="524" y="130"/>
                    </a:cubicBezTo>
                    <a:cubicBezTo>
                      <a:pt x="526" y="132"/>
                      <a:pt x="526" y="132"/>
                      <a:pt x="526" y="132"/>
                    </a:cubicBezTo>
                    <a:cubicBezTo>
                      <a:pt x="565" y="166"/>
                      <a:pt x="565" y="166"/>
                      <a:pt x="565" y="166"/>
                    </a:cubicBezTo>
                    <a:cubicBezTo>
                      <a:pt x="568" y="169"/>
                      <a:pt x="569" y="174"/>
                      <a:pt x="566" y="177"/>
                    </a:cubicBezTo>
                    <a:cubicBezTo>
                      <a:pt x="564" y="179"/>
                      <a:pt x="562" y="180"/>
                      <a:pt x="560" y="18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1" name="Freeform 24">
                <a:extLst>
                  <a:ext uri="{FF2B5EF4-FFF2-40B4-BE49-F238E27FC236}">
                    <a16:creationId xmlns:a16="http://schemas.microsoft.com/office/drawing/2014/main" id="{528A8233-C2EB-7208-EBEF-633592370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01" y="3852"/>
                <a:ext cx="68" cy="109"/>
              </a:xfrm>
              <a:custGeom>
                <a:avLst/>
                <a:gdLst>
                  <a:gd name="T0" fmla="*/ 9 w 39"/>
                  <a:gd name="T1" fmla="*/ 63 h 63"/>
                  <a:gd name="T2" fmla="*/ 5 w 39"/>
                  <a:gd name="T3" fmla="*/ 63 h 63"/>
                  <a:gd name="T4" fmla="*/ 2 w 39"/>
                  <a:gd name="T5" fmla="*/ 52 h 63"/>
                  <a:gd name="T6" fmla="*/ 23 w 39"/>
                  <a:gd name="T7" fmla="*/ 6 h 63"/>
                  <a:gd name="T8" fmla="*/ 34 w 39"/>
                  <a:gd name="T9" fmla="*/ 2 h 63"/>
                  <a:gd name="T10" fmla="*/ 38 w 39"/>
                  <a:gd name="T11" fmla="*/ 12 h 63"/>
                  <a:gd name="T12" fmla="*/ 16 w 39"/>
                  <a:gd name="T13" fmla="*/ 59 h 63"/>
                  <a:gd name="T14" fmla="*/ 9 w 39"/>
                  <a:gd name="T1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63">
                    <a:moveTo>
                      <a:pt x="9" y="63"/>
                    </a:moveTo>
                    <a:cubicBezTo>
                      <a:pt x="8" y="63"/>
                      <a:pt x="6" y="63"/>
                      <a:pt x="5" y="63"/>
                    </a:cubicBezTo>
                    <a:cubicBezTo>
                      <a:pt x="1" y="61"/>
                      <a:pt x="0" y="56"/>
                      <a:pt x="2" y="52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5" y="2"/>
                      <a:pt x="30" y="0"/>
                      <a:pt x="34" y="2"/>
                    </a:cubicBezTo>
                    <a:cubicBezTo>
                      <a:pt x="38" y="4"/>
                      <a:pt x="39" y="8"/>
                      <a:pt x="38" y="12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4" y="62"/>
                      <a:pt x="12" y="63"/>
                      <a:pt x="9" y="6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2" name="Freeform 25">
                <a:extLst>
                  <a:ext uri="{FF2B5EF4-FFF2-40B4-BE49-F238E27FC236}">
                    <a16:creationId xmlns:a16="http://schemas.microsoft.com/office/drawing/2014/main" id="{479326A2-3C54-9077-278F-FA524C2600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6" y="3540"/>
                <a:ext cx="247" cy="105"/>
              </a:xfrm>
              <a:custGeom>
                <a:avLst/>
                <a:gdLst>
                  <a:gd name="T0" fmla="*/ 9 w 142"/>
                  <a:gd name="T1" fmla="*/ 60 h 60"/>
                  <a:gd name="T2" fmla="*/ 4 w 142"/>
                  <a:gd name="T3" fmla="*/ 57 h 60"/>
                  <a:gd name="T4" fmla="*/ 4 w 142"/>
                  <a:gd name="T5" fmla="*/ 46 h 60"/>
                  <a:gd name="T6" fmla="*/ 135 w 142"/>
                  <a:gd name="T7" fmla="*/ 7 h 60"/>
                  <a:gd name="T8" fmla="*/ 141 w 142"/>
                  <a:gd name="T9" fmla="*/ 16 h 60"/>
                  <a:gd name="T10" fmla="*/ 132 w 142"/>
                  <a:gd name="T11" fmla="*/ 23 h 60"/>
                  <a:gd name="T12" fmla="*/ 15 w 142"/>
                  <a:gd name="T13" fmla="*/ 57 h 60"/>
                  <a:gd name="T14" fmla="*/ 9 w 142"/>
                  <a:gd name="T15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2" h="60">
                    <a:moveTo>
                      <a:pt x="9" y="60"/>
                    </a:moveTo>
                    <a:cubicBezTo>
                      <a:pt x="7" y="60"/>
                      <a:pt x="5" y="59"/>
                      <a:pt x="4" y="57"/>
                    </a:cubicBezTo>
                    <a:cubicBezTo>
                      <a:pt x="0" y="54"/>
                      <a:pt x="1" y="49"/>
                      <a:pt x="4" y="46"/>
                    </a:cubicBezTo>
                    <a:cubicBezTo>
                      <a:pt x="17" y="33"/>
                      <a:pt x="86" y="0"/>
                      <a:pt x="135" y="7"/>
                    </a:cubicBezTo>
                    <a:cubicBezTo>
                      <a:pt x="139" y="8"/>
                      <a:pt x="142" y="12"/>
                      <a:pt x="141" y="16"/>
                    </a:cubicBezTo>
                    <a:cubicBezTo>
                      <a:pt x="141" y="21"/>
                      <a:pt x="137" y="23"/>
                      <a:pt x="132" y="23"/>
                    </a:cubicBezTo>
                    <a:cubicBezTo>
                      <a:pt x="88" y="16"/>
                      <a:pt x="24" y="48"/>
                      <a:pt x="15" y="57"/>
                    </a:cubicBezTo>
                    <a:cubicBezTo>
                      <a:pt x="13" y="59"/>
                      <a:pt x="11" y="60"/>
                      <a:pt x="9" y="6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3" name="Freeform 26">
                <a:extLst>
                  <a:ext uri="{FF2B5EF4-FFF2-40B4-BE49-F238E27FC236}">
                    <a16:creationId xmlns:a16="http://schemas.microsoft.com/office/drawing/2014/main" id="{B55DFFF6-D9F5-0DB5-826B-C971AC2B7F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1" y="3528"/>
                <a:ext cx="466" cy="150"/>
              </a:xfrm>
              <a:custGeom>
                <a:avLst/>
                <a:gdLst>
                  <a:gd name="T0" fmla="*/ 260 w 268"/>
                  <a:gd name="T1" fmla="*/ 86 h 86"/>
                  <a:gd name="T2" fmla="*/ 255 w 268"/>
                  <a:gd name="T3" fmla="*/ 84 h 86"/>
                  <a:gd name="T4" fmla="*/ 38 w 268"/>
                  <a:gd name="T5" fmla="*/ 32 h 86"/>
                  <a:gd name="T6" fmla="*/ 15 w 268"/>
                  <a:gd name="T7" fmla="*/ 58 h 86"/>
                  <a:gd name="T8" fmla="*/ 4 w 268"/>
                  <a:gd name="T9" fmla="*/ 59 h 86"/>
                  <a:gd name="T10" fmla="*/ 3 w 268"/>
                  <a:gd name="T11" fmla="*/ 48 h 86"/>
                  <a:gd name="T12" fmla="*/ 30 w 268"/>
                  <a:gd name="T13" fmla="*/ 17 h 86"/>
                  <a:gd name="T14" fmla="*/ 32 w 268"/>
                  <a:gd name="T15" fmla="*/ 17 h 86"/>
                  <a:gd name="T16" fmla="*/ 264 w 268"/>
                  <a:gd name="T17" fmla="*/ 71 h 86"/>
                  <a:gd name="T18" fmla="*/ 266 w 268"/>
                  <a:gd name="T19" fmla="*/ 82 h 86"/>
                  <a:gd name="T20" fmla="*/ 260 w 268"/>
                  <a:gd name="T21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8" h="86">
                    <a:moveTo>
                      <a:pt x="260" y="86"/>
                    </a:moveTo>
                    <a:cubicBezTo>
                      <a:pt x="258" y="86"/>
                      <a:pt x="256" y="85"/>
                      <a:pt x="255" y="84"/>
                    </a:cubicBezTo>
                    <a:cubicBezTo>
                      <a:pt x="239" y="73"/>
                      <a:pt x="109" y="18"/>
                      <a:pt x="38" y="32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12" y="61"/>
                      <a:pt x="7" y="62"/>
                      <a:pt x="4" y="59"/>
                    </a:cubicBezTo>
                    <a:cubicBezTo>
                      <a:pt x="0" y="56"/>
                      <a:pt x="0" y="51"/>
                      <a:pt x="3" y="48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108" y="0"/>
                      <a:pt x="246" y="59"/>
                      <a:pt x="264" y="71"/>
                    </a:cubicBezTo>
                    <a:cubicBezTo>
                      <a:pt x="268" y="74"/>
                      <a:pt x="268" y="79"/>
                      <a:pt x="266" y="82"/>
                    </a:cubicBezTo>
                    <a:cubicBezTo>
                      <a:pt x="264" y="84"/>
                      <a:pt x="262" y="86"/>
                      <a:pt x="260" y="8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4" name="Freeform 27">
                <a:extLst>
                  <a:ext uri="{FF2B5EF4-FFF2-40B4-BE49-F238E27FC236}">
                    <a16:creationId xmlns:a16="http://schemas.microsoft.com/office/drawing/2014/main" id="{F1CD314C-7A6E-8296-BB14-EF988B0DE6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93" y="3935"/>
                <a:ext cx="206" cy="423"/>
              </a:xfrm>
              <a:custGeom>
                <a:avLst/>
                <a:gdLst>
                  <a:gd name="T0" fmla="*/ 110 w 118"/>
                  <a:gd name="T1" fmla="*/ 243 h 243"/>
                  <a:gd name="T2" fmla="*/ 103 w 118"/>
                  <a:gd name="T3" fmla="*/ 240 h 243"/>
                  <a:gd name="T4" fmla="*/ 95 w 118"/>
                  <a:gd name="T5" fmla="*/ 230 h 243"/>
                  <a:gd name="T6" fmla="*/ 17 w 118"/>
                  <a:gd name="T7" fmla="*/ 7 h 243"/>
                  <a:gd name="T8" fmla="*/ 26 w 118"/>
                  <a:gd name="T9" fmla="*/ 1 h 243"/>
                  <a:gd name="T10" fmla="*/ 32 w 118"/>
                  <a:gd name="T11" fmla="*/ 10 h 243"/>
                  <a:gd name="T12" fmla="*/ 107 w 118"/>
                  <a:gd name="T13" fmla="*/ 220 h 243"/>
                  <a:gd name="T14" fmla="*/ 116 w 118"/>
                  <a:gd name="T15" fmla="*/ 230 h 243"/>
                  <a:gd name="T16" fmla="*/ 114 w 118"/>
                  <a:gd name="T17" fmla="*/ 241 h 243"/>
                  <a:gd name="T18" fmla="*/ 110 w 118"/>
                  <a:gd name="T19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243">
                    <a:moveTo>
                      <a:pt x="110" y="243"/>
                    </a:moveTo>
                    <a:cubicBezTo>
                      <a:pt x="107" y="243"/>
                      <a:pt x="105" y="242"/>
                      <a:pt x="103" y="240"/>
                    </a:cubicBezTo>
                    <a:cubicBezTo>
                      <a:pt x="101" y="237"/>
                      <a:pt x="98" y="234"/>
                      <a:pt x="95" y="230"/>
                    </a:cubicBezTo>
                    <a:cubicBezTo>
                      <a:pt x="66" y="196"/>
                      <a:pt x="0" y="118"/>
                      <a:pt x="17" y="7"/>
                    </a:cubicBezTo>
                    <a:cubicBezTo>
                      <a:pt x="18" y="3"/>
                      <a:pt x="22" y="0"/>
                      <a:pt x="26" y="1"/>
                    </a:cubicBezTo>
                    <a:cubicBezTo>
                      <a:pt x="30" y="1"/>
                      <a:pt x="33" y="5"/>
                      <a:pt x="32" y="10"/>
                    </a:cubicBezTo>
                    <a:cubicBezTo>
                      <a:pt x="16" y="113"/>
                      <a:pt x="80" y="188"/>
                      <a:pt x="107" y="220"/>
                    </a:cubicBezTo>
                    <a:cubicBezTo>
                      <a:pt x="111" y="224"/>
                      <a:pt x="114" y="228"/>
                      <a:pt x="116" y="230"/>
                    </a:cubicBezTo>
                    <a:cubicBezTo>
                      <a:pt x="118" y="234"/>
                      <a:pt x="118" y="239"/>
                      <a:pt x="114" y="241"/>
                    </a:cubicBezTo>
                    <a:cubicBezTo>
                      <a:pt x="113" y="242"/>
                      <a:pt x="111" y="243"/>
                      <a:pt x="110" y="2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5" name="Freeform 28">
                <a:extLst>
                  <a:ext uri="{FF2B5EF4-FFF2-40B4-BE49-F238E27FC236}">
                    <a16:creationId xmlns:a16="http://schemas.microsoft.com/office/drawing/2014/main" id="{59627878-39EF-D82B-E426-4B6479AACB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1" y="3878"/>
                <a:ext cx="146" cy="90"/>
              </a:xfrm>
              <a:custGeom>
                <a:avLst/>
                <a:gdLst>
                  <a:gd name="T0" fmla="*/ 37 w 84"/>
                  <a:gd name="T1" fmla="*/ 52 h 52"/>
                  <a:gd name="T2" fmla="*/ 32 w 84"/>
                  <a:gd name="T3" fmla="*/ 48 h 52"/>
                  <a:gd name="T4" fmla="*/ 0 w 84"/>
                  <a:gd name="T5" fmla="*/ 8 h 52"/>
                  <a:gd name="T6" fmla="*/ 7 w 84"/>
                  <a:gd name="T7" fmla="*/ 0 h 52"/>
                  <a:gd name="T8" fmla="*/ 15 w 84"/>
                  <a:gd name="T9" fmla="*/ 6 h 52"/>
                  <a:gd name="T10" fmla="*/ 39 w 84"/>
                  <a:gd name="T11" fmla="*/ 32 h 52"/>
                  <a:gd name="T12" fmla="*/ 71 w 84"/>
                  <a:gd name="T13" fmla="*/ 10 h 52"/>
                  <a:gd name="T14" fmla="*/ 82 w 84"/>
                  <a:gd name="T15" fmla="*/ 13 h 52"/>
                  <a:gd name="T16" fmla="*/ 80 w 84"/>
                  <a:gd name="T17" fmla="*/ 23 h 52"/>
                  <a:gd name="T18" fmla="*/ 37 w 84"/>
                  <a:gd name="T1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52">
                    <a:moveTo>
                      <a:pt x="37" y="52"/>
                    </a:moveTo>
                    <a:cubicBezTo>
                      <a:pt x="32" y="48"/>
                      <a:pt x="32" y="48"/>
                      <a:pt x="32" y="48"/>
                    </a:cubicBezTo>
                    <a:cubicBezTo>
                      <a:pt x="0" y="17"/>
                      <a:pt x="0" y="11"/>
                      <a:pt x="0" y="8"/>
                    </a:cubicBezTo>
                    <a:cubicBezTo>
                      <a:pt x="0" y="4"/>
                      <a:pt x="3" y="0"/>
                      <a:pt x="7" y="0"/>
                    </a:cubicBezTo>
                    <a:cubicBezTo>
                      <a:pt x="11" y="0"/>
                      <a:pt x="14" y="2"/>
                      <a:pt x="15" y="6"/>
                    </a:cubicBezTo>
                    <a:cubicBezTo>
                      <a:pt x="17" y="10"/>
                      <a:pt x="28" y="22"/>
                      <a:pt x="39" y="32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75" y="8"/>
                      <a:pt x="80" y="9"/>
                      <a:pt x="82" y="13"/>
                    </a:cubicBezTo>
                    <a:cubicBezTo>
                      <a:pt x="84" y="16"/>
                      <a:pt x="83" y="21"/>
                      <a:pt x="80" y="23"/>
                    </a:cubicBezTo>
                    <a:cubicBezTo>
                      <a:pt x="37" y="52"/>
                      <a:pt x="37" y="52"/>
                      <a:pt x="37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6" name="Freeform 29">
                <a:extLst>
                  <a:ext uri="{FF2B5EF4-FFF2-40B4-BE49-F238E27FC236}">
                    <a16:creationId xmlns:a16="http://schemas.microsoft.com/office/drawing/2014/main" id="{3FEC44FB-BBCC-9631-CDA0-E2131C469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73" y="3972"/>
                <a:ext cx="1002" cy="705"/>
              </a:xfrm>
              <a:custGeom>
                <a:avLst/>
                <a:gdLst>
                  <a:gd name="T0" fmla="*/ 201 w 576"/>
                  <a:gd name="T1" fmla="*/ 405 h 405"/>
                  <a:gd name="T2" fmla="*/ 119 w 576"/>
                  <a:gd name="T3" fmla="*/ 393 h 405"/>
                  <a:gd name="T4" fmla="*/ 40 w 576"/>
                  <a:gd name="T5" fmla="*/ 357 h 405"/>
                  <a:gd name="T6" fmla="*/ 1 w 576"/>
                  <a:gd name="T7" fmla="*/ 269 h 405"/>
                  <a:gd name="T8" fmla="*/ 37 w 576"/>
                  <a:gd name="T9" fmla="*/ 6 h 405"/>
                  <a:gd name="T10" fmla="*/ 47 w 576"/>
                  <a:gd name="T11" fmla="*/ 2 h 405"/>
                  <a:gd name="T12" fmla="*/ 51 w 576"/>
                  <a:gd name="T13" fmla="*/ 12 h 405"/>
                  <a:gd name="T14" fmla="*/ 17 w 576"/>
                  <a:gd name="T15" fmla="*/ 269 h 405"/>
                  <a:gd name="T16" fmla="*/ 51 w 576"/>
                  <a:gd name="T17" fmla="*/ 346 h 405"/>
                  <a:gd name="T18" fmla="*/ 123 w 576"/>
                  <a:gd name="T19" fmla="*/ 378 h 405"/>
                  <a:gd name="T20" fmla="*/ 207 w 576"/>
                  <a:gd name="T21" fmla="*/ 389 h 405"/>
                  <a:gd name="T22" fmla="*/ 285 w 576"/>
                  <a:gd name="T23" fmla="*/ 379 h 405"/>
                  <a:gd name="T24" fmla="*/ 390 w 576"/>
                  <a:gd name="T25" fmla="*/ 365 h 405"/>
                  <a:gd name="T26" fmla="*/ 423 w 576"/>
                  <a:gd name="T27" fmla="*/ 365 h 405"/>
                  <a:gd name="T28" fmla="*/ 558 w 576"/>
                  <a:gd name="T29" fmla="*/ 288 h 405"/>
                  <a:gd name="T30" fmla="*/ 456 w 576"/>
                  <a:gd name="T31" fmla="*/ 61 h 405"/>
                  <a:gd name="T32" fmla="*/ 453 w 576"/>
                  <a:gd name="T33" fmla="*/ 51 h 405"/>
                  <a:gd name="T34" fmla="*/ 464 w 576"/>
                  <a:gd name="T35" fmla="*/ 47 h 405"/>
                  <a:gd name="T36" fmla="*/ 574 w 576"/>
                  <a:gd name="T37" fmla="*/ 288 h 405"/>
                  <a:gd name="T38" fmla="*/ 423 w 576"/>
                  <a:gd name="T39" fmla="*/ 381 h 405"/>
                  <a:gd name="T40" fmla="*/ 390 w 576"/>
                  <a:gd name="T41" fmla="*/ 381 h 405"/>
                  <a:gd name="T42" fmla="*/ 288 w 576"/>
                  <a:gd name="T43" fmla="*/ 394 h 405"/>
                  <a:gd name="T44" fmla="*/ 207 w 576"/>
                  <a:gd name="T45" fmla="*/ 405 h 405"/>
                  <a:gd name="T46" fmla="*/ 201 w 576"/>
                  <a:gd name="T47" fmla="*/ 405 h 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76" h="405">
                    <a:moveTo>
                      <a:pt x="201" y="405"/>
                    </a:moveTo>
                    <a:cubicBezTo>
                      <a:pt x="180" y="405"/>
                      <a:pt x="148" y="401"/>
                      <a:pt x="119" y="393"/>
                    </a:cubicBezTo>
                    <a:cubicBezTo>
                      <a:pt x="85" y="384"/>
                      <a:pt x="52" y="369"/>
                      <a:pt x="40" y="357"/>
                    </a:cubicBezTo>
                    <a:cubicBezTo>
                      <a:pt x="15" y="332"/>
                      <a:pt x="1" y="302"/>
                      <a:pt x="1" y="269"/>
                    </a:cubicBezTo>
                    <a:cubicBezTo>
                      <a:pt x="0" y="168"/>
                      <a:pt x="19" y="49"/>
                      <a:pt x="37" y="6"/>
                    </a:cubicBezTo>
                    <a:cubicBezTo>
                      <a:pt x="39" y="2"/>
                      <a:pt x="43" y="0"/>
                      <a:pt x="47" y="2"/>
                    </a:cubicBezTo>
                    <a:cubicBezTo>
                      <a:pt x="51" y="4"/>
                      <a:pt x="53" y="8"/>
                      <a:pt x="51" y="12"/>
                    </a:cubicBezTo>
                    <a:cubicBezTo>
                      <a:pt x="36" y="49"/>
                      <a:pt x="15" y="164"/>
                      <a:pt x="17" y="269"/>
                    </a:cubicBezTo>
                    <a:cubicBezTo>
                      <a:pt x="17" y="305"/>
                      <a:pt x="36" y="331"/>
                      <a:pt x="51" y="346"/>
                    </a:cubicBezTo>
                    <a:cubicBezTo>
                      <a:pt x="60" y="355"/>
                      <a:pt x="89" y="369"/>
                      <a:pt x="123" y="378"/>
                    </a:cubicBezTo>
                    <a:cubicBezTo>
                      <a:pt x="154" y="387"/>
                      <a:pt x="189" y="390"/>
                      <a:pt x="207" y="389"/>
                    </a:cubicBezTo>
                    <a:cubicBezTo>
                      <a:pt x="242" y="387"/>
                      <a:pt x="263" y="383"/>
                      <a:pt x="285" y="379"/>
                    </a:cubicBezTo>
                    <a:cubicBezTo>
                      <a:pt x="311" y="373"/>
                      <a:pt x="338" y="368"/>
                      <a:pt x="390" y="365"/>
                    </a:cubicBezTo>
                    <a:cubicBezTo>
                      <a:pt x="400" y="365"/>
                      <a:pt x="411" y="365"/>
                      <a:pt x="423" y="365"/>
                    </a:cubicBezTo>
                    <a:cubicBezTo>
                      <a:pt x="499" y="366"/>
                      <a:pt x="557" y="360"/>
                      <a:pt x="558" y="288"/>
                    </a:cubicBezTo>
                    <a:cubicBezTo>
                      <a:pt x="561" y="191"/>
                      <a:pt x="505" y="86"/>
                      <a:pt x="456" y="61"/>
                    </a:cubicBezTo>
                    <a:cubicBezTo>
                      <a:pt x="453" y="59"/>
                      <a:pt x="451" y="55"/>
                      <a:pt x="453" y="51"/>
                    </a:cubicBezTo>
                    <a:cubicBezTo>
                      <a:pt x="455" y="47"/>
                      <a:pt x="460" y="45"/>
                      <a:pt x="464" y="47"/>
                    </a:cubicBezTo>
                    <a:cubicBezTo>
                      <a:pt x="518" y="75"/>
                      <a:pt x="576" y="184"/>
                      <a:pt x="574" y="288"/>
                    </a:cubicBezTo>
                    <a:cubicBezTo>
                      <a:pt x="572" y="382"/>
                      <a:pt x="486" y="381"/>
                      <a:pt x="423" y="381"/>
                    </a:cubicBezTo>
                    <a:cubicBezTo>
                      <a:pt x="411" y="380"/>
                      <a:pt x="400" y="380"/>
                      <a:pt x="390" y="381"/>
                    </a:cubicBezTo>
                    <a:cubicBezTo>
                      <a:pt x="340" y="383"/>
                      <a:pt x="313" y="389"/>
                      <a:pt x="288" y="394"/>
                    </a:cubicBezTo>
                    <a:cubicBezTo>
                      <a:pt x="265" y="399"/>
                      <a:pt x="244" y="403"/>
                      <a:pt x="207" y="405"/>
                    </a:cubicBezTo>
                    <a:cubicBezTo>
                      <a:pt x="205" y="405"/>
                      <a:pt x="203" y="405"/>
                      <a:pt x="201" y="40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7" name="Freeform 30">
                <a:extLst>
                  <a:ext uri="{FF2B5EF4-FFF2-40B4-BE49-F238E27FC236}">
                    <a16:creationId xmlns:a16="http://schemas.microsoft.com/office/drawing/2014/main" id="{11D48AC5-164F-6498-6EB7-AC8F7821F5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32" y="4189"/>
                <a:ext cx="106" cy="89"/>
              </a:xfrm>
              <a:custGeom>
                <a:avLst/>
                <a:gdLst>
                  <a:gd name="T0" fmla="*/ 52 w 61"/>
                  <a:gd name="T1" fmla="*/ 51 h 51"/>
                  <a:gd name="T2" fmla="*/ 48 w 61"/>
                  <a:gd name="T3" fmla="*/ 50 h 51"/>
                  <a:gd name="T4" fmla="*/ 3 w 61"/>
                  <a:gd name="T5" fmla="*/ 7 h 51"/>
                  <a:gd name="T6" fmla="*/ 13 w 61"/>
                  <a:gd name="T7" fmla="*/ 1 h 51"/>
                  <a:gd name="T8" fmla="*/ 19 w 61"/>
                  <a:gd name="T9" fmla="*/ 8 h 51"/>
                  <a:gd name="T10" fmla="*/ 56 w 61"/>
                  <a:gd name="T11" fmla="*/ 37 h 51"/>
                  <a:gd name="T12" fmla="*/ 59 w 61"/>
                  <a:gd name="T13" fmla="*/ 47 h 51"/>
                  <a:gd name="T14" fmla="*/ 52 w 61"/>
                  <a:gd name="T1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51">
                    <a:moveTo>
                      <a:pt x="52" y="51"/>
                    </a:moveTo>
                    <a:cubicBezTo>
                      <a:pt x="50" y="51"/>
                      <a:pt x="49" y="51"/>
                      <a:pt x="48" y="50"/>
                    </a:cubicBezTo>
                    <a:cubicBezTo>
                      <a:pt x="0" y="20"/>
                      <a:pt x="2" y="11"/>
                      <a:pt x="3" y="7"/>
                    </a:cubicBezTo>
                    <a:cubicBezTo>
                      <a:pt x="4" y="3"/>
                      <a:pt x="9" y="0"/>
                      <a:pt x="13" y="1"/>
                    </a:cubicBezTo>
                    <a:cubicBezTo>
                      <a:pt x="16" y="2"/>
                      <a:pt x="18" y="5"/>
                      <a:pt x="19" y="8"/>
                    </a:cubicBezTo>
                    <a:cubicBezTo>
                      <a:pt x="22" y="13"/>
                      <a:pt x="40" y="27"/>
                      <a:pt x="56" y="37"/>
                    </a:cubicBezTo>
                    <a:cubicBezTo>
                      <a:pt x="60" y="39"/>
                      <a:pt x="61" y="44"/>
                      <a:pt x="59" y="47"/>
                    </a:cubicBezTo>
                    <a:cubicBezTo>
                      <a:pt x="57" y="50"/>
                      <a:pt x="54" y="51"/>
                      <a:pt x="52" y="5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8" name="Freeform 31">
                <a:extLst>
                  <a:ext uri="{FF2B5EF4-FFF2-40B4-BE49-F238E27FC236}">
                    <a16:creationId xmlns:a16="http://schemas.microsoft.com/office/drawing/2014/main" id="{9DD47657-A0CF-2F71-D48E-294374A78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7" y="3502"/>
                <a:ext cx="79" cy="82"/>
              </a:xfrm>
              <a:custGeom>
                <a:avLst/>
                <a:gdLst>
                  <a:gd name="T0" fmla="*/ 36 w 45"/>
                  <a:gd name="T1" fmla="*/ 47 h 47"/>
                  <a:gd name="T2" fmla="*/ 30 w 45"/>
                  <a:gd name="T3" fmla="*/ 45 h 47"/>
                  <a:gd name="T4" fmla="*/ 3 w 45"/>
                  <a:gd name="T5" fmla="*/ 14 h 47"/>
                  <a:gd name="T6" fmla="*/ 4 w 45"/>
                  <a:gd name="T7" fmla="*/ 3 h 47"/>
                  <a:gd name="T8" fmla="*/ 15 w 45"/>
                  <a:gd name="T9" fmla="*/ 4 h 47"/>
                  <a:gd name="T10" fmla="*/ 42 w 45"/>
                  <a:gd name="T11" fmla="*/ 34 h 47"/>
                  <a:gd name="T12" fmla="*/ 41 w 45"/>
                  <a:gd name="T13" fmla="*/ 45 h 47"/>
                  <a:gd name="T14" fmla="*/ 36 w 45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47">
                    <a:moveTo>
                      <a:pt x="36" y="47"/>
                    </a:moveTo>
                    <a:cubicBezTo>
                      <a:pt x="34" y="47"/>
                      <a:pt x="32" y="46"/>
                      <a:pt x="30" y="45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1" y="6"/>
                      <a:pt x="4" y="3"/>
                    </a:cubicBezTo>
                    <a:cubicBezTo>
                      <a:pt x="7" y="0"/>
                      <a:pt x="12" y="1"/>
                      <a:pt x="15" y="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5" y="38"/>
                      <a:pt x="44" y="43"/>
                      <a:pt x="41" y="45"/>
                    </a:cubicBezTo>
                    <a:cubicBezTo>
                      <a:pt x="40" y="47"/>
                      <a:pt x="38" y="47"/>
                      <a:pt x="36" y="4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9" name="Freeform 32">
                <a:extLst>
                  <a:ext uri="{FF2B5EF4-FFF2-40B4-BE49-F238E27FC236}">
                    <a16:creationId xmlns:a16="http://schemas.microsoft.com/office/drawing/2014/main" id="{746C4A6E-1951-70F3-6F14-1AD34A71E1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2" y="3187"/>
                <a:ext cx="552" cy="371"/>
              </a:xfrm>
              <a:custGeom>
                <a:avLst/>
                <a:gdLst>
                  <a:gd name="T0" fmla="*/ 8 w 317"/>
                  <a:gd name="T1" fmla="*/ 213 h 213"/>
                  <a:gd name="T2" fmla="*/ 5 w 317"/>
                  <a:gd name="T3" fmla="*/ 212 h 213"/>
                  <a:gd name="T4" fmla="*/ 1 w 317"/>
                  <a:gd name="T5" fmla="*/ 202 h 213"/>
                  <a:gd name="T6" fmla="*/ 189 w 317"/>
                  <a:gd name="T7" fmla="*/ 96 h 213"/>
                  <a:gd name="T8" fmla="*/ 298 w 317"/>
                  <a:gd name="T9" fmla="*/ 32 h 213"/>
                  <a:gd name="T10" fmla="*/ 285 w 317"/>
                  <a:gd name="T11" fmla="*/ 14 h 213"/>
                  <a:gd name="T12" fmla="*/ 286 w 317"/>
                  <a:gd name="T13" fmla="*/ 3 h 213"/>
                  <a:gd name="T14" fmla="*/ 297 w 317"/>
                  <a:gd name="T15" fmla="*/ 5 h 213"/>
                  <a:gd name="T16" fmla="*/ 317 w 317"/>
                  <a:gd name="T17" fmla="*/ 32 h 213"/>
                  <a:gd name="T18" fmla="*/ 314 w 317"/>
                  <a:gd name="T19" fmla="*/ 36 h 213"/>
                  <a:gd name="T20" fmla="*/ 192 w 317"/>
                  <a:gd name="T21" fmla="*/ 111 h 213"/>
                  <a:gd name="T22" fmla="*/ 191 w 317"/>
                  <a:gd name="T23" fmla="*/ 111 h 213"/>
                  <a:gd name="T24" fmla="*/ 190 w 317"/>
                  <a:gd name="T25" fmla="*/ 111 h 213"/>
                  <a:gd name="T26" fmla="*/ 16 w 317"/>
                  <a:gd name="T27" fmla="*/ 208 h 213"/>
                  <a:gd name="T28" fmla="*/ 8 w 317"/>
                  <a:gd name="T29" fmla="*/ 213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7" h="213">
                    <a:moveTo>
                      <a:pt x="8" y="213"/>
                    </a:moveTo>
                    <a:cubicBezTo>
                      <a:pt x="7" y="213"/>
                      <a:pt x="6" y="212"/>
                      <a:pt x="5" y="212"/>
                    </a:cubicBezTo>
                    <a:cubicBezTo>
                      <a:pt x="1" y="210"/>
                      <a:pt x="0" y="205"/>
                      <a:pt x="1" y="202"/>
                    </a:cubicBezTo>
                    <a:cubicBezTo>
                      <a:pt x="21" y="160"/>
                      <a:pt x="93" y="98"/>
                      <a:pt x="189" y="96"/>
                    </a:cubicBezTo>
                    <a:cubicBezTo>
                      <a:pt x="198" y="93"/>
                      <a:pt x="270" y="70"/>
                      <a:pt x="298" y="32"/>
                    </a:cubicBezTo>
                    <a:cubicBezTo>
                      <a:pt x="285" y="14"/>
                      <a:pt x="285" y="14"/>
                      <a:pt x="285" y="14"/>
                    </a:cubicBezTo>
                    <a:cubicBezTo>
                      <a:pt x="282" y="10"/>
                      <a:pt x="283" y="5"/>
                      <a:pt x="286" y="3"/>
                    </a:cubicBezTo>
                    <a:cubicBezTo>
                      <a:pt x="290" y="0"/>
                      <a:pt x="295" y="1"/>
                      <a:pt x="297" y="5"/>
                    </a:cubicBezTo>
                    <a:cubicBezTo>
                      <a:pt x="317" y="32"/>
                      <a:pt x="317" y="32"/>
                      <a:pt x="317" y="32"/>
                    </a:cubicBezTo>
                    <a:cubicBezTo>
                      <a:pt x="314" y="36"/>
                      <a:pt x="314" y="36"/>
                      <a:pt x="314" y="36"/>
                    </a:cubicBezTo>
                    <a:cubicBezTo>
                      <a:pt x="283" y="84"/>
                      <a:pt x="196" y="110"/>
                      <a:pt x="192" y="111"/>
                    </a:cubicBezTo>
                    <a:cubicBezTo>
                      <a:pt x="191" y="111"/>
                      <a:pt x="191" y="111"/>
                      <a:pt x="191" y="111"/>
                    </a:cubicBezTo>
                    <a:cubicBezTo>
                      <a:pt x="190" y="111"/>
                      <a:pt x="190" y="111"/>
                      <a:pt x="190" y="111"/>
                    </a:cubicBezTo>
                    <a:cubicBezTo>
                      <a:pt x="101" y="113"/>
                      <a:pt x="33" y="170"/>
                      <a:pt x="16" y="208"/>
                    </a:cubicBezTo>
                    <a:cubicBezTo>
                      <a:pt x="14" y="211"/>
                      <a:pt x="11" y="213"/>
                      <a:pt x="8" y="21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0" name="Freeform 33">
                <a:extLst>
                  <a:ext uri="{FF2B5EF4-FFF2-40B4-BE49-F238E27FC236}">
                    <a16:creationId xmlns:a16="http://schemas.microsoft.com/office/drawing/2014/main" id="{FB2217E6-8F43-FAD0-B237-D5C40917DC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3" y="3197"/>
                <a:ext cx="85" cy="59"/>
              </a:xfrm>
              <a:custGeom>
                <a:avLst/>
                <a:gdLst>
                  <a:gd name="T0" fmla="*/ 9 w 49"/>
                  <a:gd name="T1" fmla="*/ 34 h 34"/>
                  <a:gd name="T2" fmla="*/ 2 w 49"/>
                  <a:gd name="T3" fmla="*/ 30 h 34"/>
                  <a:gd name="T4" fmla="*/ 5 w 49"/>
                  <a:gd name="T5" fmla="*/ 19 h 34"/>
                  <a:gd name="T6" fmla="*/ 37 w 49"/>
                  <a:gd name="T7" fmla="*/ 2 h 34"/>
                  <a:gd name="T8" fmla="*/ 47 w 49"/>
                  <a:gd name="T9" fmla="*/ 5 h 34"/>
                  <a:gd name="T10" fmla="*/ 44 w 49"/>
                  <a:gd name="T11" fmla="*/ 16 h 34"/>
                  <a:gd name="T12" fmla="*/ 12 w 49"/>
                  <a:gd name="T13" fmla="*/ 33 h 34"/>
                  <a:gd name="T14" fmla="*/ 9 w 49"/>
                  <a:gd name="T15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" h="34">
                    <a:moveTo>
                      <a:pt x="9" y="34"/>
                    </a:moveTo>
                    <a:cubicBezTo>
                      <a:pt x="6" y="34"/>
                      <a:pt x="3" y="32"/>
                      <a:pt x="2" y="30"/>
                    </a:cubicBezTo>
                    <a:cubicBezTo>
                      <a:pt x="0" y="26"/>
                      <a:pt x="1" y="21"/>
                      <a:pt x="5" y="19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40" y="0"/>
                      <a:pt x="45" y="1"/>
                      <a:pt x="47" y="5"/>
                    </a:cubicBezTo>
                    <a:cubicBezTo>
                      <a:pt x="49" y="9"/>
                      <a:pt x="48" y="14"/>
                      <a:pt x="44" y="16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11" y="34"/>
                      <a:pt x="10" y="34"/>
                      <a:pt x="9" y="3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1" name="Freeform 34">
                <a:extLst>
                  <a:ext uri="{FF2B5EF4-FFF2-40B4-BE49-F238E27FC236}">
                    <a16:creationId xmlns:a16="http://schemas.microsoft.com/office/drawing/2014/main" id="{AD73C0EE-ABD5-0C52-79A0-CF5279516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80" y="3164"/>
                <a:ext cx="108" cy="272"/>
              </a:xfrm>
              <a:custGeom>
                <a:avLst/>
                <a:gdLst>
                  <a:gd name="T0" fmla="*/ 11 w 62"/>
                  <a:gd name="T1" fmla="*/ 156 h 156"/>
                  <a:gd name="T2" fmla="*/ 3 w 62"/>
                  <a:gd name="T3" fmla="*/ 148 h 156"/>
                  <a:gd name="T4" fmla="*/ 47 w 62"/>
                  <a:gd name="T5" fmla="*/ 5 h 156"/>
                  <a:gd name="T6" fmla="*/ 58 w 62"/>
                  <a:gd name="T7" fmla="*/ 3 h 156"/>
                  <a:gd name="T8" fmla="*/ 60 w 62"/>
                  <a:gd name="T9" fmla="*/ 14 h 156"/>
                  <a:gd name="T10" fmla="*/ 19 w 62"/>
                  <a:gd name="T11" fmla="*/ 147 h 156"/>
                  <a:gd name="T12" fmla="*/ 11 w 62"/>
                  <a:gd name="T13" fmla="*/ 156 h 156"/>
                  <a:gd name="T14" fmla="*/ 11 w 62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156">
                    <a:moveTo>
                      <a:pt x="11" y="156"/>
                    </a:moveTo>
                    <a:cubicBezTo>
                      <a:pt x="7" y="156"/>
                      <a:pt x="3" y="152"/>
                      <a:pt x="3" y="148"/>
                    </a:cubicBezTo>
                    <a:cubicBezTo>
                      <a:pt x="0" y="111"/>
                      <a:pt x="20" y="46"/>
                      <a:pt x="47" y="5"/>
                    </a:cubicBezTo>
                    <a:cubicBezTo>
                      <a:pt x="49" y="1"/>
                      <a:pt x="54" y="0"/>
                      <a:pt x="58" y="3"/>
                    </a:cubicBezTo>
                    <a:cubicBezTo>
                      <a:pt x="61" y="5"/>
                      <a:pt x="62" y="10"/>
                      <a:pt x="60" y="14"/>
                    </a:cubicBezTo>
                    <a:cubicBezTo>
                      <a:pt x="35" y="52"/>
                      <a:pt x="16" y="113"/>
                      <a:pt x="19" y="147"/>
                    </a:cubicBezTo>
                    <a:cubicBezTo>
                      <a:pt x="19" y="151"/>
                      <a:pt x="16" y="155"/>
                      <a:pt x="11" y="156"/>
                    </a:cubicBezTo>
                    <a:cubicBezTo>
                      <a:pt x="11" y="156"/>
                      <a:pt x="11" y="156"/>
                      <a:pt x="11" y="15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60E6CF6F-D097-C96C-46B9-A82E74D729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12" y="2491"/>
                <a:ext cx="586" cy="478"/>
              </a:xfrm>
              <a:custGeom>
                <a:avLst/>
                <a:gdLst>
                  <a:gd name="T0" fmla="*/ 81 w 337"/>
                  <a:gd name="T1" fmla="*/ 275 h 275"/>
                  <a:gd name="T2" fmla="*/ 36 w 337"/>
                  <a:gd name="T3" fmla="*/ 256 h 275"/>
                  <a:gd name="T4" fmla="*/ 43 w 337"/>
                  <a:gd name="T5" fmla="*/ 126 h 275"/>
                  <a:gd name="T6" fmla="*/ 178 w 337"/>
                  <a:gd name="T7" fmla="*/ 34 h 275"/>
                  <a:gd name="T8" fmla="*/ 328 w 337"/>
                  <a:gd name="T9" fmla="*/ 0 h 275"/>
                  <a:gd name="T10" fmla="*/ 337 w 337"/>
                  <a:gd name="T11" fmla="*/ 7 h 275"/>
                  <a:gd name="T12" fmla="*/ 330 w 337"/>
                  <a:gd name="T13" fmla="*/ 16 h 275"/>
                  <a:gd name="T14" fmla="*/ 56 w 337"/>
                  <a:gd name="T15" fmla="*/ 134 h 275"/>
                  <a:gd name="T16" fmla="*/ 47 w 337"/>
                  <a:gd name="T17" fmla="*/ 245 h 275"/>
                  <a:gd name="T18" fmla="*/ 103 w 337"/>
                  <a:gd name="T19" fmla="*/ 254 h 275"/>
                  <a:gd name="T20" fmla="*/ 113 w 337"/>
                  <a:gd name="T21" fmla="*/ 258 h 275"/>
                  <a:gd name="T22" fmla="*/ 109 w 337"/>
                  <a:gd name="T23" fmla="*/ 268 h 275"/>
                  <a:gd name="T24" fmla="*/ 81 w 337"/>
                  <a:gd name="T25" fmla="*/ 275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7" h="275">
                    <a:moveTo>
                      <a:pt x="81" y="275"/>
                    </a:moveTo>
                    <a:cubicBezTo>
                      <a:pt x="64" y="275"/>
                      <a:pt x="48" y="268"/>
                      <a:pt x="36" y="256"/>
                    </a:cubicBezTo>
                    <a:cubicBezTo>
                      <a:pt x="24" y="243"/>
                      <a:pt x="0" y="204"/>
                      <a:pt x="43" y="126"/>
                    </a:cubicBezTo>
                    <a:cubicBezTo>
                      <a:pt x="63" y="89"/>
                      <a:pt x="109" y="58"/>
                      <a:pt x="178" y="34"/>
                    </a:cubicBezTo>
                    <a:cubicBezTo>
                      <a:pt x="240" y="13"/>
                      <a:pt x="304" y="3"/>
                      <a:pt x="328" y="0"/>
                    </a:cubicBezTo>
                    <a:cubicBezTo>
                      <a:pt x="332" y="0"/>
                      <a:pt x="336" y="3"/>
                      <a:pt x="337" y="7"/>
                    </a:cubicBezTo>
                    <a:cubicBezTo>
                      <a:pt x="337" y="11"/>
                      <a:pt x="334" y="15"/>
                      <a:pt x="330" y="16"/>
                    </a:cubicBezTo>
                    <a:cubicBezTo>
                      <a:pt x="293" y="21"/>
                      <a:pt x="104" y="48"/>
                      <a:pt x="56" y="134"/>
                    </a:cubicBezTo>
                    <a:cubicBezTo>
                      <a:pt x="30" y="181"/>
                      <a:pt x="26" y="223"/>
                      <a:pt x="47" y="245"/>
                    </a:cubicBezTo>
                    <a:cubicBezTo>
                      <a:pt x="61" y="260"/>
                      <a:pt x="83" y="263"/>
                      <a:pt x="103" y="254"/>
                    </a:cubicBezTo>
                    <a:cubicBezTo>
                      <a:pt x="107" y="252"/>
                      <a:pt x="111" y="254"/>
                      <a:pt x="113" y="258"/>
                    </a:cubicBezTo>
                    <a:cubicBezTo>
                      <a:pt x="115" y="262"/>
                      <a:pt x="113" y="267"/>
                      <a:pt x="109" y="268"/>
                    </a:cubicBezTo>
                    <a:cubicBezTo>
                      <a:pt x="100" y="273"/>
                      <a:pt x="90" y="275"/>
                      <a:pt x="81" y="27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7C99BEE5-DEE7-0DBA-8787-D2F27764F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2665"/>
                <a:ext cx="185" cy="85"/>
              </a:xfrm>
              <a:custGeom>
                <a:avLst/>
                <a:gdLst>
                  <a:gd name="T0" fmla="*/ 97 w 106"/>
                  <a:gd name="T1" fmla="*/ 49 h 49"/>
                  <a:gd name="T2" fmla="*/ 91 w 106"/>
                  <a:gd name="T3" fmla="*/ 45 h 49"/>
                  <a:gd name="T4" fmla="*/ 13 w 106"/>
                  <a:gd name="T5" fmla="*/ 38 h 49"/>
                  <a:gd name="T6" fmla="*/ 2 w 106"/>
                  <a:gd name="T7" fmla="*/ 35 h 49"/>
                  <a:gd name="T8" fmla="*/ 5 w 106"/>
                  <a:gd name="T9" fmla="*/ 25 h 49"/>
                  <a:gd name="T10" fmla="*/ 104 w 106"/>
                  <a:gd name="T11" fmla="*/ 37 h 49"/>
                  <a:gd name="T12" fmla="*/ 102 w 106"/>
                  <a:gd name="T13" fmla="*/ 47 h 49"/>
                  <a:gd name="T14" fmla="*/ 97 w 106"/>
                  <a:gd name="T1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49">
                    <a:moveTo>
                      <a:pt x="97" y="49"/>
                    </a:moveTo>
                    <a:cubicBezTo>
                      <a:pt x="95" y="49"/>
                      <a:pt x="93" y="48"/>
                      <a:pt x="91" y="45"/>
                    </a:cubicBezTo>
                    <a:cubicBezTo>
                      <a:pt x="88" y="42"/>
                      <a:pt x="50" y="18"/>
                      <a:pt x="13" y="38"/>
                    </a:cubicBezTo>
                    <a:cubicBezTo>
                      <a:pt x="9" y="40"/>
                      <a:pt x="5" y="39"/>
                      <a:pt x="2" y="35"/>
                    </a:cubicBezTo>
                    <a:cubicBezTo>
                      <a:pt x="0" y="31"/>
                      <a:pt x="2" y="27"/>
                      <a:pt x="5" y="25"/>
                    </a:cubicBezTo>
                    <a:cubicBezTo>
                      <a:pt x="50" y="0"/>
                      <a:pt x="98" y="27"/>
                      <a:pt x="104" y="37"/>
                    </a:cubicBezTo>
                    <a:cubicBezTo>
                      <a:pt x="106" y="40"/>
                      <a:pt x="105" y="45"/>
                      <a:pt x="102" y="47"/>
                    </a:cubicBezTo>
                    <a:cubicBezTo>
                      <a:pt x="100" y="48"/>
                      <a:pt x="99" y="49"/>
                      <a:pt x="97" y="4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4" name="Freeform 37">
                <a:extLst>
                  <a:ext uri="{FF2B5EF4-FFF2-40B4-BE49-F238E27FC236}">
                    <a16:creationId xmlns:a16="http://schemas.microsoft.com/office/drawing/2014/main" id="{D43E7270-DACB-28ED-27B7-DCE1CBD0E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4" y="4203"/>
                <a:ext cx="314" cy="314"/>
              </a:xfrm>
              <a:custGeom>
                <a:avLst/>
                <a:gdLst>
                  <a:gd name="T0" fmla="*/ 9 w 181"/>
                  <a:gd name="T1" fmla="*/ 180 h 180"/>
                  <a:gd name="T2" fmla="*/ 1 w 181"/>
                  <a:gd name="T3" fmla="*/ 174 h 180"/>
                  <a:gd name="T4" fmla="*/ 7 w 181"/>
                  <a:gd name="T5" fmla="*/ 164 h 180"/>
                  <a:gd name="T6" fmla="*/ 165 w 181"/>
                  <a:gd name="T7" fmla="*/ 7 h 180"/>
                  <a:gd name="T8" fmla="*/ 174 w 181"/>
                  <a:gd name="T9" fmla="*/ 0 h 180"/>
                  <a:gd name="T10" fmla="*/ 181 w 181"/>
                  <a:gd name="T11" fmla="*/ 9 h 180"/>
                  <a:gd name="T12" fmla="*/ 11 w 181"/>
                  <a:gd name="T13" fmla="*/ 180 h 180"/>
                  <a:gd name="T14" fmla="*/ 9 w 181"/>
                  <a:gd name="T15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1" h="180">
                    <a:moveTo>
                      <a:pt x="9" y="180"/>
                    </a:moveTo>
                    <a:cubicBezTo>
                      <a:pt x="5" y="180"/>
                      <a:pt x="2" y="177"/>
                      <a:pt x="1" y="174"/>
                    </a:cubicBezTo>
                    <a:cubicBezTo>
                      <a:pt x="0" y="169"/>
                      <a:pt x="3" y="165"/>
                      <a:pt x="7" y="164"/>
                    </a:cubicBezTo>
                    <a:cubicBezTo>
                      <a:pt x="85" y="148"/>
                      <a:pt x="160" y="56"/>
                      <a:pt x="165" y="7"/>
                    </a:cubicBezTo>
                    <a:cubicBezTo>
                      <a:pt x="166" y="3"/>
                      <a:pt x="170" y="0"/>
                      <a:pt x="174" y="0"/>
                    </a:cubicBezTo>
                    <a:cubicBezTo>
                      <a:pt x="178" y="1"/>
                      <a:pt x="181" y="4"/>
                      <a:pt x="181" y="9"/>
                    </a:cubicBezTo>
                    <a:cubicBezTo>
                      <a:pt x="175" y="63"/>
                      <a:pt x="96" y="161"/>
                      <a:pt x="11" y="180"/>
                    </a:cubicBezTo>
                    <a:cubicBezTo>
                      <a:pt x="10" y="180"/>
                      <a:pt x="9" y="180"/>
                      <a:pt x="9" y="18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5" name="Freeform 38">
                <a:extLst>
                  <a:ext uri="{FF2B5EF4-FFF2-40B4-BE49-F238E27FC236}">
                    <a16:creationId xmlns:a16="http://schemas.microsoft.com/office/drawing/2014/main" id="{0DA6C703-D919-57FF-1E41-96778B26F6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44" y="4383"/>
                <a:ext cx="255" cy="182"/>
              </a:xfrm>
              <a:custGeom>
                <a:avLst/>
                <a:gdLst>
                  <a:gd name="T0" fmla="*/ 138 w 147"/>
                  <a:gd name="T1" fmla="*/ 105 h 105"/>
                  <a:gd name="T2" fmla="*/ 131 w 147"/>
                  <a:gd name="T3" fmla="*/ 101 h 105"/>
                  <a:gd name="T4" fmla="*/ 8 w 147"/>
                  <a:gd name="T5" fmla="*/ 19 h 105"/>
                  <a:gd name="T6" fmla="*/ 0 w 147"/>
                  <a:gd name="T7" fmla="*/ 12 h 105"/>
                  <a:gd name="T8" fmla="*/ 7 w 147"/>
                  <a:gd name="T9" fmla="*/ 3 h 105"/>
                  <a:gd name="T10" fmla="*/ 97 w 147"/>
                  <a:gd name="T11" fmla="*/ 37 h 105"/>
                  <a:gd name="T12" fmla="*/ 145 w 147"/>
                  <a:gd name="T13" fmla="*/ 94 h 105"/>
                  <a:gd name="T14" fmla="*/ 142 w 147"/>
                  <a:gd name="T15" fmla="*/ 105 h 105"/>
                  <a:gd name="T16" fmla="*/ 138 w 147"/>
                  <a:gd name="T17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7" h="105">
                    <a:moveTo>
                      <a:pt x="138" y="105"/>
                    </a:moveTo>
                    <a:cubicBezTo>
                      <a:pt x="135" y="105"/>
                      <a:pt x="132" y="104"/>
                      <a:pt x="131" y="101"/>
                    </a:cubicBezTo>
                    <a:cubicBezTo>
                      <a:pt x="119" y="77"/>
                      <a:pt x="69" y="14"/>
                      <a:pt x="8" y="19"/>
                    </a:cubicBezTo>
                    <a:cubicBezTo>
                      <a:pt x="4" y="19"/>
                      <a:pt x="0" y="16"/>
                      <a:pt x="0" y="12"/>
                    </a:cubicBezTo>
                    <a:cubicBezTo>
                      <a:pt x="0" y="7"/>
                      <a:pt x="3" y="3"/>
                      <a:pt x="7" y="3"/>
                    </a:cubicBezTo>
                    <a:cubicBezTo>
                      <a:pt x="45" y="0"/>
                      <a:pt x="77" y="20"/>
                      <a:pt x="97" y="37"/>
                    </a:cubicBezTo>
                    <a:cubicBezTo>
                      <a:pt x="120" y="56"/>
                      <a:pt x="138" y="79"/>
                      <a:pt x="145" y="94"/>
                    </a:cubicBezTo>
                    <a:cubicBezTo>
                      <a:pt x="147" y="98"/>
                      <a:pt x="145" y="103"/>
                      <a:pt x="142" y="105"/>
                    </a:cubicBezTo>
                    <a:cubicBezTo>
                      <a:pt x="140" y="105"/>
                      <a:pt x="139" y="105"/>
                      <a:pt x="138" y="10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6" name="Freeform 39">
                <a:extLst>
                  <a:ext uri="{FF2B5EF4-FFF2-40B4-BE49-F238E27FC236}">
                    <a16:creationId xmlns:a16="http://schemas.microsoft.com/office/drawing/2014/main" id="{DC616743-6166-A46F-6751-793299DF6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2" y="3894"/>
                <a:ext cx="101" cy="144"/>
              </a:xfrm>
              <a:custGeom>
                <a:avLst/>
                <a:gdLst>
                  <a:gd name="T0" fmla="*/ 9 w 58"/>
                  <a:gd name="T1" fmla="*/ 83 h 83"/>
                  <a:gd name="T2" fmla="*/ 4 w 58"/>
                  <a:gd name="T3" fmla="*/ 81 h 83"/>
                  <a:gd name="T4" fmla="*/ 3 w 58"/>
                  <a:gd name="T5" fmla="*/ 70 h 83"/>
                  <a:gd name="T6" fmla="*/ 42 w 58"/>
                  <a:gd name="T7" fmla="*/ 6 h 83"/>
                  <a:gd name="T8" fmla="*/ 52 w 58"/>
                  <a:gd name="T9" fmla="*/ 1 h 83"/>
                  <a:gd name="T10" fmla="*/ 57 w 58"/>
                  <a:gd name="T11" fmla="*/ 10 h 83"/>
                  <a:gd name="T12" fmla="*/ 15 w 58"/>
                  <a:gd name="T13" fmla="*/ 80 h 83"/>
                  <a:gd name="T14" fmla="*/ 9 w 58"/>
                  <a:gd name="T1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83">
                    <a:moveTo>
                      <a:pt x="9" y="83"/>
                    </a:moveTo>
                    <a:cubicBezTo>
                      <a:pt x="7" y="83"/>
                      <a:pt x="5" y="82"/>
                      <a:pt x="4" y="81"/>
                    </a:cubicBezTo>
                    <a:cubicBezTo>
                      <a:pt x="1" y="78"/>
                      <a:pt x="0" y="73"/>
                      <a:pt x="3" y="70"/>
                    </a:cubicBezTo>
                    <a:cubicBezTo>
                      <a:pt x="24" y="48"/>
                      <a:pt x="38" y="24"/>
                      <a:pt x="42" y="6"/>
                    </a:cubicBezTo>
                    <a:cubicBezTo>
                      <a:pt x="43" y="2"/>
                      <a:pt x="47" y="0"/>
                      <a:pt x="52" y="1"/>
                    </a:cubicBezTo>
                    <a:cubicBezTo>
                      <a:pt x="56" y="2"/>
                      <a:pt x="58" y="6"/>
                      <a:pt x="57" y="10"/>
                    </a:cubicBezTo>
                    <a:cubicBezTo>
                      <a:pt x="51" y="38"/>
                      <a:pt x="28" y="66"/>
                      <a:pt x="15" y="80"/>
                    </a:cubicBezTo>
                    <a:cubicBezTo>
                      <a:pt x="13" y="82"/>
                      <a:pt x="11" y="83"/>
                      <a:pt x="9" y="8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7" name="Freeform 40">
                <a:extLst>
                  <a:ext uri="{FF2B5EF4-FFF2-40B4-BE49-F238E27FC236}">
                    <a16:creationId xmlns:a16="http://schemas.microsoft.com/office/drawing/2014/main" id="{B1839D16-63D0-052D-522C-A04644375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8" y="3055"/>
                <a:ext cx="1075" cy="337"/>
              </a:xfrm>
              <a:custGeom>
                <a:avLst/>
                <a:gdLst>
                  <a:gd name="T0" fmla="*/ 8 w 618"/>
                  <a:gd name="T1" fmla="*/ 194 h 194"/>
                  <a:gd name="T2" fmla="*/ 3 w 618"/>
                  <a:gd name="T3" fmla="*/ 192 h 194"/>
                  <a:gd name="T4" fmla="*/ 3 w 618"/>
                  <a:gd name="T5" fmla="*/ 181 h 194"/>
                  <a:gd name="T6" fmla="*/ 239 w 618"/>
                  <a:gd name="T7" fmla="*/ 62 h 194"/>
                  <a:gd name="T8" fmla="*/ 345 w 618"/>
                  <a:gd name="T9" fmla="*/ 70 h 194"/>
                  <a:gd name="T10" fmla="*/ 494 w 618"/>
                  <a:gd name="T11" fmla="*/ 7 h 194"/>
                  <a:gd name="T12" fmla="*/ 614 w 618"/>
                  <a:gd name="T13" fmla="*/ 31 h 194"/>
                  <a:gd name="T14" fmla="*/ 615 w 618"/>
                  <a:gd name="T15" fmla="*/ 42 h 194"/>
                  <a:gd name="T16" fmla="*/ 604 w 618"/>
                  <a:gd name="T17" fmla="*/ 43 h 194"/>
                  <a:gd name="T18" fmla="*/ 354 w 618"/>
                  <a:gd name="T19" fmla="*/ 84 h 194"/>
                  <a:gd name="T20" fmla="*/ 350 w 618"/>
                  <a:gd name="T21" fmla="*/ 88 h 194"/>
                  <a:gd name="T22" fmla="*/ 345 w 618"/>
                  <a:gd name="T23" fmla="*/ 87 h 194"/>
                  <a:gd name="T24" fmla="*/ 14 w 618"/>
                  <a:gd name="T25" fmla="*/ 192 h 194"/>
                  <a:gd name="T26" fmla="*/ 8 w 618"/>
                  <a:gd name="T27" fmla="*/ 19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8" h="194">
                    <a:moveTo>
                      <a:pt x="8" y="194"/>
                    </a:moveTo>
                    <a:cubicBezTo>
                      <a:pt x="6" y="194"/>
                      <a:pt x="4" y="193"/>
                      <a:pt x="3" y="192"/>
                    </a:cubicBezTo>
                    <a:cubicBezTo>
                      <a:pt x="0" y="189"/>
                      <a:pt x="0" y="184"/>
                      <a:pt x="3" y="181"/>
                    </a:cubicBezTo>
                    <a:cubicBezTo>
                      <a:pt x="89" y="92"/>
                      <a:pt x="179" y="67"/>
                      <a:pt x="239" y="62"/>
                    </a:cubicBezTo>
                    <a:cubicBezTo>
                      <a:pt x="292" y="57"/>
                      <a:pt x="332" y="66"/>
                      <a:pt x="345" y="70"/>
                    </a:cubicBezTo>
                    <a:cubicBezTo>
                      <a:pt x="379" y="33"/>
                      <a:pt x="432" y="10"/>
                      <a:pt x="494" y="7"/>
                    </a:cubicBezTo>
                    <a:cubicBezTo>
                      <a:pt x="550" y="4"/>
                      <a:pt x="597" y="17"/>
                      <a:pt x="614" y="31"/>
                    </a:cubicBezTo>
                    <a:cubicBezTo>
                      <a:pt x="617" y="34"/>
                      <a:pt x="618" y="39"/>
                      <a:pt x="615" y="42"/>
                    </a:cubicBezTo>
                    <a:cubicBezTo>
                      <a:pt x="612" y="45"/>
                      <a:pt x="607" y="46"/>
                      <a:pt x="604" y="43"/>
                    </a:cubicBezTo>
                    <a:cubicBezTo>
                      <a:pt x="575" y="18"/>
                      <a:pt x="425" y="0"/>
                      <a:pt x="354" y="84"/>
                    </a:cubicBezTo>
                    <a:cubicBezTo>
                      <a:pt x="350" y="88"/>
                      <a:pt x="350" y="88"/>
                      <a:pt x="350" y="88"/>
                    </a:cubicBezTo>
                    <a:cubicBezTo>
                      <a:pt x="345" y="87"/>
                      <a:pt x="345" y="87"/>
                      <a:pt x="345" y="87"/>
                    </a:cubicBezTo>
                    <a:cubicBezTo>
                      <a:pt x="343" y="86"/>
                      <a:pt x="173" y="29"/>
                      <a:pt x="14" y="192"/>
                    </a:cubicBezTo>
                    <a:cubicBezTo>
                      <a:pt x="12" y="193"/>
                      <a:pt x="10" y="194"/>
                      <a:pt x="8" y="19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8" name="Freeform 41">
                <a:extLst>
                  <a:ext uri="{FF2B5EF4-FFF2-40B4-BE49-F238E27FC236}">
                    <a16:creationId xmlns:a16="http://schemas.microsoft.com/office/drawing/2014/main" id="{5A4D89A6-3C0C-C15E-0891-A9C6EFE211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3" y="2623"/>
                <a:ext cx="307" cy="433"/>
              </a:xfrm>
              <a:custGeom>
                <a:avLst/>
                <a:gdLst>
                  <a:gd name="T0" fmla="*/ 20 w 177"/>
                  <a:gd name="T1" fmla="*/ 249 h 249"/>
                  <a:gd name="T2" fmla="*/ 14 w 177"/>
                  <a:gd name="T3" fmla="*/ 245 h 249"/>
                  <a:gd name="T4" fmla="*/ 22 w 177"/>
                  <a:gd name="T5" fmla="*/ 123 h 249"/>
                  <a:gd name="T6" fmla="*/ 167 w 177"/>
                  <a:gd name="T7" fmla="*/ 1 h 249"/>
                  <a:gd name="T8" fmla="*/ 176 w 177"/>
                  <a:gd name="T9" fmla="*/ 7 h 249"/>
                  <a:gd name="T10" fmla="*/ 170 w 177"/>
                  <a:gd name="T11" fmla="*/ 16 h 249"/>
                  <a:gd name="T12" fmla="*/ 36 w 177"/>
                  <a:gd name="T13" fmla="*/ 129 h 249"/>
                  <a:gd name="T14" fmla="*/ 27 w 177"/>
                  <a:gd name="T15" fmla="*/ 237 h 249"/>
                  <a:gd name="T16" fmla="*/ 25 w 177"/>
                  <a:gd name="T17" fmla="*/ 248 h 249"/>
                  <a:gd name="T18" fmla="*/ 20 w 177"/>
                  <a:gd name="T19" fmla="*/ 249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7" h="249">
                    <a:moveTo>
                      <a:pt x="20" y="249"/>
                    </a:moveTo>
                    <a:cubicBezTo>
                      <a:pt x="18" y="249"/>
                      <a:pt x="15" y="248"/>
                      <a:pt x="14" y="245"/>
                    </a:cubicBezTo>
                    <a:cubicBezTo>
                      <a:pt x="5" y="232"/>
                      <a:pt x="0" y="178"/>
                      <a:pt x="22" y="123"/>
                    </a:cubicBezTo>
                    <a:cubicBezTo>
                      <a:pt x="39" y="79"/>
                      <a:pt x="78" y="23"/>
                      <a:pt x="167" y="1"/>
                    </a:cubicBezTo>
                    <a:cubicBezTo>
                      <a:pt x="171" y="0"/>
                      <a:pt x="175" y="3"/>
                      <a:pt x="176" y="7"/>
                    </a:cubicBezTo>
                    <a:cubicBezTo>
                      <a:pt x="177" y="11"/>
                      <a:pt x="175" y="15"/>
                      <a:pt x="170" y="16"/>
                    </a:cubicBezTo>
                    <a:cubicBezTo>
                      <a:pt x="88" y="36"/>
                      <a:pt x="52" y="88"/>
                      <a:pt x="36" y="129"/>
                    </a:cubicBezTo>
                    <a:cubicBezTo>
                      <a:pt x="15" y="181"/>
                      <a:pt x="22" y="229"/>
                      <a:pt x="27" y="237"/>
                    </a:cubicBezTo>
                    <a:cubicBezTo>
                      <a:pt x="29" y="240"/>
                      <a:pt x="28" y="245"/>
                      <a:pt x="25" y="248"/>
                    </a:cubicBezTo>
                    <a:cubicBezTo>
                      <a:pt x="23" y="249"/>
                      <a:pt x="22" y="249"/>
                      <a:pt x="20" y="24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9" name="Freeform 42">
                <a:extLst>
                  <a:ext uri="{FF2B5EF4-FFF2-40B4-BE49-F238E27FC236}">
                    <a16:creationId xmlns:a16="http://schemas.microsoft.com/office/drawing/2014/main" id="{16216AC9-E83A-8B8B-93D0-AF54379B5E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4" y="2565"/>
                <a:ext cx="221" cy="220"/>
              </a:xfrm>
              <a:custGeom>
                <a:avLst/>
                <a:gdLst>
                  <a:gd name="T0" fmla="*/ 118 w 127"/>
                  <a:gd name="T1" fmla="*/ 126 h 126"/>
                  <a:gd name="T2" fmla="*/ 110 w 127"/>
                  <a:gd name="T3" fmla="*/ 121 h 126"/>
                  <a:gd name="T4" fmla="*/ 7 w 127"/>
                  <a:gd name="T5" fmla="*/ 16 h 126"/>
                  <a:gd name="T6" fmla="*/ 1 w 127"/>
                  <a:gd name="T7" fmla="*/ 7 h 126"/>
                  <a:gd name="T8" fmla="*/ 10 w 127"/>
                  <a:gd name="T9" fmla="*/ 1 h 126"/>
                  <a:gd name="T10" fmla="*/ 125 w 127"/>
                  <a:gd name="T11" fmla="*/ 116 h 126"/>
                  <a:gd name="T12" fmla="*/ 120 w 127"/>
                  <a:gd name="T13" fmla="*/ 126 h 126"/>
                  <a:gd name="T14" fmla="*/ 118 w 127"/>
                  <a:gd name="T15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126">
                    <a:moveTo>
                      <a:pt x="118" y="126"/>
                    </a:moveTo>
                    <a:cubicBezTo>
                      <a:pt x="115" y="126"/>
                      <a:pt x="111" y="124"/>
                      <a:pt x="110" y="121"/>
                    </a:cubicBezTo>
                    <a:cubicBezTo>
                      <a:pt x="106" y="107"/>
                      <a:pt x="67" y="28"/>
                      <a:pt x="7" y="16"/>
                    </a:cubicBezTo>
                    <a:cubicBezTo>
                      <a:pt x="3" y="15"/>
                      <a:pt x="0" y="11"/>
                      <a:pt x="1" y="7"/>
                    </a:cubicBezTo>
                    <a:cubicBezTo>
                      <a:pt x="2" y="3"/>
                      <a:pt x="6" y="0"/>
                      <a:pt x="10" y="1"/>
                    </a:cubicBezTo>
                    <a:cubicBezTo>
                      <a:pt x="78" y="14"/>
                      <a:pt x="120" y="100"/>
                      <a:pt x="125" y="116"/>
                    </a:cubicBezTo>
                    <a:cubicBezTo>
                      <a:pt x="127" y="120"/>
                      <a:pt x="124" y="124"/>
                      <a:pt x="120" y="126"/>
                    </a:cubicBezTo>
                    <a:cubicBezTo>
                      <a:pt x="119" y="126"/>
                      <a:pt x="119" y="126"/>
                      <a:pt x="118" y="12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0" name="Freeform 43">
                <a:extLst>
                  <a:ext uri="{FF2B5EF4-FFF2-40B4-BE49-F238E27FC236}">
                    <a16:creationId xmlns:a16="http://schemas.microsoft.com/office/drawing/2014/main" id="{136D17A8-7FBF-6779-0939-9543B11BB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3" y="3422"/>
                <a:ext cx="621" cy="726"/>
              </a:xfrm>
              <a:custGeom>
                <a:avLst/>
                <a:gdLst>
                  <a:gd name="T0" fmla="*/ 144 w 357"/>
                  <a:gd name="T1" fmla="*/ 417 h 417"/>
                  <a:gd name="T2" fmla="*/ 134 w 357"/>
                  <a:gd name="T3" fmla="*/ 417 h 417"/>
                  <a:gd name="T4" fmla="*/ 3 w 357"/>
                  <a:gd name="T5" fmla="*/ 347 h 417"/>
                  <a:gd name="T6" fmla="*/ 3 w 357"/>
                  <a:gd name="T7" fmla="*/ 336 h 417"/>
                  <a:gd name="T8" fmla="*/ 14 w 357"/>
                  <a:gd name="T9" fmla="*/ 336 h 417"/>
                  <a:gd name="T10" fmla="*/ 135 w 357"/>
                  <a:gd name="T11" fmla="*/ 401 h 417"/>
                  <a:gd name="T12" fmla="*/ 167 w 357"/>
                  <a:gd name="T13" fmla="*/ 394 h 417"/>
                  <a:gd name="T14" fmla="*/ 180 w 357"/>
                  <a:gd name="T15" fmla="*/ 320 h 417"/>
                  <a:gd name="T16" fmla="*/ 179 w 357"/>
                  <a:gd name="T17" fmla="*/ 302 h 417"/>
                  <a:gd name="T18" fmla="*/ 345 w 357"/>
                  <a:gd name="T19" fmla="*/ 2 h 417"/>
                  <a:gd name="T20" fmla="*/ 355 w 357"/>
                  <a:gd name="T21" fmla="*/ 6 h 417"/>
                  <a:gd name="T22" fmla="*/ 352 w 357"/>
                  <a:gd name="T23" fmla="*/ 16 h 417"/>
                  <a:gd name="T24" fmla="*/ 195 w 357"/>
                  <a:gd name="T25" fmla="*/ 302 h 417"/>
                  <a:gd name="T26" fmla="*/ 195 w 357"/>
                  <a:gd name="T27" fmla="*/ 320 h 417"/>
                  <a:gd name="T28" fmla="*/ 177 w 357"/>
                  <a:gd name="T29" fmla="*/ 406 h 417"/>
                  <a:gd name="T30" fmla="*/ 144 w 357"/>
                  <a:gd name="T31" fmla="*/ 417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7" h="417">
                    <a:moveTo>
                      <a:pt x="144" y="417"/>
                    </a:moveTo>
                    <a:cubicBezTo>
                      <a:pt x="140" y="417"/>
                      <a:pt x="137" y="417"/>
                      <a:pt x="134" y="417"/>
                    </a:cubicBezTo>
                    <a:cubicBezTo>
                      <a:pt x="67" y="409"/>
                      <a:pt x="13" y="357"/>
                      <a:pt x="3" y="347"/>
                    </a:cubicBezTo>
                    <a:cubicBezTo>
                      <a:pt x="0" y="344"/>
                      <a:pt x="0" y="339"/>
                      <a:pt x="3" y="336"/>
                    </a:cubicBezTo>
                    <a:cubicBezTo>
                      <a:pt x="6" y="333"/>
                      <a:pt x="11" y="333"/>
                      <a:pt x="14" y="336"/>
                    </a:cubicBezTo>
                    <a:cubicBezTo>
                      <a:pt x="23" y="346"/>
                      <a:pt x="74" y="394"/>
                      <a:pt x="135" y="401"/>
                    </a:cubicBezTo>
                    <a:cubicBezTo>
                      <a:pt x="150" y="403"/>
                      <a:pt x="160" y="401"/>
                      <a:pt x="167" y="394"/>
                    </a:cubicBezTo>
                    <a:cubicBezTo>
                      <a:pt x="182" y="380"/>
                      <a:pt x="181" y="348"/>
                      <a:pt x="180" y="320"/>
                    </a:cubicBezTo>
                    <a:cubicBezTo>
                      <a:pt x="180" y="314"/>
                      <a:pt x="179" y="308"/>
                      <a:pt x="179" y="302"/>
                    </a:cubicBezTo>
                    <a:cubicBezTo>
                      <a:pt x="178" y="166"/>
                      <a:pt x="237" y="59"/>
                      <a:pt x="345" y="2"/>
                    </a:cubicBezTo>
                    <a:cubicBezTo>
                      <a:pt x="348" y="0"/>
                      <a:pt x="353" y="2"/>
                      <a:pt x="355" y="6"/>
                    </a:cubicBezTo>
                    <a:cubicBezTo>
                      <a:pt x="357" y="9"/>
                      <a:pt x="356" y="14"/>
                      <a:pt x="352" y="16"/>
                    </a:cubicBezTo>
                    <a:cubicBezTo>
                      <a:pt x="250" y="70"/>
                      <a:pt x="194" y="172"/>
                      <a:pt x="195" y="302"/>
                    </a:cubicBezTo>
                    <a:cubicBezTo>
                      <a:pt x="195" y="308"/>
                      <a:pt x="195" y="314"/>
                      <a:pt x="195" y="320"/>
                    </a:cubicBezTo>
                    <a:cubicBezTo>
                      <a:pt x="196" y="351"/>
                      <a:pt x="198" y="387"/>
                      <a:pt x="177" y="406"/>
                    </a:cubicBezTo>
                    <a:cubicBezTo>
                      <a:pt x="169" y="413"/>
                      <a:pt x="158" y="417"/>
                      <a:pt x="144" y="41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1" name="Freeform 44">
                <a:extLst>
                  <a:ext uri="{FF2B5EF4-FFF2-40B4-BE49-F238E27FC236}">
                    <a16:creationId xmlns:a16="http://schemas.microsoft.com/office/drawing/2014/main" id="{4F4D79E5-604E-892C-1DB0-1DB2CBB54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0" y="4200"/>
                <a:ext cx="146" cy="75"/>
              </a:xfrm>
              <a:custGeom>
                <a:avLst/>
                <a:gdLst>
                  <a:gd name="T0" fmla="*/ 9 w 84"/>
                  <a:gd name="T1" fmla="*/ 43 h 43"/>
                  <a:gd name="T2" fmla="*/ 3 w 84"/>
                  <a:gd name="T3" fmla="*/ 40 h 43"/>
                  <a:gd name="T4" fmla="*/ 4 w 84"/>
                  <a:gd name="T5" fmla="*/ 29 h 43"/>
                  <a:gd name="T6" fmla="*/ 77 w 84"/>
                  <a:gd name="T7" fmla="*/ 7 h 43"/>
                  <a:gd name="T8" fmla="*/ 84 w 84"/>
                  <a:gd name="T9" fmla="*/ 16 h 43"/>
                  <a:gd name="T10" fmla="*/ 75 w 84"/>
                  <a:gd name="T11" fmla="*/ 22 h 43"/>
                  <a:gd name="T12" fmla="*/ 14 w 84"/>
                  <a:gd name="T13" fmla="*/ 41 h 43"/>
                  <a:gd name="T14" fmla="*/ 9 w 84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43">
                    <a:moveTo>
                      <a:pt x="9" y="43"/>
                    </a:moveTo>
                    <a:cubicBezTo>
                      <a:pt x="7" y="43"/>
                      <a:pt x="4" y="42"/>
                      <a:pt x="3" y="40"/>
                    </a:cubicBezTo>
                    <a:cubicBezTo>
                      <a:pt x="0" y="37"/>
                      <a:pt x="1" y="32"/>
                      <a:pt x="4" y="29"/>
                    </a:cubicBezTo>
                    <a:cubicBezTo>
                      <a:pt x="14" y="21"/>
                      <a:pt x="40" y="0"/>
                      <a:pt x="77" y="7"/>
                    </a:cubicBezTo>
                    <a:cubicBezTo>
                      <a:pt x="81" y="7"/>
                      <a:pt x="84" y="11"/>
                      <a:pt x="84" y="16"/>
                    </a:cubicBezTo>
                    <a:cubicBezTo>
                      <a:pt x="83" y="20"/>
                      <a:pt x="79" y="23"/>
                      <a:pt x="75" y="22"/>
                    </a:cubicBezTo>
                    <a:cubicBezTo>
                      <a:pt x="45" y="17"/>
                      <a:pt x="23" y="34"/>
                      <a:pt x="14" y="41"/>
                    </a:cubicBezTo>
                    <a:cubicBezTo>
                      <a:pt x="12" y="43"/>
                      <a:pt x="11" y="43"/>
                      <a:pt x="9" y="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2" name="Freeform 45">
                <a:extLst>
                  <a:ext uri="{FF2B5EF4-FFF2-40B4-BE49-F238E27FC236}">
                    <a16:creationId xmlns:a16="http://schemas.microsoft.com/office/drawing/2014/main" id="{6017C4B8-81D9-5E35-7D21-98C8B0BFB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0" y="4437"/>
                <a:ext cx="129" cy="90"/>
              </a:xfrm>
              <a:custGeom>
                <a:avLst/>
                <a:gdLst>
                  <a:gd name="T0" fmla="*/ 9 w 74"/>
                  <a:gd name="T1" fmla="*/ 52 h 52"/>
                  <a:gd name="T2" fmla="*/ 3 w 74"/>
                  <a:gd name="T3" fmla="*/ 50 h 52"/>
                  <a:gd name="T4" fmla="*/ 3 w 74"/>
                  <a:gd name="T5" fmla="*/ 39 h 52"/>
                  <a:gd name="T6" fmla="*/ 62 w 74"/>
                  <a:gd name="T7" fmla="*/ 2 h 52"/>
                  <a:gd name="T8" fmla="*/ 72 w 74"/>
                  <a:gd name="T9" fmla="*/ 6 h 52"/>
                  <a:gd name="T10" fmla="*/ 68 w 74"/>
                  <a:gd name="T11" fmla="*/ 16 h 52"/>
                  <a:gd name="T12" fmla="*/ 14 w 74"/>
                  <a:gd name="T13" fmla="*/ 50 h 52"/>
                  <a:gd name="T14" fmla="*/ 9 w 74"/>
                  <a:gd name="T15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4" h="52">
                    <a:moveTo>
                      <a:pt x="9" y="52"/>
                    </a:moveTo>
                    <a:cubicBezTo>
                      <a:pt x="7" y="52"/>
                      <a:pt x="5" y="51"/>
                      <a:pt x="3" y="50"/>
                    </a:cubicBezTo>
                    <a:cubicBezTo>
                      <a:pt x="0" y="47"/>
                      <a:pt x="0" y="42"/>
                      <a:pt x="3" y="39"/>
                    </a:cubicBezTo>
                    <a:cubicBezTo>
                      <a:pt x="11" y="31"/>
                      <a:pt x="52" y="5"/>
                      <a:pt x="62" y="2"/>
                    </a:cubicBezTo>
                    <a:cubicBezTo>
                      <a:pt x="66" y="0"/>
                      <a:pt x="70" y="2"/>
                      <a:pt x="72" y="6"/>
                    </a:cubicBezTo>
                    <a:cubicBezTo>
                      <a:pt x="74" y="10"/>
                      <a:pt x="72" y="14"/>
                      <a:pt x="68" y="16"/>
                    </a:cubicBezTo>
                    <a:cubicBezTo>
                      <a:pt x="60" y="19"/>
                      <a:pt x="21" y="43"/>
                      <a:pt x="14" y="50"/>
                    </a:cubicBezTo>
                    <a:cubicBezTo>
                      <a:pt x="13" y="51"/>
                      <a:pt x="11" y="52"/>
                      <a:pt x="9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3" name="Freeform 46">
                <a:extLst>
                  <a:ext uri="{FF2B5EF4-FFF2-40B4-BE49-F238E27FC236}">
                    <a16:creationId xmlns:a16="http://schemas.microsoft.com/office/drawing/2014/main" id="{A92888B8-778C-616F-FC68-39B423434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1" y="5376"/>
                <a:ext cx="117" cy="115"/>
              </a:xfrm>
              <a:custGeom>
                <a:avLst/>
                <a:gdLst>
                  <a:gd name="T0" fmla="*/ 59 w 67"/>
                  <a:gd name="T1" fmla="*/ 66 h 66"/>
                  <a:gd name="T2" fmla="*/ 55 w 67"/>
                  <a:gd name="T3" fmla="*/ 65 h 66"/>
                  <a:gd name="T4" fmla="*/ 2 w 67"/>
                  <a:gd name="T5" fmla="*/ 13 h 66"/>
                  <a:gd name="T6" fmla="*/ 5 w 67"/>
                  <a:gd name="T7" fmla="*/ 2 h 66"/>
                  <a:gd name="T8" fmla="*/ 16 w 67"/>
                  <a:gd name="T9" fmla="*/ 5 h 66"/>
                  <a:gd name="T10" fmla="*/ 62 w 67"/>
                  <a:gd name="T11" fmla="*/ 51 h 66"/>
                  <a:gd name="T12" fmla="*/ 65 w 67"/>
                  <a:gd name="T13" fmla="*/ 62 h 66"/>
                  <a:gd name="T14" fmla="*/ 59 w 67"/>
                  <a:gd name="T15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66">
                    <a:moveTo>
                      <a:pt x="59" y="66"/>
                    </a:moveTo>
                    <a:cubicBezTo>
                      <a:pt x="57" y="66"/>
                      <a:pt x="56" y="66"/>
                      <a:pt x="55" y="65"/>
                    </a:cubicBezTo>
                    <a:cubicBezTo>
                      <a:pt x="34" y="54"/>
                      <a:pt x="15" y="34"/>
                      <a:pt x="2" y="13"/>
                    </a:cubicBezTo>
                    <a:cubicBezTo>
                      <a:pt x="0" y="9"/>
                      <a:pt x="1" y="4"/>
                      <a:pt x="5" y="2"/>
                    </a:cubicBezTo>
                    <a:cubicBezTo>
                      <a:pt x="9" y="0"/>
                      <a:pt x="13" y="1"/>
                      <a:pt x="16" y="5"/>
                    </a:cubicBezTo>
                    <a:cubicBezTo>
                      <a:pt x="27" y="24"/>
                      <a:pt x="44" y="41"/>
                      <a:pt x="62" y="51"/>
                    </a:cubicBezTo>
                    <a:cubicBezTo>
                      <a:pt x="66" y="53"/>
                      <a:pt x="67" y="58"/>
                      <a:pt x="65" y="62"/>
                    </a:cubicBezTo>
                    <a:cubicBezTo>
                      <a:pt x="64" y="64"/>
                      <a:pt x="61" y="66"/>
                      <a:pt x="59" y="6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4" name="Freeform 47">
                <a:extLst>
                  <a:ext uri="{FF2B5EF4-FFF2-40B4-BE49-F238E27FC236}">
                    <a16:creationId xmlns:a16="http://schemas.microsoft.com/office/drawing/2014/main" id="{3635F4A9-22D0-6F6A-2970-EF3E1F4EA1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2" y="4931"/>
                <a:ext cx="1150" cy="425"/>
              </a:xfrm>
              <a:custGeom>
                <a:avLst/>
                <a:gdLst>
                  <a:gd name="T0" fmla="*/ 622 w 661"/>
                  <a:gd name="T1" fmla="*/ 244 h 244"/>
                  <a:gd name="T2" fmla="*/ 489 w 661"/>
                  <a:gd name="T3" fmla="*/ 192 h 244"/>
                  <a:gd name="T4" fmla="*/ 171 w 661"/>
                  <a:gd name="T5" fmla="*/ 131 h 244"/>
                  <a:gd name="T6" fmla="*/ 3 w 661"/>
                  <a:gd name="T7" fmla="*/ 14 h 244"/>
                  <a:gd name="T8" fmla="*/ 4 w 661"/>
                  <a:gd name="T9" fmla="*/ 3 h 244"/>
                  <a:gd name="T10" fmla="*/ 15 w 661"/>
                  <a:gd name="T11" fmla="*/ 4 h 244"/>
                  <a:gd name="T12" fmla="*/ 178 w 661"/>
                  <a:gd name="T13" fmla="*/ 117 h 244"/>
                  <a:gd name="T14" fmla="*/ 489 w 661"/>
                  <a:gd name="T15" fmla="*/ 176 h 244"/>
                  <a:gd name="T16" fmla="*/ 493 w 661"/>
                  <a:gd name="T17" fmla="*/ 175 h 244"/>
                  <a:gd name="T18" fmla="*/ 496 w 661"/>
                  <a:gd name="T19" fmla="*/ 177 h 244"/>
                  <a:gd name="T20" fmla="*/ 626 w 661"/>
                  <a:gd name="T21" fmla="*/ 229 h 244"/>
                  <a:gd name="T22" fmla="*/ 647 w 661"/>
                  <a:gd name="T23" fmla="*/ 202 h 244"/>
                  <a:gd name="T24" fmla="*/ 658 w 661"/>
                  <a:gd name="T25" fmla="*/ 202 h 244"/>
                  <a:gd name="T26" fmla="*/ 658 w 661"/>
                  <a:gd name="T27" fmla="*/ 213 h 244"/>
                  <a:gd name="T28" fmla="*/ 637 w 661"/>
                  <a:gd name="T29" fmla="*/ 241 h 244"/>
                  <a:gd name="T30" fmla="*/ 635 w 661"/>
                  <a:gd name="T31" fmla="*/ 244 h 244"/>
                  <a:gd name="T32" fmla="*/ 632 w 661"/>
                  <a:gd name="T33" fmla="*/ 244 h 244"/>
                  <a:gd name="T34" fmla="*/ 622 w 661"/>
                  <a:gd name="T35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1" h="244">
                    <a:moveTo>
                      <a:pt x="622" y="244"/>
                    </a:moveTo>
                    <a:cubicBezTo>
                      <a:pt x="601" y="244"/>
                      <a:pt x="549" y="239"/>
                      <a:pt x="489" y="192"/>
                    </a:cubicBezTo>
                    <a:cubicBezTo>
                      <a:pt x="466" y="196"/>
                      <a:pt x="341" y="213"/>
                      <a:pt x="171" y="131"/>
                    </a:cubicBezTo>
                    <a:cubicBezTo>
                      <a:pt x="68" y="82"/>
                      <a:pt x="23" y="40"/>
                      <a:pt x="3" y="14"/>
                    </a:cubicBezTo>
                    <a:cubicBezTo>
                      <a:pt x="0" y="10"/>
                      <a:pt x="1" y="6"/>
                      <a:pt x="4" y="3"/>
                    </a:cubicBezTo>
                    <a:cubicBezTo>
                      <a:pt x="8" y="0"/>
                      <a:pt x="13" y="1"/>
                      <a:pt x="15" y="4"/>
                    </a:cubicBezTo>
                    <a:cubicBezTo>
                      <a:pt x="34" y="29"/>
                      <a:pt x="78" y="69"/>
                      <a:pt x="178" y="117"/>
                    </a:cubicBezTo>
                    <a:cubicBezTo>
                      <a:pt x="357" y="204"/>
                      <a:pt x="488" y="176"/>
                      <a:pt x="489" y="176"/>
                    </a:cubicBezTo>
                    <a:cubicBezTo>
                      <a:pt x="493" y="175"/>
                      <a:pt x="493" y="175"/>
                      <a:pt x="493" y="175"/>
                    </a:cubicBezTo>
                    <a:cubicBezTo>
                      <a:pt x="496" y="177"/>
                      <a:pt x="496" y="177"/>
                      <a:pt x="496" y="177"/>
                    </a:cubicBezTo>
                    <a:cubicBezTo>
                      <a:pt x="560" y="228"/>
                      <a:pt x="613" y="229"/>
                      <a:pt x="626" y="229"/>
                    </a:cubicBezTo>
                    <a:cubicBezTo>
                      <a:pt x="631" y="222"/>
                      <a:pt x="642" y="207"/>
                      <a:pt x="647" y="202"/>
                    </a:cubicBezTo>
                    <a:cubicBezTo>
                      <a:pt x="650" y="199"/>
                      <a:pt x="655" y="199"/>
                      <a:pt x="658" y="202"/>
                    </a:cubicBezTo>
                    <a:cubicBezTo>
                      <a:pt x="661" y="205"/>
                      <a:pt x="661" y="210"/>
                      <a:pt x="658" y="213"/>
                    </a:cubicBezTo>
                    <a:cubicBezTo>
                      <a:pt x="654" y="217"/>
                      <a:pt x="643" y="232"/>
                      <a:pt x="637" y="241"/>
                    </a:cubicBezTo>
                    <a:cubicBezTo>
                      <a:pt x="635" y="244"/>
                      <a:pt x="635" y="244"/>
                      <a:pt x="635" y="244"/>
                    </a:cubicBezTo>
                    <a:cubicBezTo>
                      <a:pt x="632" y="244"/>
                      <a:pt x="632" y="244"/>
                      <a:pt x="632" y="244"/>
                    </a:cubicBezTo>
                    <a:cubicBezTo>
                      <a:pt x="631" y="244"/>
                      <a:pt x="628" y="244"/>
                      <a:pt x="622" y="24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5" name="Freeform 48">
                <a:extLst>
                  <a:ext uri="{FF2B5EF4-FFF2-40B4-BE49-F238E27FC236}">
                    <a16:creationId xmlns:a16="http://schemas.microsoft.com/office/drawing/2014/main" id="{518336EC-1830-2BAE-D3F0-94B088DA2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34" y="5326"/>
                <a:ext cx="80" cy="64"/>
              </a:xfrm>
              <a:custGeom>
                <a:avLst/>
                <a:gdLst>
                  <a:gd name="T0" fmla="*/ 37 w 46"/>
                  <a:gd name="T1" fmla="*/ 37 h 37"/>
                  <a:gd name="T2" fmla="*/ 33 w 46"/>
                  <a:gd name="T3" fmla="*/ 36 h 37"/>
                  <a:gd name="T4" fmla="*/ 4 w 46"/>
                  <a:gd name="T5" fmla="*/ 16 h 37"/>
                  <a:gd name="T6" fmla="*/ 2 w 46"/>
                  <a:gd name="T7" fmla="*/ 5 h 37"/>
                  <a:gd name="T8" fmla="*/ 13 w 46"/>
                  <a:gd name="T9" fmla="*/ 3 h 37"/>
                  <a:gd name="T10" fmla="*/ 42 w 46"/>
                  <a:gd name="T11" fmla="*/ 23 h 37"/>
                  <a:gd name="T12" fmla="*/ 44 w 46"/>
                  <a:gd name="T13" fmla="*/ 34 h 37"/>
                  <a:gd name="T14" fmla="*/ 37 w 46"/>
                  <a:gd name="T1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" h="37">
                    <a:moveTo>
                      <a:pt x="37" y="37"/>
                    </a:moveTo>
                    <a:cubicBezTo>
                      <a:pt x="36" y="37"/>
                      <a:pt x="34" y="36"/>
                      <a:pt x="33" y="3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1" y="13"/>
                      <a:pt x="0" y="8"/>
                      <a:pt x="2" y="5"/>
                    </a:cubicBezTo>
                    <a:cubicBezTo>
                      <a:pt x="5" y="1"/>
                      <a:pt x="10" y="0"/>
                      <a:pt x="13" y="3"/>
                    </a:cubicBezTo>
                    <a:cubicBezTo>
                      <a:pt x="42" y="23"/>
                      <a:pt x="42" y="23"/>
                      <a:pt x="42" y="23"/>
                    </a:cubicBezTo>
                    <a:cubicBezTo>
                      <a:pt x="45" y="25"/>
                      <a:pt x="46" y="30"/>
                      <a:pt x="44" y="34"/>
                    </a:cubicBezTo>
                    <a:cubicBezTo>
                      <a:pt x="42" y="36"/>
                      <a:pt x="40" y="37"/>
                      <a:pt x="37" y="3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6" name="Freeform 49">
                <a:extLst>
                  <a:ext uri="{FF2B5EF4-FFF2-40B4-BE49-F238E27FC236}">
                    <a16:creationId xmlns:a16="http://schemas.microsoft.com/office/drawing/2014/main" id="{DCFDF8FF-0D9F-251C-73EC-CFEF0C673F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3" y="5046"/>
                <a:ext cx="292" cy="599"/>
              </a:xfrm>
              <a:custGeom>
                <a:avLst/>
                <a:gdLst>
                  <a:gd name="T0" fmla="*/ 9 w 168"/>
                  <a:gd name="T1" fmla="*/ 344 h 344"/>
                  <a:gd name="T2" fmla="*/ 1 w 168"/>
                  <a:gd name="T3" fmla="*/ 338 h 344"/>
                  <a:gd name="T4" fmla="*/ 7 w 168"/>
                  <a:gd name="T5" fmla="*/ 329 h 344"/>
                  <a:gd name="T6" fmla="*/ 104 w 168"/>
                  <a:gd name="T7" fmla="*/ 223 h 344"/>
                  <a:gd name="T8" fmla="*/ 104 w 168"/>
                  <a:gd name="T9" fmla="*/ 222 h 344"/>
                  <a:gd name="T10" fmla="*/ 105 w 168"/>
                  <a:gd name="T11" fmla="*/ 220 h 344"/>
                  <a:gd name="T12" fmla="*/ 135 w 168"/>
                  <a:gd name="T13" fmla="*/ 12 h 344"/>
                  <a:gd name="T14" fmla="*/ 139 w 168"/>
                  <a:gd name="T15" fmla="*/ 2 h 344"/>
                  <a:gd name="T16" fmla="*/ 149 w 168"/>
                  <a:gd name="T17" fmla="*/ 6 h 344"/>
                  <a:gd name="T18" fmla="*/ 119 w 168"/>
                  <a:gd name="T19" fmla="*/ 228 h 344"/>
                  <a:gd name="T20" fmla="*/ 10 w 168"/>
                  <a:gd name="T21" fmla="*/ 344 h 344"/>
                  <a:gd name="T22" fmla="*/ 9 w 168"/>
                  <a:gd name="T23" fmla="*/ 344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4">
                    <a:moveTo>
                      <a:pt x="9" y="344"/>
                    </a:moveTo>
                    <a:cubicBezTo>
                      <a:pt x="5" y="344"/>
                      <a:pt x="2" y="342"/>
                      <a:pt x="1" y="338"/>
                    </a:cubicBezTo>
                    <a:cubicBezTo>
                      <a:pt x="0" y="334"/>
                      <a:pt x="3" y="330"/>
                      <a:pt x="7" y="329"/>
                    </a:cubicBezTo>
                    <a:cubicBezTo>
                      <a:pt x="82" y="311"/>
                      <a:pt x="104" y="224"/>
                      <a:pt x="104" y="223"/>
                    </a:cubicBezTo>
                    <a:cubicBezTo>
                      <a:pt x="104" y="222"/>
                      <a:pt x="104" y="222"/>
                      <a:pt x="104" y="222"/>
                    </a:cubicBezTo>
                    <a:cubicBezTo>
                      <a:pt x="105" y="220"/>
                      <a:pt x="105" y="220"/>
                      <a:pt x="105" y="220"/>
                    </a:cubicBezTo>
                    <a:cubicBezTo>
                      <a:pt x="152" y="156"/>
                      <a:pt x="147" y="43"/>
                      <a:pt x="135" y="12"/>
                    </a:cubicBezTo>
                    <a:cubicBezTo>
                      <a:pt x="133" y="8"/>
                      <a:pt x="135" y="3"/>
                      <a:pt x="139" y="2"/>
                    </a:cubicBezTo>
                    <a:cubicBezTo>
                      <a:pt x="143" y="0"/>
                      <a:pt x="148" y="2"/>
                      <a:pt x="149" y="6"/>
                    </a:cubicBezTo>
                    <a:cubicBezTo>
                      <a:pt x="163" y="41"/>
                      <a:pt x="168" y="158"/>
                      <a:pt x="119" y="228"/>
                    </a:cubicBezTo>
                    <a:cubicBezTo>
                      <a:pt x="115" y="241"/>
                      <a:pt x="91" y="325"/>
                      <a:pt x="10" y="344"/>
                    </a:cubicBezTo>
                    <a:cubicBezTo>
                      <a:pt x="10" y="344"/>
                      <a:pt x="9" y="344"/>
                      <a:pt x="9" y="34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7" name="Freeform 50">
                <a:extLst>
                  <a:ext uri="{FF2B5EF4-FFF2-40B4-BE49-F238E27FC236}">
                    <a16:creationId xmlns:a16="http://schemas.microsoft.com/office/drawing/2014/main" id="{5569329C-D75B-C16A-B868-EAEC924A3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69" y="4468"/>
                <a:ext cx="103" cy="136"/>
              </a:xfrm>
              <a:custGeom>
                <a:avLst/>
                <a:gdLst>
                  <a:gd name="T0" fmla="*/ 51 w 59"/>
                  <a:gd name="T1" fmla="*/ 78 h 78"/>
                  <a:gd name="T2" fmla="*/ 51 w 59"/>
                  <a:gd name="T3" fmla="*/ 78 h 78"/>
                  <a:gd name="T4" fmla="*/ 44 w 59"/>
                  <a:gd name="T5" fmla="*/ 70 h 78"/>
                  <a:gd name="T6" fmla="*/ 6 w 59"/>
                  <a:gd name="T7" fmla="*/ 16 h 78"/>
                  <a:gd name="T8" fmla="*/ 1 w 59"/>
                  <a:gd name="T9" fmla="*/ 7 h 78"/>
                  <a:gd name="T10" fmla="*/ 11 w 59"/>
                  <a:gd name="T11" fmla="*/ 2 h 78"/>
                  <a:gd name="T12" fmla="*/ 59 w 59"/>
                  <a:gd name="T13" fmla="*/ 71 h 78"/>
                  <a:gd name="T14" fmla="*/ 51 w 59"/>
                  <a:gd name="T15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" h="78">
                    <a:moveTo>
                      <a:pt x="51" y="78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47" y="78"/>
                      <a:pt x="44" y="75"/>
                      <a:pt x="44" y="70"/>
                    </a:cubicBezTo>
                    <a:cubicBezTo>
                      <a:pt x="44" y="44"/>
                      <a:pt x="24" y="23"/>
                      <a:pt x="6" y="16"/>
                    </a:cubicBezTo>
                    <a:cubicBezTo>
                      <a:pt x="2" y="15"/>
                      <a:pt x="0" y="11"/>
                      <a:pt x="1" y="7"/>
                    </a:cubicBezTo>
                    <a:cubicBezTo>
                      <a:pt x="3" y="2"/>
                      <a:pt x="7" y="0"/>
                      <a:pt x="11" y="2"/>
                    </a:cubicBezTo>
                    <a:cubicBezTo>
                      <a:pt x="35" y="10"/>
                      <a:pt x="59" y="36"/>
                      <a:pt x="59" y="71"/>
                    </a:cubicBezTo>
                    <a:cubicBezTo>
                      <a:pt x="59" y="75"/>
                      <a:pt x="56" y="78"/>
                      <a:pt x="51" y="7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8" name="Freeform 51">
                <a:extLst>
                  <a:ext uri="{FF2B5EF4-FFF2-40B4-BE49-F238E27FC236}">
                    <a16:creationId xmlns:a16="http://schemas.microsoft.com/office/drawing/2014/main" id="{64E49A29-5AA3-B018-3DD7-FB6BB5404C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50" y="3974"/>
                <a:ext cx="155" cy="236"/>
              </a:xfrm>
              <a:custGeom>
                <a:avLst/>
                <a:gdLst>
                  <a:gd name="T0" fmla="*/ 9 w 89"/>
                  <a:gd name="T1" fmla="*/ 136 h 136"/>
                  <a:gd name="T2" fmla="*/ 2 w 89"/>
                  <a:gd name="T3" fmla="*/ 132 h 136"/>
                  <a:gd name="T4" fmla="*/ 5 w 89"/>
                  <a:gd name="T5" fmla="*/ 121 h 136"/>
                  <a:gd name="T6" fmla="*/ 73 w 89"/>
                  <a:gd name="T7" fmla="*/ 7 h 136"/>
                  <a:gd name="T8" fmla="*/ 82 w 89"/>
                  <a:gd name="T9" fmla="*/ 0 h 136"/>
                  <a:gd name="T10" fmla="*/ 89 w 89"/>
                  <a:gd name="T11" fmla="*/ 8 h 136"/>
                  <a:gd name="T12" fmla="*/ 13 w 89"/>
                  <a:gd name="T13" fmla="*/ 135 h 136"/>
                  <a:gd name="T14" fmla="*/ 9 w 89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9" h="136">
                    <a:moveTo>
                      <a:pt x="9" y="136"/>
                    </a:moveTo>
                    <a:cubicBezTo>
                      <a:pt x="6" y="136"/>
                      <a:pt x="4" y="134"/>
                      <a:pt x="2" y="132"/>
                    </a:cubicBezTo>
                    <a:cubicBezTo>
                      <a:pt x="0" y="128"/>
                      <a:pt x="1" y="123"/>
                      <a:pt x="5" y="121"/>
                    </a:cubicBezTo>
                    <a:cubicBezTo>
                      <a:pt x="62" y="89"/>
                      <a:pt x="72" y="31"/>
                      <a:pt x="73" y="7"/>
                    </a:cubicBezTo>
                    <a:cubicBezTo>
                      <a:pt x="74" y="3"/>
                      <a:pt x="77" y="0"/>
                      <a:pt x="82" y="0"/>
                    </a:cubicBezTo>
                    <a:cubicBezTo>
                      <a:pt x="86" y="0"/>
                      <a:pt x="89" y="4"/>
                      <a:pt x="89" y="8"/>
                    </a:cubicBezTo>
                    <a:cubicBezTo>
                      <a:pt x="87" y="34"/>
                      <a:pt x="76" y="98"/>
                      <a:pt x="13" y="135"/>
                    </a:cubicBezTo>
                    <a:cubicBezTo>
                      <a:pt x="12" y="136"/>
                      <a:pt x="10" y="136"/>
                      <a:pt x="9" y="13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9" name="Freeform 52">
                <a:extLst>
                  <a:ext uri="{FF2B5EF4-FFF2-40B4-BE49-F238E27FC236}">
                    <a16:creationId xmlns:a16="http://schemas.microsoft.com/office/drawing/2014/main" id="{08A23FAA-2C66-805E-60BA-EC3DAC8A1F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3" y="3115"/>
                <a:ext cx="365" cy="112"/>
              </a:xfrm>
              <a:custGeom>
                <a:avLst/>
                <a:gdLst>
                  <a:gd name="T0" fmla="*/ 201 w 210"/>
                  <a:gd name="T1" fmla="*/ 64 h 64"/>
                  <a:gd name="T2" fmla="*/ 195 w 210"/>
                  <a:gd name="T3" fmla="*/ 61 h 64"/>
                  <a:gd name="T4" fmla="*/ 71 w 210"/>
                  <a:gd name="T5" fmla="*/ 19 h 64"/>
                  <a:gd name="T6" fmla="*/ 16 w 210"/>
                  <a:gd name="T7" fmla="*/ 49 h 64"/>
                  <a:gd name="T8" fmla="*/ 8 w 210"/>
                  <a:gd name="T9" fmla="*/ 57 h 64"/>
                  <a:gd name="T10" fmla="*/ 8 w 210"/>
                  <a:gd name="T11" fmla="*/ 57 h 64"/>
                  <a:gd name="T12" fmla="*/ 0 w 210"/>
                  <a:gd name="T13" fmla="*/ 49 h 64"/>
                  <a:gd name="T14" fmla="*/ 70 w 210"/>
                  <a:gd name="T15" fmla="*/ 3 h 64"/>
                  <a:gd name="T16" fmla="*/ 207 w 210"/>
                  <a:gd name="T17" fmla="*/ 51 h 64"/>
                  <a:gd name="T18" fmla="*/ 206 w 210"/>
                  <a:gd name="T19" fmla="*/ 62 h 64"/>
                  <a:gd name="T20" fmla="*/ 201 w 210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0" h="64">
                    <a:moveTo>
                      <a:pt x="201" y="64"/>
                    </a:moveTo>
                    <a:cubicBezTo>
                      <a:pt x="199" y="64"/>
                      <a:pt x="197" y="63"/>
                      <a:pt x="195" y="61"/>
                    </a:cubicBezTo>
                    <a:cubicBezTo>
                      <a:pt x="175" y="39"/>
                      <a:pt x="131" y="14"/>
                      <a:pt x="71" y="19"/>
                    </a:cubicBezTo>
                    <a:cubicBezTo>
                      <a:pt x="30" y="22"/>
                      <a:pt x="16" y="37"/>
                      <a:pt x="16" y="49"/>
                    </a:cubicBezTo>
                    <a:cubicBezTo>
                      <a:pt x="16" y="53"/>
                      <a:pt x="12" y="57"/>
                      <a:pt x="8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4" y="57"/>
                      <a:pt x="0" y="53"/>
                      <a:pt x="0" y="49"/>
                    </a:cubicBezTo>
                    <a:cubicBezTo>
                      <a:pt x="0" y="30"/>
                      <a:pt x="19" y="7"/>
                      <a:pt x="70" y="3"/>
                    </a:cubicBezTo>
                    <a:cubicBezTo>
                      <a:pt x="111" y="0"/>
                      <a:pt x="171" y="11"/>
                      <a:pt x="207" y="51"/>
                    </a:cubicBezTo>
                    <a:cubicBezTo>
                      <a:pt x="210" y="54"/>
                      <a:pt x="209" y="59"/>
                      <a:pt x="206" y="62"/>
                    </a:cubicBezTo>
                    <a:cubicBezTo>
                      <a:pt x="205" y="63"/>
                      <a:pt x="203" y="64"/>
                      <a:pt x="201" y="6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0" name="Freeform 53">
                <a:extLst>
                  <a:ext uri="{FF2B5EF4-FFF2-40B4-BE49-F238E27FC236}">
                    <a16:creationId xmlns:a16="http://schemas.microsoft.com/office/drawing/2014/main" id="{0ABB2295-2E61-AA5F-DB39-F50A6CF2B6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0" y="2959"/>
                <a:ext cx="43" cy="122"/>
              </a:xfrm>
              <a:custGeom>
                <a:avLst/>
                <a:gdLst>
                  <a:gd name="T0" fmla="*/ 17 w 25"/>
                  <a:gd name="T1" fmla="*/ 70 h 70"/>
                  <a:gd name="T2" fmla="*/ 9 w 25"/>
                  <a:gd name="T3" fmla="*/ 64 h 70"/>
                  <a:gd name="T4" fmla="*/ 5 w 25"/>
                  <a:gd name="T5" fmla="*/ 7 h 70"/>
                  <a:gd name="T6" fmla="*/ 14 w 25"/>
                  <a:gd name="T7" fmla="*/ 1 h 70"/>
                  <a:gd name="T8" fmla="*/ 20 w 25"/>
                  <a:gd name="T9" fmla="*/ 10 h 70"/>
                  <a:gd name="T10" fmla="*/ 24 w 25"/>
                  <a:gd name="T11" fmla="*/ 60 h 70"/>
                  <a:gd name="T12" fmla="*/ 19 w 25"/>
                  <a:gd name="T13" fmla="*/ 70 h 70"/>
                  <a:gd name="T14" fmla="*/ 17 w 25"/>
                  <a:gd name="T15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70">
                    <a:moveTo>
                      <a:pt x="17" y="70"/>
                    </a:moveTo>
                    <a:cubicBezTo>
                      <a:pt x="13" y="70"/>
                      <a:pt x="10" y="67"/>
                      <a:pt x="9" y="64"/>
                    </a:cubicBezTo>
                    <a:cubicBezTo>
                      <a:pt x="7" y="55"/>
                      <a:pt x="0" y="26"/>
                      <a:pt x="5" y="7"/>
                    </a:cubicBezTo>
                    <a:cubicBezTo>
                      <a:pt x="6" y="2"/>
                      <a:pt x="10" y="0"/>
                      <a:pt x="14" y="1"/>
                    </a:cubicBezTo>
                    <a:cubicBezTo>
                      <a:pt x="19" y="2"/>
                      <a:pt x="21" y="6"/>
                      <a:pt x="20" y="10"/>
                    </a:cubicBezTo>
                    <a:cubicBezTo>
                      <a:pt x="17" y="23"/>
                      <a:pt x="20" y="44"/>
                      <a:pt x="24" y="60"/>
                    </a:cubicBezTo>
                    <a:cubicBezTo>
                      <a:pt x="25" y="64"/>
                      <a:pt x="23" y="68"/>
                      <a:pt x="19" y="70"/>
                    </a:cubicBezTo>
                    <a:cubicBezTo>
                      <a:pt x="18" y="70"/>
                      <a:pt x="18" y="70"/>
                      <a:pt x="17" y="7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1" name="Freeform 54">
                <a:extLst>
                  <a:ext uri="{FF2B5EF4-FFF2-40B4-BE49-F238E27FC236}">
                    <a16:creationId xmlns:a16="http://schemas.microsoft.com/office/drawing/2014/main" id="{3275EAD5-DF8C-B9A7-39AC-5F9B3295FC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25" y="3787"/>
                <a:ext cx="157" cy="80"/>
              </a:xfrm>
              <a:custGeom>
                <a:avLst/>
                <a:gdLst>
                  <a:gd name="T0" fmla="*/ 56 w 90"/>
                  <a:gd name="T1" fmla="*/ 46 h 46"/>
                  <a:gd name="T2" fmla="*/ 2 w 90"/>
                  <a:gd name="T3" fmla="*/ 12 h 46"/>
                  <a:gd name="T4" fmla="*/ 6 w 90"/>
                  <a:gd name="T5" fmla="*/ 2 h 46"/>
                  <a:gd name="T6" fmla="*/ 16 w 90"/>
                  <a:gd name="T7" fmla="*/ 6 h 46"/>
                  <a:gd name="T8" fmla="*/ 78 w 90"/>
                  <a:gd name="T9" fmla="*/ 25 h 46"/>
                  <a:gd name="T10" fmla="*/ 88 w 90"/>
                  <a:gd name="T11" fmla="*/ 30 h 46"/>
                  <a:gd name="T12" fmla="*/ 84 w 90"/>
                  <a:gd name="T13" fmla="*/ 40 h 46"/>
                  <a:gd name="T14" fmla="*/ 56 w 90"/>
                  <a:gd name="T1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0" h="46">
                    <a:moveTo>
                      <a:pt x="56" y="46"/>
                    </a:moveTo>
                    <a:cubicBezTo>
                      <a:pt x="33" y="46"/>
                      <a:pt x="12" y="34"/>
                      <a:pt x="2" y="12"/>
                    </a:cubicBezTo>
                    <a:cubicBezTo>
                      <a:pt x="0" y="8"/>
                      <a:pt x="2" y="4"/>
                      <a:pt x="6" y="2"/>
                    </a:cubicBezTo>
                    <a:cubicBezTo>
                      <a:pt x="10" y="0"/>
                      <a:pt x="14" y="2"/>
                      <a:pt x="16" y="6"/>
                    </a:cubicBezTo>
                    <a:cubicBezTo>
                      <a:pt x="27" y="28"/>
                      <a:pt x="53" y="36"/>
                      <a:pt x="78" y="25"/>
                    </a:cubicBezTo>
                    <a:cubicBezTo>
                      <a:pt x="82" y="24"/>
                      <a:pt x="86" y="26"/>
                      <a:pt x="88" y="30"/>
                    </a:cubicBezTo>
                    <a:cubicBezTo>
                      <a:pt x="90" y="34"/>
                      <a:pt x="88" y="38"/>
                      <a:pt x="84" y="40"/>
                    </a:cubicBezTo>
                    <a:cubicBezTo>
                      <a:pt x="75" y="44"/>
                      <a:pt x="65" y="46"/>
                      <a:pt x="56" y="4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2" name="Freeform 55">
                <a:extLst>
                  <a:ext uri="{FF2B5EF4-FFF2-40B4-BE49-F238E27FC236}">
                    <a16:creationId xmlns:a16="http://schemas.microsoft.com/office/drawing/2014/main" id="{FBDEDD88-877C-BDC0-2248-B24FA311A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27" y="3169"/>
                <a:ext cx="179" cy="145"/>
              </a:xfrm>
              <a:custGeom>
                <a:avLst/>
                <a:gdLst>
                  <a:gd name="T0" fmla="*/ 8 w 103"/>
                  <a:gd name="T1" fmla="*/ 83 h 83"/>
                  <a:gd name="T2" fmla="*/ 7 w 103"/>
                  <a:gd name="T3" fmla="*/ 83 h 83"/>
                  <a:gd name="T4" fmla="*/ 0 w 103"/>
                  <a:gd name="T5" fmla="*/ 74 h 83"/>
                  <a:gd name="T6" fmla="*/ 37 w 103"/>
                  <a:gd name="T7" fmla="*/ 20 h 83"/>
                  <a:gd name="T8" fmla="*/ 96 w 103"/>
                  <a:gd name="T9" fmla="*/ 1 h 83"/>
                  <a:gd name="T10" fmla="*/ 103 w 103"/>
                  <a:gd name="T11" fmla="*/ 9 h 83"/>
                  <a:gd name="T12" fmla="*/ 95 w 103"/>
                  <a:gd name="T13" fmla="*/ 17 h 83"/>
                  <a:gd name="T14" fmla="*/ 16 w 103"/>
                  <a:gd name="T15" fmla="*/ 76 h 83"/>
                  <a:gd name="T16" fmla="*/ 8 w 103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83">
                    <a:moveTo>
                      <a:pt x="8" y="83"/>
                    </a:moveTo>
                    <a:cubicBezTo>
                      <a:pt x="7" y="83"/>
                      <a:pt x="7" y="83"/>
                      <a:pt x="7" y="83"/>
                    </a:cubicBezTo>
                    <a:cubicBezTo>
                      <a:pt x="3" y="83"/>
                      <a:pt x="0" y="79"/>
                      <a:pt x="0" y="74"/>
                    </a:cubicBezTo>
                    <a:cubicBezTo>
                      <a:pt x="3" y="54"/>
                      <a:pt x="16" y="34"/>
                      <a:pt x="37" y="20"/>
                    </a:cubicBezTo>
                    <a:cubicBezTo>
                      <a:pt x="55" y="7"/>
                      <a:pt x="77" y="0"/>
                      <a:pt x="96" y="1"/>
                    </a:cubicBezTo>
                    <a:cubicBezTo>
                      <a:pt x="100" y="1"/>
                      <a:pt x="103" y="5"/>
                      <a:pt x="103" y="9"/>
                    </a:cubicBezTo>
                    <a:cubicBezTo>
                      <a:pt x="103" y="14"/>
                      <a:pt x="99" y="17"/>
                      <a:pt x="95" y="17"/>
                    </a:cubicBezTo>
                    <a:cubicBezTo>
                      <a:pt x="66" y="16"/>
                      <a:pt x="20" y="40"/>
                      <a:pt x="16" y="76"/>
                    </a:cubicBezTo>
                    <a:cubicBezTo>
                      <a:pt x="15" y="80"/>
                      <a:pt x="12" y="83"/>
                      <a:pt x="8" y="8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3" name="Freeform 56">
                <a:extLst>
                  <a:ext uri="{FF2B5EF4-FFF2-40B4-BE49-F238E27FC236}">
                    <a16:creationId xmlns:a16="http://schemas.microsoft.com/office/drawing/2014/main" id="{B7FFF880-8FFF-48E9-2EC6-17AAE6AE22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95" y="2377"/>
                <a:ext cx="588" cy="1184"/>
              </a:xfrm>
              <a:custGeom>
                <a:avLst/>
                <a:gdLst>
                  <a:gd name="T0" fmla="*/ 46 w 338"/>
                  <a:gd name="T1" fmla="*/ 680 h 680"/>
                  <a:gd name="T2" fmla="*/ 39 w 338"/>
                  <a:gd name="T3" fmla="*/ 675 h 680"/>
                  <a:gd name="T4" fmla="*/ 27 w 338"/>
                  <a:gd name="T5" fmla="*/ 487 h 680"/>
                  <a:gd name="T6" fmla="*/ 131 w 338"/>
                  <a:gd name="T7" fmla="*/ 196 h 680"/>
                  <a:gd name="T8" fmla="*/ 328 w 338"/>
                  <a:gd name="T9" fmla="*/ 1 h 680"/>
                  <a:gd name="T10" fmla="*/ 337 w 338"/>
                  <a:gd name="T11" fmla="*/ 7 h 680"/>
                  <a:gd name="T12" fmla="*/ 331 w 338"/>
                  <a:gd name="T13" fmla="*/ 16 h 680"/>
                  <a:gd name="T14" fmla="*/ 146 w 338"/>
                  <a:gd name="T15" fmla="*/ 200 h 680"/>
                  <a:gd name="T16" fmla="*/ 144 w 338"/>
                  <a:gd name="T17" fmla="*/ 205 h 680"/>
                  <a:gd name="T18" fmla="*/ 42 w 338"/>
                  <a:gd name="T19" fmla="*/ 486 h 680"/>
                  <a:gd name="T20" fmla="*/ 42 w 338"/>
                  <a:gd name="T21" fmla="*/ 490 h 680"/>
                  <a:gd name="T22" fmla="*/ 53 w 338"/>
                  <a:gd name="T23" fmla="*/ 669 h 680"/>
                  <a:gd name="T24" fmla="*/ 49 w 338"/>
                  <a:gd name="T25" fmla="*/ 679 h 680"/>
                  <a:gd name="T26" fmla="*/ 46 w 338"/>
                  <a:gd name="T27" fmla="*/ 680 h 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8" h="680">
                    <a:moveTo>
                      <a:pt x="46" y="680"/>
                    </a:moveTo>
                    <a:cubicBezTo>
                      <a:pt x="43" y="680"/>
                      <a:pt x="40" y="678"/>
                      <a:pt x="39" y="675"/>
                    </a:cubicBezTo>
                    <a:cubicBezTo>
                      <a:pt x="37" y="672"/>
                      <a:pt x="0" y="583"/>
                      <a:pt x="27" y="487"/>
                    </a:cubicBezTo>
                    <a:cubicBezTo>
                      <a:pt x="25" y="469"/>
                      <a:pt x="13" y="324"/>
                      <a:pt x="131" y="196"/>
                    </a:cubicBezTo>
                    <a:cubicBezTo>
                      <a:pt x="134" y="175"/>
                      <a:pt x="160" y="41"/>
                      <a:pt x="328" y="1"/>
                    </a:cubicBezTo>
                    <a:cubicBezTo>
                      <a:pt x="332" y="0"/>
                      <a:pt x="336" y="3"/>
                      <a:pt x="337" y="7"/>
                    </a:cubicBezTo>
                    <a:cubicBezTo>
                      <a:pt x="338" y="11"/>
                      <a:pt x="335" y="15"/>
                      <a:pt x="331" y="16"/>
                    </a:cubicBezTo>
                    <a:cubicBezTo>
                      <a:pt x="161" y="56"/>
                      <a:pt x="146" y="199"/>
                      <a:pt x="146" y="200"/>
                    </a:cubicBezTo>
                    <a:cubicBezTo>
                      <a:pt x="146" y="202"/>
                      <a:pt x="145" y="203"/>
                      <a:pt x="144" y="205"/>
                    </a:cubicBezTo>
                    <a:cubicBezTo>
                      <a:pt x="23" y="334"/>
                      <a:pt x="42" y="485"/>
                      <a:pt x="42" y="486"/>
                    </a:cubicBezTo>
                    <a:cubicBezTo>
                      <a:pt x="42" y="487"/>
                      <a:pt x="42" y="489"/>
                      <a:pt x="42" y="490"/>
                    </a:cubicBezTo>
                    <a:cubicBezTo>
                      <a:pt x="16" y="581"/>
                      <a:pt x="53" y="668"/>
                      <a:pt x="53" y="669"/>
                    </a:cubicBezTo>
                    <a:cubicBezTo>
                      <a:pt x="55" y="673"/>
                      <a:pt x="53" y="678"/>
                      <a:pt x="49" y="679"/>
                    </a:cubicBezTo>
                    <a:cubicBezTo>
                      <a:pt x="48" y="680"/>
                      <a:pt x="47" y="680"/>
                      <a:pt x="46" y="68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4" name="Freeform 57">
                <a:extLst>
                  <a:ext uri="{FF2B5EF4-FFF2-40B4-BE49-F238E27FC236}">
                    <a16:creationId xmlns:a16="http://schemas.microsoft.com/office/drawing/2014/main" id="{A36740D6-EA39-1C6A-88B4-A8A78C79C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9" y="3535"/>
                <a:ext cx="206" cy="90"/>
              </a:xfrm>
              <a:custGeom>
                <a:avLst/>
                <a:gdLst>
                  <a:gd name="T0" fmla="*/ 9 w 118"/>
                  <a:gd name="T1" fmla="*/ 52 h 52"/>
                  <a:gd name="T2" fmla="*/ 3 w 118"/>
                  <a:gd name="T3" fmla="*/ 48 h 52"/>
                  <a:gd name="T4" fmla="*/ 5 w 118"/>
                  <a:gd name="T5" fmla="*/ 37 h 52"/>
                  <a:gd name="T6" fmla="*/ 58 w 118"/>
                  <a:gd name="T7" fmla="*/ 2 h 52"/>
                  <a:gd name="T8" fmla="*/ 66 w 118"/>
                  <a:gd name="T9" fmla="*/ 2 h 52"/>
                  <a:gd name="T10" fmla="*/ 114 w 118"/>
                  <a:gd name="T11" fmla="*/ 31 h 52"/>
                  <a:gd name="T12" fmla="*/ 115 w 118"/>
                  <a:gd name="T13" fmla="*/ 42 h 52"/>
                  <a:gd name="T14" fmla="*/ 104 w 118"/>
                  <a:gd name="T15" fmla="*/ 44 h 52"/>
                  <a:gd name="T16" fmla="*/ 63 w 118"/>
                  <a:gd name="T17" fmla="*/ 18 h 52"/>
                  <a:gd name="T18" fmla="*/ 13 w 118"/>
                  <a:gd name="T19" fmla="*/ 51 h 52"/>
                  <a:gd name="T20" fmla="*/ 9 w 118"/>
                  <a:gd name="T21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8" h="52">
                    <a:moveTo>
                      <a:pt x="9" y="52"/>
                    </a:moveTo>
                    <a:cubicBezTo>
                      <a:pt x="7" y="52"/>
                      <a:pt x="4" y="51"/>
                      <a:pt x="3" y="48"/>
                    </a:cubicBezTo>
                    <a:cubicBezTo>
                      <a:pt x="0" y="45"/>
                      <a:pt x="1" y="40"/>
                      <a:pt x="5" y="37"/>
                    </a:cubicBezTo>
                    <a:cubicBezTo>
                      <a:pt x="39" y="16"/>
                      <a:pt x="58" y="2"/>
                      <a:pt x="58" y="2"/>
                    </a:cubicBezTo>
                    <a:cubicBezTo>
                      <a:pt x="61" y="0"/>
                      <a:pt x="64" y="0"/>
                      <a:pt x="66" y="2"/>
                    </a:cubicBezTo>
                    <a:cubicBezTo>
                      <a:pt x="67" y="2"/>
                      <a:pt x="92" y="15"/>
                      <a:pt x="114" y="31"/>
                    </a:cubicBezTo>
                    <a:cubicBezTo>
                      <a:pt x="117" y="34"/>
                      <a:pt x="118" y="39"/>
                      <a:pt x="115" y="42"/>
                    </a:cubicBezTo>
                    <a:cubicBezTo>
                      <a:pt x="113" y="46"/>
                      <a:pt x="108" y="46"/>
                      <a:pt x="104" y="44"/>
                    </a:cubicBezTo>
                    <a:cubicBezTo>
                      <a:pt x="89" y="32"/>
                      <a:pt x="71" y="22"/>
                      <a:pt x="63" y="18"/>
                    </a:cubicBezTo>
                    <a:cubicBezTo>
                      <a:pt x="56" y="23"/>
                      <a:pt x="39" y="35"/>
                      <a:pt x="13" y="51"/>
                    </a:cubicBezTo>
                    <a:cubicBezTo>
                      <a:pt x="12" y="51"/>
                      <a:pt x="11" y="52"/>
                      <a:pt x="9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5" name="Freeform 58">
                <a:extLst>
                  <a:ext uri="{FF2B5EF4-FFF2-40B4-BE49-F238E27FC236}">
                    <a16:creationId xmlns:a16="http://schemas.microsoft.com/office/drawing/2014/main" id="{41ED1609-A794-6D92-286C-860D2A57A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15" y="3166"/>
                <a:ext cx="99" cy="397"/>
              </a:xfrm>
              <a:custGeom>
                <a:avLst/>
                <a:gdLst>
                  <a:gd name="T0" fmla="*/ 12 w 57"/>
                  <a:gd name="T1" fmla="*/ 228 h 228"/>
                  <a:gd name="T2" fmla="*/ 7 w 57"/>
                  <a:gd name="T3" fmla="*/ 225 h 228"/>
                  <a:gd name="T4" fmla="*/ 1 w 57"/>
                  <a:gd name="T5" fmla="*/ 174 h 228"/>
                  <a:gd name="T6" fmla="*/ 43 w 57"/>
                  <a:gd name="T7" fmla="*/ 3 h 228"/>
                  <a:gd name="T8" fmla="*/ 54 w 57"/>
                  <a:gd name="T9" fmla="*/ 3 h 228"/>
                  <a:gd name="T10" fmla="*/ 54 w 57"/>
                  <a:gd name="T11" fmla="*/ 14 h 228"/>
                  <a:gd name="T12" fmla="*/ 18 w 57"/>
                  <a:gd name="T13" fmla="*/ 215 h 228"/>
                  <a:gd name="T14" fmla="*/ 18 w 57"/>
                  <a:gd name="T15" fmla="*/ 226 h 228"/>
                  <a:gd name="T16" fmla="*/ 12 w 57"/>
                  <a:gd name="T17" fmla="*/ 228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228">
                    <a:moveTo>
                      <a:pt x="12" y="228"/>
                    </a:moveTo>
                    <a:cubicBezTo>
                      <a:pt x="10" y="228"/>
                      <a:pt x="8" y="227"/>
                      <a:pt x="7" y="225"/>
                    </a:cubicBezTo>
                    <a:cubicBezTo>
                      <a:pt x="5" y="224"/>
                      <a:pt x="0" y="218"/>
                      <a:pt x="1" y="174"/>
                    </a:cubicBezTo>
                    <a:cubicBezTo>
                      <a:pt x="1" y="160"/>
                      <a:pt x="4" y="39"/>
                      <a:pt x="43" y="3"/>
                    </a:cubicBezTo>
                    <a:cubicBezTo>
                      <a:pt x="46" y="0"/>
                      <a:pt x="51" y="0"/>
                      <a:pt x="54" y="3"/>
                    </a:cubicBezTo>
                    <a:cubicBezTo>
                      <a:pt x="57" y="6"/>
                      <a:pt x="57" y="11"/>
                      <a:pt x="54" y="14"/>
                    </a:cubicBezTo>
                    <a:cubicBezTo>
                      <a:pt x="17" y="49"/>
                      <a:pt x="13" y="200"/>
                      <a:pt x="18" y="215"/>
                    </a:cubicBezTo>
                    <a:cubicBezTo>
                      <a:pt x="21" y="218"/>
                      <a:pt x="20" y="223"/>
                      <a:pt x="18" y="226"/>
                    </a:cubicBezTo>
                    <a:cubicBezTo>
                      <a:pt x="16" y="227"/>
                      <a:pt x="14" y="228"/>
                      <a:pt x="12" y="22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6" name="Freeform 59">
                <a:extLst>
                  <a:ext uri="{FF2B5EF4-FFF2-40B4-BE49-F238E27FC236}">
                    <a16:creationId xmlns:a16="http://schemas.microsoft.com/office/drawing/2014/main" id="{73A6C0B5-9ADF-7C6F-9223-E043B76AE1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4" y="2753"/>
                <a:ext cx="111" cy="232"/>
              </a:xfrm>
              <a:custGeom>
                <a:avLst/>
                <a:gdLst>
                  <a:gd name="T0" fmla="*/ 15 w 64"/>
                  <a:gd name="T1" fmla="*/ 133 h 133"/>
                  <a:gd name="T2" fmla="*/ 8 w 64"/>
                  <a:gd name="T3" fmla="*/ 129 h 133"/>
                  <a:gd name="T4" fmla="*/ 51 w 64"/>
                  <a:gd name="T5" fmla="*/ 2 h 133"/>
                  <a:gd name="T6" fmla="*/ 62 w 64"/>
                  <a:gd name="T7" fmla="*/ 3 h 133"/>
                  <a:gd name="T8" fmla="*/ 61 w 64"/>
                  <a:gd name="T9" fmla="*/ 14 h 133"/>
                  <a:gd name="T10" fmla="*/ 22 w 64"/>
                  <a:gd name="T11" fmla="*/ 121 h 133"/>
                  <a:gd name="T12" fmla="*/ 19 w 64"/>
                  <a:gd name="T13" fmla="*/ 131 h 133"/>
                  <a:gd name="T14" fmla="*/ 15 w 64"/>
                  <a:gd name="T1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33">
                    <a:moveTo>
                      <a:pt x="15" y="133"/>
                    </a:moveTo>
                    <a:cubicBezTo>
                      <a:pt x="12" y="133"/>
                      <a:pt x="10" y="131"/>
                      <a:pt x="8" y="129"/>
                    </a:cubicBezTo>
                    <a:cubicBezTo>
                      <a:pt x="0" y="116"/>
                      <a:pt x="16" y="33"/>
                      <a:pt x="51" y="2"/>
                    </a:cubicBezTo>
                    <a:cubicBezTo>
                      <a:pt x="54" y="0"/>
                      <a:pt x="59" y="0"/>
                      <a:pt x="62" y="3"/>
                    </a:cubicBezTo>
                    <a:cubicBezTo>
                      <a:pt x="64" y="6"/>
                      <a:pt x="64" y="11"/>
                      <a:pt x="61" y="14"/>
                    </a:cubicBezTo>
                    <a:cubicBezTo>
                      <a:pt x="30" y="41"/>
                      <a:pt x="20" y="111"/>
                      <a:pt x="22" y="121"/>
                    </a:cubicBezTo>
                    <a:cubicBezTo>
                      <a:pt x="24" y="125"/>
                      <a:pt x="23" y="129"/>
                      <a:pt x="19" y="131"/>
                    </a:cubicBezTo>
                    <a:cubicBezTo>
                      <a:pt x="18" y="132"/>
                      <a:pt x="16" y="133"/>
                      <a:pt x="15" y="133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7" name="Freeform 60">
                <a:extLst>
                  <a:ext uri="{FF2B5EF4-FFF2-40B4-BE49-F238E27FC236}">
                    <a16:creationId xmlns:a16="http://schemas.microsoft.com/office/drawing/2014/main" id="{17BE19E0-EA2A-36CA-9CA1-7EF512000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4" y="3538"/>
                <a:ext cx="64" cy="79"/>
              </a:xfrm>
              <a:custGeom>
                <a:avLst/>
                <a:gdLst>
                  <a:gd name="T0" fmla="*/ 28 w 37"/>
                  <a:gd name="T1" fmla="*/ 45 h 45"/>
                  <a:gd name="T2" fmla="*/ 21 w 37"/>
                  <a:gd name="T3" fmla="*/ 41 h 45"/>
                  <a:gd name="T4" fmla="*/ 2 w 37"/>
                  <a:gd name="T5" fmla="*/ 14 h 45"/>
                  <a:gd name="T6" fmla="*/ 4 w 37"/>
                  <a:gd name="T7" fmla="*/ 3 h 45"/>
                  <a:gd name="T8" fmla="*/ 15 w 37"/>
                  <a:gd name="T9" fmla="*/ 5 h 45"/>
                  <a:gd name="T10" fmla="*/ 34 w 37"/>
                  <a:gd name="T11" fmla="*/ 32 h 45"/>
                  <a:gd name="T12" fmla="*/ 32 w 37"/>
                  <a:gd name="T13" fmla="*/ 43 h 45"/>
                  <a:gd name="T14" fmla="*/ 28 w 37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5">
                    <a:moveTo>
                      <a:pt x="28" y="45"/>
                    </a:moveTo>
                    <a:cubicBezTo>
                      <a:pt x="25" y="45"/>
                      <a:pt x="23" y="43"/>
                      <a:pt x="21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0"/>
                      <a:pt x="1" y="5"/>
                      <a:pt x="4" y="3"/>
                    </a:cubicBezTo>
                    <a:cubicBezTo>
                      <a:pt x="8" y="0"/>
                      <a:pt x="13" y="1"/>
                      <a:pt x="15" y="5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7" y="36"/>
                      <a:pt x="36" y="41"/>
                      <a:pt x="32" y="43"/>
                    </a:cubicBezTo>
                    <a:cubicBezTo>
                      <a:pt x="31" y="44"/>
                      <a:pt x="29" y="45"/>
                      <a:pt x="28" y="4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8" name="Freeform 61">
                <a:extLst>
                  <a:ext uri="{FF2B5EF4-FFF2-40B4-BE49-F238E27FC236}">
                    <a16:creationId xmlns:a16="http://schemas.microsoft.com/office/drawing/2014/main" id="{4363F8C6-78A0-9951-8A7A-BD163CD46D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65" y="3900"/>
                <a:ext cx="207" cy="126"/>
              </a:xfrm>
              <a:custGeom>
                <a:avLst/>
                <a:gdLst>
                  <a:gd name="T0" fmla="*/ 9 w 119"/>
                  <a:gd name="T1" fmla="*/ 72 h 72"/>
                  <a:gd name="T2" fmla="*/ 4 w 119"/>
                  <a:gd name="T3" fmla="*/ 71 h 72"/>
                  <a:gd name="T4" fmla="*/ 2 w 119"/>
                  <a:gd name="T5" fmla="*/ 60 h 72"/>
                  <a:gd name="T6" fmla="*/ 111 w 119"/>
                  <a:gd name="T7" fmla="*/ 1 h 72"/>
                  <a:gd name="T8" fmla="*/ 119 w 119"/>
                  <a:gd name="T9" fmla="*/ 8 h 72"/>
                  <a:gd name="T10" fmla="*/ 111 w 119"/>
                  <a:gd name="T11" fmla="*/ 16 h 72"/>
                  <a:gd name="T12" fmla="*/ 15 w 119"/>
                  <a:gd name="T13" fmla="*/ 68 h 72"/>
                  <a:gd name="T14" fmla="*/ 9 w 119"/>
                  <a:gd name="T1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9" h="72">
                    <a:moveTo>
                      <a:pt x="9" y="72"/>
                    </a:moveTo>
                    <a:cubicBezTo>
                      <a:pt x="7" y="72"/>
                      <a:pt x="6" y="71"/>
                      <a:pt x="4" y="71"/>
                    </a:cubicBezTo>
                    <a:cubicBezTo>
                      <a:pt x="1" y="68"/>
                      <a:pt x="0" y="64"/>
                      <a:pt x="2" y="60"/>
                    </a:cubicBezTo>
                    <a:cubicBezTo>
                      <a:pt x="23" y="26"/>
                      <a:pt x="74" y="3"/>
                      <a:pt x="111" y="1"/>
                    </a:cubicBezTo>
                    <a:cubicBezTo>
                      <a:pt x="115" y="0"/>
                      <a:pt x="119" y="4"/>
                      <a:pt x="119" y="8"/>
                    </a:cubicBezTo>
                    <a:cubicBezTo>
                      <a:pt x="119" y="12"/>
                      <a:pt x="116" y="16"/>
                      <a:pt x="111" y="16"/>
                    </a:cubicBezTo>
                    <a:cubicBezTo>
                      <a:pt x="80" y="18"/>
                      <a:pt x="34" y="39"/>
                      <a:pt x="15" y="68"/>
                    </a:cubicBezTo>
                    <a:cubicBezTo>
                      <a:pt x="14" y="71"/>
                      <a:pt x="11" y="72"/>
                      <a:pt x="9" y="7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9" name="Freeform 62">
                <a:extLst>
                  <a:ext uri="{FF2B5EF4-FFF2-40B4-BE49-F238E27FC236}">
                    <a16:creationId xmlns:a16="http://schemas.microsoft.com/office/drawing/2014/main" id="{68709D58-BCEC-32F2-C38E-1AB955247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69" y="3427"/>
                <a:ext cx="181" cy="51"/>
              </a:xfrm>
              <a:custGeom>
                <a:avLst/>
                <a:gdLst>
                  <a:gd name="T0" fmla="*/ 9 w 104"/>
                  <a:gd name="T1" fmla="*/ 29 h 29"/>
                  <a:gd name="T2" fmla="*/ 2 w 104"/>
                  <a:gd name="T3" fmla="*/ 25 h 29"/>
                  <a:gd name="T4" fmla="*/ 5 w 104"/>
                  <a:gd name="T5" fmla="*/ 15 h 29"/>
                  <a:gd name="T6" fmla="*/ 97 w 104"/>
                  <a:gd name="T7" fmla="*/ 2 h 29"/>
                  <a:gd name="T8" fmla="*/ 104 w 104"/>
                  <a:gd name="T9" fmla="*/ 10 h 29"/>
                  <a:gd name="T10" fmla="*/ 96 w 104"/>
                  <a:gd name="T11" fmla="*/ 17 h 29"/>
                  <a:gd name="T12" fmla="*/ 12 w 104"/>
                  <a:gd name="T13" fmla="*/ 28 h 29"/>
                  <a:gd name="T14" fmla="*/ 9 w 104"/>
                  <a:gd name="T15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4" h="29">
                    <a:moveTo>
                      <a:pt x="9" y="29"/>
                    </a:moveTo>
                    <a:cubicBezTo>
                      <a:pt x="6" y="29"/>
                      <a:pt x="3" y="28"/>
                      <a:pt x="2" y="25"/>
                    </a:cubicBezTo>
                    <a:cubicBezTo>
                      <a:pt x="0" y="22"/>
                      <a:pt x="1" y="17"/>
                      <a:pt x="5" y="15"/>
                    </a:cubicBezTo>
                    <a:cubicBezTo>
                      <a:pt x="19" y="7"/>
                      <a:pt x="58" y="0"/>
                      <a:pt x="97" y="2"/>
                    </a:cubicBezTo>
                    <a:cubicBezTo>
                      <a:pt x="101" y="2"/>
                      <a:pt x="104" y="6"/>
                      <a:pt x="104" y="10"/>
                    </a:cubicBezTo>
                    <a:cubicBezTo>
                      <a:pt x="104" y="14"/>
                      <a:pt x="100" y="17"/>
                      <a:pt x="96" y="17"/>
                    </a:cubicBezTo>
                    <a:cubicBezTo>
                      <a:pt x="58" y="15"/>
                      <a:pt x="23" y="22"/>
                      <a:pt x="12" y="28"/>
                    </a:cubicBezTo>
                    <a:cubicBezTo>
                      <a:pt x="11" y="29"/>
                      <a:pt x="10" y="29"/>
                      <a:pt x="9" y="2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0" name="Freeform 63">
                <a:extLst>
                  <a:ext uri="{FF2B5EF4-FFF2-40B4-BE49-F238E27FC236}">
                    <a16:creationId xmlns:a16="http://schemas.microsoft.com/office/drawing/2014/main" id="{565488F8-89A2-71CF-A7A6-A4D73CCC3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73" y="4118"/>
                <a:ext cx="200" cy="507"/>
              </a:xfrm>
              <a:custGeom>
                <a:avLst/>
                <a:gdLst>
                  <a:gd name="T0" fmla="*/ 106 w 115"/>
                  <a:gd name="T1" fmla="*/ 291 h 291"/>
                  <a:gd name="T2" fmla="*/ 103 w 115"/>
                  <a:gd name="T3" fmla="*/ 290 h 291"/>
                  <a:gd name="T4" fmla="*/ 46 w 115"/>
                  <a:gd name="T5" fmla="*/ 161 h 291"/>
                  <a:gd name="T6" fmla="*/ 43 w 115"/>
                  <a:gd name="T7" fmla="*/ 134 h 291"/>
                  <a:gd name="T8" fmla="*/ 42 w 115"/>
                  <a:gd name="T9" fmla="*/ 124 h 291"/>
                  <a:gd name="T10" fmla="*/ 5 w 115"/>
                  <a:gd name="T11" fmla="*/ 16 h 291"/>
                  <a:gd name="T12" fmla="*/ 2 w 115"/>
                  <a:gd name="T13" fmla="*/ 5 h 291"/>
                  <a:gd name="T14" fmla="*/ 12 w 115"/>
                  <a:gd name="T15" fmla="*/ 2 h 291"/>
                  <a:gd name="T16" fmla="*/ 57 w 115"/>
                  <a:gd name="T17" fmla="*/ 122 h 291"/>
                  <a:gd name="T18" fmla="*/ 59 w 115"/>
                  <a:gd name="T19" fmla="*/ 133 h 291"/>
                  <a:gd name="T20" fmla="*/ 61 w 115"/>
                  <a:gd name="T21" fmla="*/ 160 h 291"/>
                  <a:gd name="T22" fmla="*/ 109 w 115"/>
                  <a:gd name="T23" fmla="*/ 276 h 291"/>
                  <a:gd name="T24" fmla="*/ 113 w 115"/>
                  <a:gd name="T25" fmla="*/ 286 h 291"/>
                  <a:gd name="T26" fmla="*/ 106 w 115"/>
                  <a:gd name="T27" fmla="*/ 291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5" h="291">
                    <a:moveTo>
                      <a:pt x="106" y="291"/>
                    </a:moveTo>
                    <a:cubicBezTo>
                      <a:pt x="105" y="291"/>
                      <a:pt x="104" y="291"/>
                      <a:pt x="103" y="290"/>
                    </a:cubicBezTo>
                    <a:cubicBezTo>
                      <a:pt x="56" y="272"/>
                      <a:pt x="51" y="213"/>
                      <a:pt x="46" y="161"/>
                    </a:cubicBezTo>
                    <a:cubicBezTo>
                      <a:pt x="45" y="152"/>
                      <a:pt x="44" y="143"/>
                      <a:pt x="43" y="134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36" y="76"/>
                      <a:pt x="30" y="30"/>
                      <a:pt x="5" y="16"/>
                    </a:cubicBezTo>
                    <a:cubicBezTo>
                      <a:pt x="1" y="14"/>
                      <a:pt x="0" y="9"/>
                      <a:pt x="2" y="5"/>
                    </a:cubicBezTo>
                    <a:cubicBezTo>
                      <a:pt x="4" y="1"/>
                      <a:pt x="8" y="0"/>
                      <a:pt x="12" y="2"/>
                    </a:cubicBezTo>
                    <a:cubicBezTo>
                      <a:pt x="45" y="20"/>
                      <a:pt x="51" y="70"/>
                      <a:pt x="57" y="122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60" y="141"/>
                      <a:pt x="61" y="150"/>
                      <a:pt x="61" y="160"/>
                    </a:cubicBezTo>
                    <a:cubicBezTo>
                      <a:pt x="66" y="207"/>
                      <a:pt x="71" y="261"/>
                      <a:pt x="109" y="276"/>
                    </a:cubicBezTo>
                    <a:cubicBezTo>
                      <a:pt x="113" y="277"/>
                      <a:pt x="115" y="282"/>
                      <a:pt x="113" y="286"/>
                    </a:cubicBezTo>
                    <a:cubicBezTo>
                      <a:pt x="112" y="289"/>
                      <a:pt x="109" y="291"/>
                      <a:pt x="106" y="2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1" name="Freeform 64">
                <a:extLst>
                  <a:ext uri="{FF2B5EF4-FFF2-40B4-BE49-F238E27FC236}">
                    <a16:creationId xmlns:a16="http://schemas.microsoft.com/office/drawing/2014/main" id="{3895F384-DC09-2623-FC39-F92D96835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5" y="3171"/>
                <a:ext cx="60" cy="115"/>
              </a:xfrm>
              <a:custGeom>
                <a:avLst/>
                <a:gdLst>
                  <a:gd name="T0" fmla="*/ 9 w 34"/>
                  <a:gd name="T1" fmla="*/ 66 h 66"/>
                  <a:gd name="T2" fmla="*/ 8 w 34"/>
                  <a:gd name="T3" fmla="*/ 66 h 66"/>
                  <a:gd name="T4" fmla="*/ 1 w 34"/>
                  <a:gd name="T5" fmla="*/ 58 h 66"/>
                  <a:gd name="T6" fmla="*/ 1 w 34"/>
                  <a:gd name="T7" fmla="*/ 49 h 66"/>
                  <a:gd name="T8" fmla="*/ 20 w 34"/>
                  <a:gd name="T9" fmla="*/ 3 h 66"/>
                  <a:gd name="T10" fmla="*/ 31 w 34"/>
                  <a:gd name="T11" fmla="*/ 3 h 66"/>
                  <a:gd name="T12" fmla="*/ 31 w 34"/>
                  <a:gd name="T13" fmla="*/ 14 h 66"/>
                  <a:gd name="T14" fmla="*/ 17 w 34"/>
                  <a:gd name="T15" fmla="*/ 49 h 66"/>
                  <a:gd name="T16" fmla="*/ 17 w 34"/>
                  <a:gd name="T17" fmla="*/ 59 h 66"/>
                  <a:gd name="T18" fmla="*/ 9 w 34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66">
                    <a:moveTo>
                      <a:pt x="9" y="66"/>
                    </a:moveTo>
                    <a:cubicBezTo>
                      <a:pt x="8" y="66"/>
                      <a:pt x="8" y="66"/>
                      <a:pt x="8" y="66"/>
                    </a:cubicBezTo>
                    <a:cubicBezTo>
                      <a:pt x="4" y="66"/>
                      <a:pt x="1" y="62"/>
                      <a:pt x="1" y="58"/>
                    </a:cubicBezTo>
                    <a:cubicBezTo>
                      <a:pt x="1" y="55"/>
                      <a:pt x="1" y="52"/>
                      <a:pt x="1" y="49"/>
                    </a:cubicBezTo>
                    <a:cubicBezTo>
                      <a:pt x="1" y="37"/>
                      <a:pt x="0" y="21"/>
                      <a:pt x="20" y="3"/>
                    </a:cubicBezTo>
                    <a:cubicBezTo>
                      <a:pt x="24" y="0"/>
                      <a:pt x="28" y="0"/>
                      <a:pt x="31" y="3"/>
                    </a:cubicBezTo>
                    <a:cubicBezTo>
                      <a:pt x="34" y="7"/>
                      <a:pt x="34" y="11"/>
                      <a:pt x="31" y="14"/>
                    </a:cubicBezTo>
                    <a:cubicBezTo>
                      <a:pt x="16" y="28"/>
                      <a:pt x="16" y="38"/>
                      <a:pt x="17" y="49"/>
                    </a:cubicBezTo>
                    <a:cubicBezTo>
                      <a:pt x="17" y="52"/>
                      <a:pt x="17" y="56"/>
                      <a:pt x="17" y="59"/>
                    </a:cubicBezTo>
                    <a:cubicBezTo>
                      <a:pt x="16" y="63"/>
                      <a:pt x="13" y="66"/>
                      <a:pt x="9" y="6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2" name="Freeform 65">
                <a:extLst>
                  <a:ext uri="{FF2B5EF4-FFF2-40B4-BE49-F238E27FC236}">
                    <a16:creationId xmlns:a16="http://schemas.microsoft.com/office/drawing/2014/main" id="{7AA79F32-BC03-8C02-9E37-9CC23452E0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82" y="4967"/>
                <a:ext cx="1465" cy="923"/>
              </a:xfrm>
              <a:custGeom>
                <a:avLst/>
                <a:gdLst>
                  <a:gd name="T0" fmla="*/ 688 w 842"/>
                  <a:gd name="T1" fmla="*/ 530 h 530"/>
                  <a:gd name="T2" fmla="*/ 540 w 842"/>
                  <a:gd name="T3" fmla="*/ 497 h 530"/>
                  <a:gd name="T4" fmla="*/ 454 w 842"/>
                  <a:gd name="T5" fmla="*/ 484 h 530"/>
                  <a:gd name="T6" fmla="*/ 251 w 842"/>
                  <a:gd name="T7" fmla="*/ 443 h 530"/>
                  <a:gd name="T8" fmla="*/ 25 w 842"/>
                  <a:gd name="T9" fmla="*/ 213 h 530"/>
                  <a:gd name="T10" fmla="*/ 35 w 842"/>
                  <a:gd name="T11" fmla="*/ 8 h 530"/>
                  <a:gd name="T12" fmla="*/ 50 w 842"/>
                  <a:gd name="T13" fmla="*/ 2 h 530"/>
                  <a:gd name="T14" fmla="*/ 56 w 842"/>
                  <a:gd name="T15" fmla="*/ 18 h 530"/>
                  <a:gd name="T16" fmla="*/ 47 w 842"/>
                  <a:gd name="T17" fmla="*/ 205 h 530"/>
                  <a:gd name="T18" fmla="*/ 261 w 842"/>
                  <a:gd name="T19" fmla="*/ 422 h 530"/>
                  <a:gd name="T20" fmla="*/ 456 w 842"/>
                  <a:gd name="T21" fmla="*/ 461 h 530"/>
                  <a:gd name="T22" fmla="*/ 550 w 842"/>
                  <a:gd name="T23" fmla="*/ 476 h 530"/>
                  <a:gd name="T24" fmla="*/ 822 w 842"/>
                  <a:gd name="T25" fmla="*/ 474 h 530"/>
                  <a:gd name="T26" fmla="*/ 838 w 842"/>
                  <a:gd name="T27" fmla="*/ 477 h 530"/>
                  <a:gd name="T28" fmla="*/ 836 w 842"/>
                  <a:gd name="T29" fmla="*/ 493 h 530"/>
                  <a:gd name="T30" fmla="*/ 688 w 842"/>
                  <a:gd name="T31" fmla="*/ 53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2" h="530">
                    <a:moveTo>
                      <a:pt x="688" y="530"/>
                    </a:moveTo>
                    <a:cubicBezTo>
                      <a:pt x="641" y="530"/>
                      <a:pt x="590" y="521"/>
                      <a:pt x="540" y="497"/>
                    </a:cubicBezTo>
                    <a:cubicBezTo>
                      <a:pt x="522" y="489"/>
                      <a:pt x="491" y="487"/>
                      <a:pt x="454" y="484"/>
                    </a:cubicBezTo>
                    <a:cubicBezTo>
                      <a:pt x="395" y="480"/>
                      <a:pt x="321" y="476"/>
                      <a:pt x="251" y="443"/>
                    </a:cubicBezTo>
                    <a:cubicBezTo>
                      <a:pt x="168" y="404"/>
                      <a:pt x="65" y="324"/>
                      <a:pt x="25" y="213"/>
                    </a:cubicBezTo>
                    <a:cubicBezTo>
                      <a:pt x="0" y="144"/>
                      <a:pt x="3" y="75"/>
                      <a:pt x="35" y="8"/>
                    </a:cubicBezTo>
                    <a:cubicBezTo>
                      <a:pt x="38" y="2"/>
                      <a:pt x="45" y="0"/>
                      <a:pt x="50" y="2"/>
                    </a:cubicBezTo>
                    <a:cubicBezTo>
                      <a:pt x="56" y="5"/>
                      <a:pt x="59" y="12"/>
                      <a:pt x="56" y="18"/>
                    </a:cubicBezTo>
                    <a:cubicBezTo>
                      <a:pt x="27" y="79"/>
                      <a:pt x="24" y="142"/>
                      <a:pt x="47" y="205"/>
                    </a:cubicBezTo>
                    <a:cubicBezTo>
                      <a:pt x="85" y="309"/>
                      <a:pt x="182" y="385"/>
                      <a:pt x="261" y="422"/>
                    </a:cubicBezTo>
                    <a:cubicBezTo>
                      <a:pt x="327" y="453"/>
                      <a:pt x="398" y="457"/>
                      <a:pt x="456" y="461"/>
                    </a:cubicBezTo>
                    <a:cubicBezTo>
                      <a:pt x="496" y="464"/>
                      <a:pt x="529" y="466"/>
                      <a:pt x="550" y="476"/>
                    </a:cubicBezTo>
                    <a:cubicBezTo>
                      <a:pt x="617" y="508"/>
                      <a:pt x="749" y="526"/>
                      <a:pt x="822" y="474"/>
                    </a:cubicBezTo>
                    <a:cubicBezTo>
                      <a:pt x="827" y="470"/>
                      <a:pt x="835" y="471"/>
                      <a:pt x="838" y="477"/>
                    </a:cubicBezTo>
                    <a:cubicBezTo>
                      <a:pt x="842" y="482"/>
                      <a:pt x="841" y="489"/>
                      <a:pt x="836" y="493"/>
                    </a:cubicBezTo>
                    <a:cubicBezTo>
                      <a:pt x="807" y="513"/>
                      <a:pt x="752" y="530"/>
                      <a:pt x="688" y="53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3" name="Freeform 66">
                <a:extLst>
                  <a:ext uri="{FF2B5EF4-FFF2-40B4-BE49-F238E27FC236}">
                    <a16:creationId xmlns:a16="http://schemas.microsoft.com/office/drawing/2014/main" id="{22A48CF0-E4EB-BACF-D365-D92430054D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15" y="2404"/>
                <a:ext cx="426" cy="121"/>
              </a:xfrm>
              <a:custGeom>
                <a:avLst/>
                <a:gdLst>
                  <a:gd name="T0" fmla="*/ 236 w 245"/>
                  <a:gd name="T1" fmla="*/ 70 h 70"/>
                  <a:gd name="T2" fmla="*/ 231 w 245"/>
                  <a:gd name="T3" fmla="*/ 68 h 70"/>
                  <a:gd name="T4" fmla="*/ 9 w 245"/>
                  <a:gd name="T5" fmla="*/ 24 h 70"/>
                  <a:gd name="T6" fmla="*/ 0 w 245"/>
                  <a:gd name="T7" fmla="*/ 17 h 70"/>
                  <a:gd name="T8" fmla="*/ 7 w 245"/>
                  <a:gd name="T9" fmla="*/ 8 h 70"/>
                  <a:gd name="T10" fmla="*/ 241 w 245"/>
                  <a:gd name="T11" fmla="*/ 56 h 70"/>
                  <a:gd name="T12" fmla="*/ 242 w 245"/>
                  <a:gd name="T13" fmla="*/ 67 h 70"/>
                  <a:gd name="T14" fmla="*/ 236 w 245"/>
                  <a:gd name="T15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70">
                    <a:moveTo>
                      <a:pt x="236" y="70"/>
                    </a:moveTo>
                    <a:cubicBezTo>
                      <a:pt x="234" y="70"/>
                      <a:pt x="232" y="69"/>
                      <a:pt x="231" y="68"/>
                    </a:cubicBezTo>
                    <a:cubicBezTo>
                      <a:pt x="218" y="58"/>
                      <a:pt x="81" y="16"/>
                      <a:pt x="9" y="24"/>
                    </a:cubicBezTo>
                    <a:cubicBezTo>
                      <a:pt x="4" y="24"/>
                      <a:pt x="1" y="21"/>
                      <a:pt x="0" y="17"/>
                    </a:cubicBezTo>
                    <a:cubicBezTo>
                      <a:pt x="0" y="13"/>
                      <a:pt x="3" y="9"/>
                      <a:pt x="7" y="8"/>
                    </a:cubicBezTo>
                    <a:cubicBezTo>
                      <a:pt x="83" y="0"/>
                      <a:pt x="223" y="42"/>
                      <a:pt x="241" y="56"/>
                    </a:cubicBezTo>
                    <a:cubicBezTo>
                      <a:pt x="244" y="59"/>
                      <a:pt x="245" y="64"/>
                      <a:pt x="242" y="67"/>
                    </a:cubicBezTo>
                    <a:cubicBezTo>
                      <a:pt x="240" y="69"/>
                      <a:pt x="238" y="70"/>
                      <a:pt x="236" y="7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4" name="Freeform 67">
                <a:extLst>
                  <a:ext uri="{FF2B5EF4-FFF2-40B4-BE49-F238E27FC236}">
                    <a16:creationId xmlns:a16="http://schemas.microsoft.com/office/drawing/2014/main" id="{B746EDD0-2BA0-B651-C631-BDAD9AF75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10" y="2877"/>
                <a:ext cx="90" cy="207"/>
              </a:xfrm>
              <a:custGeom>
                <a:avLst/>
                <a:gdLst>
                  <a:gd name="T0" fmla="*/ 43 w 52"/>
                  <a:gd name="T1" fmla="*/ 119 h 119"/>
                  <a:gd name="T2" fmla="*/ 37 w 52"/>
                  <a:gd name="T3" fmla="*/ 116 h 119"/>
                  <a:gd name="T4" fmla="*/ 6 w 52"/>
                  <a:gd name="T5" fmla="*/ 7 h 119"/>
                  <a:gd name="T6" fmla="*/ 15 w 52"/>
                  <a:gd name="T7" fmla="*/ 0 h 119"/>
                  <a:gd name="T8" fmla="*/ 21 w 52"/>
                  <a:gd name="T9" fmla="*/ 9 h 119"/>
                  <a:gd name="T10" fmla="*/ 49 w 52"/>
                  <a:gd name="T11" fmla="*/ 106 h 119"/>
                  <a:gd name="T12" fmla="*/ 48 w 52"/>
                  <a:gd name="T13" fmla="*/ 117 h 119"/>
                  <a:gd name="T14" fmla="*/ 43 w 52"/>
                  <a:gd name="T1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119">
                    <a:moveTo>
                      <a:pt x="43" y="119"/>
                    </a:moveTo>
                    <a:cubicBezTo>
                      <a:pt x="41" y="119"/>
                      <a:pt x="38" y="118"/>
                      <a:pt x="37" y="116"/>
                    </a:cubicBezTo>
                    <a:cubicBezTo>
                      <a:pt x="25" y="100"/>
                      <a:pt x="0" y="41"/>
                      <a:pt x="6" y="7"/>
                    </a:cubicBezTo>
                    <a:cubicBezTo>
                      <a:pt x="7" y="3"/>
                      <a:pt x="11" y="0"/>
                      <a:pt x="15" y="0"/>
                    </a:cubicBezTo>
                    <a:cubicBezTo>
                      <a:pt x="19" y="1"/>
                      <a:pt x="22" y="5"/>
                      <a:pt x="21" y="9"/>
                    </a:cubicBezTo>
                    <a:cubicBezTo>
                      <a:pt x="17" y="38"/>
                      <a:pt x="39" y="92"/>
                      <a:pt x="49" y="106"/>
                    </a:cubicBezTo>
                    <a:cubicBezTo>
                      <a:pt x="52" y="110"/>
                      <a:pt x="51" y="115"/>
                      <a:pt x="48" y="117"/>
                    </a:cubicBezTo>
                    <a:cubicBezTo>
                      <a:pt x="46" y="118"/>
                      <a:pt x="45" y="119"/>
                      <a:pt x="43" y="11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5" name="Freeform 68">
                <a:extLst>
                  <a:ext uri="{FF2B5EF4-FFF2-40B4-BE49-F238E27FC236}">
                    <a16:creationId xmlns:a16="http://schemas.microsoft.com/office/drawing/2014/main" id="{4DED763E-99B6-DF35-9AB5-310B440C0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87" y="5638"/>
                <a:ext cx="548" cy="644"/>
              </a:xfrm>
              <a:custGeom>
                <a:avLst/>
                <a:gdLst>
                  <a:gd name="T0" fmla="*/ 8 w 315"/>
                  <a:gd name="T1" fmla="*/ 370 h 370"/>
                  <a:gd name="T2" fmla="*/ 5 w 315"/>
                  <a:gd name="T3" fmla="*/ 369 h 370"/>
                  <a:gd name="T4" fmla="*/ 1 w 315"/>
                  <a:gd name="T5" fmla="*/ 359 h 370"/>
                  <a:gd name="T6" fmla="*/ 68 w 315"/>
                  <a:gd name="T7" fmla="*/ 259 h 370"/>
                  <a:gd name="T8" fmla="*/ 175 w 315"/>
                  <a:gd name="T9" fmla="*/ 150 h 370"/>
                  <a:gd name="T10" fmla="*/ 299 w 315"/>
                  <a:gd name="T11" fmla="*/ 8 h 370"/>
                  <a:gd name="T12" fmla="*/ 308 w 315"/>
                  <a:gd name="T13" fmla="*/ 1 h 370"/>
                  <a:gd name="T14" fmla="*/ 315 w 315"/>
                  <a:gd name="T15" fmla="*/ 9 h 370"/>
                  <a:gd name="T16" fmla="*/ 186 w 315"/>
                  <a:gd name="T17" fmla="*/ 161 h 370"/>
                  <a:gd name="T18" fmla="*/ 79 w 315"/>
                  <a:gd name="T19" fmla="*/ 270 h 370"/>
                  <a:gd name="T20" fmla="*/ 15 w 315"/>
                  <a:gd name="T21" fmla="*/ 366 h 370"/>
                  <a:gd name="T22" fmla="*/ 8 w 315"/>
                  <a:gd name="T23" fmla="*/ 37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5" h="370">
                    <a:moveTo>
                      <a:pt x="8" y="370"/>
                    </a:moveTo>
                    <a:cubicBezTo>
                      <a:pt x="7" y="370"/>
                      <a:pt x="6" y="370"/>
                      <a:pt x="5" y="369"/>
                    </a:cubicBezTo>
                    <a:cubicBezTo>
                      <a:pt x="1" y="367"/>
                      <a:pt x="0" y="363"/>
                      <a:pt x="1" y="359"/>
                    </a:cubicBezTo>
                    <a:cubicBezTo>
                      <a:pt x="14" y="333"/>
                      <a:pt x="36" y="294"/>
                      <a:pt x="68" y="259"/>
                    </a:cubicBezTo>
                    <a:cubicBezTo>
                      <a:pt x="101" y="223"/>
                      <a:pt x="139" y="186"/>
                      <a:pt x="175" y="150"/>
                    </a:cubicBezTo>
                    <a:cubicBezTo>
                      <a:pt x="236" y="91"/>
                      <a:pt x="298" y="30"/>
                      <a:pt x="299" y="8"/>
                    </a:cubicBezTo>
                    <a:cubicBezTo>
                      <a:pt x="300" y="4"/>
                      <a:pt x="303" y="0"/>
                      <a:pt x="308" y="1"/>
                    </a:cubicBezTo>
                    <a:cubicBezTo>
                      <a:pt x="312" y="1"/>
                      <a:pt x="315" y="5"/>
                      <a:pt x="315" y="9"/>
                    </a:cubicBezTo>
                    <a:cubicBezTo>
                      <a:pt x="313" y="35"/>
                      <a:pt x="265" y="84"/>
                      <a:pt x="186" y="161"/>
                    </a:cubicBezTo>
                    <a:cubicBezTo>
                      <a:pt x="150" y="197"/>
                      <a:pt x="112" y="234"/>
                      <a:pt x="79" y="270"/>
                    </a:cubicBezTo>
                    <a:cubicBezTo>
                      <a:pt x="49" y="303"/>
                      <a:pt x="28" y="340"/>
                      <a:pt x="15" y="366"/>
                    </a:cubicBezTo>
                    <a:cubicBezTo>
                      <a:pt x="14" y="368"/>
                      <a:pt x="11" y="370"/>
                      <a:pt x="8" y="37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6" name="Freeform 69">
                <a:extLst>
                  <a:ext uri="{FF2B5EF4-FFF2-40B4-BE49-F238E27FC236}">
                    <a16:creationId xmlns:a16="http://schemas.microsoft.com/office/drawing/2014/main" id="{B3B24059-5E4C-CFCF-EE7D-DF6E9A203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0" y="4548"/>
                <a:ext cx="760" cy="397"/>
              </a:xfrm>
              <a:custGeom>
                <a:avLst/>
                <a:gdLst>
                  <a:gd name="T0" fmla="*/ 105 w 437"/>
                  <a:gd name="T1" fmla="*/ 228 h 228"/>
                  <a:gd name="T2" fmla="*/ 6 w 437"/>
                  <a:gd name="T3" fmla="*/ 213 h 228"/>
                  <a:gd name="T4" fmla="*/ 1 w 437"/>
                  <a:gd name="T5" fmla="*/ 203 h 228"/>
                  <a:gd name="T6" fmla="*/ 11 w 437"/>
                  <a:gd name="T7" fmla="*/ 198 h 228"/>
                  <a:gd name="T8" fmla="*/ 169 w 437"/>
                  <a:gd name="T9" fmla="*/ 208 h 228"/>
                  <a:gd name="T10" fmla="*/ 421 w 437"/>
                  <a:gd name="T11" fmla="*/ 7 h 228"/>
                  <a:gd name="T12" fmla="*/ 431 w 437"/>
                  <a:gd name="T13" fmla="*/ 1 h 228"/>
                  <a:gd name="T14" fmla="*/ 437 w 437"/>
                  <a:gd name="T15" fmla="*/ 11 h 228"/>
                  <a:gd name="T16" fmla="*/ 171 w 437"/>
                  <a:gd name="T17" fmla="*/ 223 h 228"/>
                  <a:gd name="T18" fmla="*/ 105 w 437"/>
                  <a:gd name="T19" fmla="*/ 228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7" h="228">
                    <a:moveTo>
                      <a:pt x="105" y="228"/>
                    </a:moveTo>
                    <a:cubicBezTo>
                      <a:pt x="66" y="228"/>
                      <a:pt x="33" y="223"/>
                      <a:pt x="6" y="213"/>
                    </a:cubicBezTo>
                    <a:cubicBezTo>
                      <a:pt x="2" y="211"/>
                      <a:pt x="0" y="207"/>
                      <a:pt x="1" y="203"/>
                    </a:cubicBezTo>
                    <a:cubicBezTo>
                      <a:pt x="3" y="199"/>
                      <a:pt x="7" y="197"/>
                      <a:pt x="11" y="198"/>
                    </a:cubicBezTo>
                    <a:cubicBezTo>
                      <a:pt x="50" y="212"/>
                      <a:pt x="105" y="216"/>
                      <a:pt x="169" y="208"/>
                    </a:cubicBezTo>
                    <a:cubicBezTo>
                      <a:pt x="309" y="191"/>
                      <a:pt x="402" y="94"/>
                      <a:pt x="421" y="7"/>
                    </a:cubicBezTo>
                    <a:cubicBezTo>
                      <a:pt x="422" y="3"/>
                      <a:pt x="426" y="0"/>
                      <a:pt x="431" y="1"/>
                    </a:cubicBezTo>
                    <a:cubicBezTo>
                      <a:pt x="435" y="2"/>
                      <a:pt x="437" y="7"/>
                      <a:pt x="437" y="11"/>
                    </a:cubicBezTo>
                    <a:cubicBezTo>
                      <a:pt x="416" y="103"/>
                      <a:pt x="318" y="205"/>
                      <a:pt x="171" y="223"/>
                    </a:cubicBezTo>
                    <a:cubicBezTo>
                      <a:pt x="147" y="226"/>
                      <a:pt x="125" y="228"/>
                      <a:pt x="105" y="22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7" name="Freeform 70">
                <a:extLst>
                  <a:ext uri="{FF2B5EF4-FFF2-40B4-BE49-F238E27FC236}">
                    <a16:creationId xmlns:a16="http://schemas.microsoft.com/office/drawing/2014/main" id="{ACAC1126-BFBA-81F0-984C-A9E37CD1F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1" y="4651"/>
                <a:ext cx="1108" cy="339"/>
              </a:xfrm>
              <a:custGeom>
                <a:avLst/>
                <a:gdLst>
                  <a:gd name="T0" fmla="*/ 407 w 637"/>
                  <a:gd name="T1" fmla="*/ 195 h 195"/>
                  <a:gd name="T2" fmla="*/ 395 w 637"/>
                  <a:gd name="T3" fmla="*/ 195 h 195"/>
                  <a:gd name="T4" fmla="*/ 2 w 637"/>
                  <a:gd name="T5" fmla="*/ 12 h 195"/>
                  <a:gd name="T6" fmla="*/ 6 w 637"/>
                  <a:gd name="T7" fmla="*/ 2 h 195"/>
                  <a:gd name="T8" fmla="*/ 16 w 637"/>
                  <a:gd name="T9" fmla="*/ 6 h 195"/>
                  <a:gd name="T10" fmla="*/ 395 w 637"/>
                  <a:gd name="T11" fmla="*/ 179 h 195"/>
                  <a:gd name="T12" fmla="*/ 622 w 637"/>
                  <a:gd name="T13" fmla="*/ 107 h 195"/>
                  <a:gd name="T14" fmla="*/ 633 w 637"/>
                  <a:gd name="T15" fmla="*/ 104 h 195"/>
                  <a:gd name="T16" fmla="*/ 635 w 637"/>
                  <a:gd name="T17" fmla="*/ 115 h 195"/>
                  <a:gd name="T18" fmla="*/ 407 w 637"/>
                  <a:gd name="T19" fmla="*/ 195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7" h="195">
                    <a:moveTo>
                      <a:pt x="407" y="195"/>
                    </a:moveTo>
                    <a:cubicBezTo>
                      <a:pt x="403" y="195"/>
                      <a:pt x="399" y="195"/>
                      <a:pt x="395" y="195"/>
                    </a:cubicBezTo>
                    <a:cubicBezTo>
                      <a:pt x="175" y="190"/>
                      <a:pt x="30" y="83"/>
                      <a:pt x="2" y="12"/>
                    </a:cubicBezTo>
                    <a:cubicBezTo>
                      <a:pt x="0" y="8"/>
                      <a:pt x="2" y="3"/>
                      <a:pt x="6" y="2"/>
                    </a:cubicBezTo>
                    <a:cubicBezTo>
                      <a:pt x="10" y="0"/>
                      <a:pt x="14" y="2"/>
                      <a:pt x="16" y="6"/>
                    </a:cubicBezTo>
                    <a:cubicBezTo>
                      <a:pt x="37" y="58"/>
                      <a:pt x="162" y="174"/>
                      <a:pt x="395" y="179"/>
                    </a:cubicBezTo>
                    <a:cubicBezTo>
                      <a:pt x="544" y="182"/>
                      <a:pt x="613" y="122"/>
                      <a:pt x="622" y="107"/>
                    </a:cubicBezTo>
                    <a:cubicBezTo>
                      <a:pt x="624" y="103"/>
                      <a:pt x="629" y="102"/>
                      <a:pt x="633" y="104"/>
                    </a:cubicBezTo>
                    <a:cubicBezTo>
                      <a:pt x="636" y="107"/>
                      <a:pt x="637" y="111"/>
                      <a:pt x="635" y="115"/>
                    </a:cubicBezTo>
                    <a:cubicBezTo>
                      <a:pt x="625" y="132"/>
                      <a:pt x="556" y="195"/>
                      <a:pt x="407" y="19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8" name="Freeform 71">
                <a:extLst>
                  <a:ext uri="{FF2B5EF4-FFF2-40B4-BE49-F238E27FC236}">
                    <a16:creationId xmlns:a16="http://schemas.microsoft.com/office/drawing/2014/main" id="{E8991C7F-7F32-2F9F-C796-9B52FB4EE2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7" y="3753"/>
                <a:ext cx="185" cy="62"/>
              </a:xfrm>
              <a:custGeom>
                <a:avLst/>
                <a:gdLst>
                  <a:gd name="T0" fmla="*/ 50 w 106"/>
                  <a:gd name="T1" fmla="*/ 36 h 36"/>
                  <a:gd name="T2" fmla="*/ 5 w 106"/>
                  <a:gd name="T3" fmla="*/ 24 h 36"/>
                  <a:gd name="T4" fmla="*/ 2 w 106"/>
                  <a:gd name="T5" fmla="*/ 13 h 36"/>
                  <a:gd name="T6" fmla="*/ 13 w 106"/>
                  <a:gd name="T7" fmla="*/ 11 h 36"/>
                  <a:gd name="T8" fmla="*/ 73 w 106"/>
                  <a:gd name="T9" fmla="*/ 17 h 36"/>
                  <a:gd name="T10" fmla="*/ 90 w 106"/>
                  <a:gd name="T11" fmla="*/ 5 h 36"/>
                  <a:gd name="T12" fmla="*/ 100 w 106"/>
                  <a:gd name="T13" fmla="*/ 1 h 36"/>
                  <a:gd name="T14" fmla="*/ 104 w 106"/>
                  <a:gd name="T15" fmla="*/ 11 h 36"/>
                  <a:gd name="T16" fmla="*/ 78 w 106"/>
                  <a:gd name="T17" fmla="*/ 32 h 36"/>
                  <a:gd name="T18" fmla="*/ 50 w 106"/>
                  <a:gd name="T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36">
                    <a:moveTo>
                      <a:pt x="50" y="36"/>
                    </a:moveTo>
                    <a:cubicBezTo>
                      <a:pt x="35" y="36"/>
                      <a:pt x="18" y="33"/>
                      <a:pt x="5" y="24"/>
                    </a:cubicBezTo>
                    <a:cubicBezTo>
                      <a:pt x="1" y="22"/>
                      <a:pt x="0" y="17"/>
                      <a:pt x="2" y="13"/>
                    </a:cubicBezTo>
                    <a:cubicBezTo>
                      <a:pt x="5" y="10"/>
                      <a:pt x="10" y="9"/>
                      <a:pt x="13" y="11"/>
                    </a:cubicBezTo>
                    <a:cubicBezTo>
                      <a:pt x="31" y="22"/>
                      <a:pt x="57" y="22"/>
                      <a:pt x="73" y="17"/>
                    </a:cubicBezTo>
                    <a:cubicBezTo>
                      <a:pt x="82" y="14"/>
                      <a:pt x="88" y="10"/>
                      <a:pt x="90" y="5"/>
                    </a:cubicBezTo>
                    <a:cubicBezTo>
                      <a:pt x="91" y="1"/>
                      <a:pt x="96" y="0"/>
                      <a:pt x="100" y="1"/>
                    </a:cubicBezTo>
                    <a:cubicBezTo>
                      <a:pt x="104" y="3"/>
                      <a:pt x="106" y="7"/>
                      <a:pt x="104" y="11"/>
                    </a:cubicBezTo>
                    <a:cubicBezTo>
                      <a:pt x="101" y="20"/>
                      <a:pt x="91" y="28"/>
                      <a:pt x="78" y="32"/>
                    </a:cubicBezTo>
                    <a:cubicBezTo>
                      <a:pt x="70" y="34"/>
                      <a:pt x="60" y="36"/>
                      <a:pt x="50" y="3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9" name="Freeform 72">
                <a:extLst>
                  <a:ext uri="{FF2B5EF4-FFF2-40B4-BE49-F238E27FC236}">
                    <a16:creationId xmlns:a16="http://schemas.microsoft.com/office/drawing/2014/main" id="{4D1D6B05-BB5C-1D0E-7D02-1149CDA755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7" y="3342"/>
                <a:ext cx="198" cy="68"/>
              </a:xfrm>
              <a:custGeom>
                <a:avLst/>
                <a:gdLst>
                  <a:gd name="T0" fmla="*/ 8 w 114"/>
                  <a:gd name="T1" fmla="*/ 39 h 39"/>
                  <a:gd name="T2" fmla="*/ 3 w 114"/>
                  <a:gd name="T3" fmla="*/ 37 h 39"/>
                  <a:gd name="T4" fmla="*/ 3 w 114"/>
                  <a:gd name="T5" fmla="*/ 26 h 39"/>
                  <a:gd name="T6" fmla="*/ 107 w 114"/>
                  <a:gd name="T7" fmla="*/ 8 h 39"/>
                  <a:gd name="T8" fmla="*/ 113 w 114"/>
                  <a:gd name="T9" fmla="*/ 18 h 39"/>
                  <a:gd name="T10" fmla="*/ 103 w 114"/>
                  <a:gd name="T11" fmla="*/ 23 h 39"/>
                  <a:gd name="T12" fmla="*/ 14 w 114"/>
                  <a:gd name="T13" fmla="*/ 36 h 39"/>
                  <a:gd name="T14" fmla="*/ 8 w 114"/>
                  <a:gd name="T15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4" h="39">
                    <a:moveTo>
                      <a:pt x="8" y="39"/>
                    </a:moveTo>
                    <a:cubicBezTo>
                      <a:pt x="7" y="39"/>
                      <a:pt x="5" y="38"/>
                      <a:pt x="3" y="37"/>
                    </a:cubicBezTo>
                    <a:cubicBezTo>
                      <a:pt x="0" y="34"/>
                      <a:pt x="0" y="29"/>
                      <a:pt x="3" y="26"/>
                    </a:cubicBezTo>
                    <a:cubicBezTo>
                      <a:pt x="23" y="4"/>
                      <a:pt x="79" y="0"/>
                      <a:pt x="107" y="8"/>
                    </a:cubicBezTo>
                    <a:cubicBezTo>
                      <a:pt x="112" y="9"/>
                      <a:pt x="114" y="14"/>
                      <a:pt x="113" y="18"/>
                    </a:cubicBezTo>
                    <a:cubicBezTo>
                      <a:pt x="112" y="22"/>
                      <a:pt x="107" y="24"/>
                      <a:pt x="103" y="23"/>
                    </a:cubicBezTo>
                    <a:cubicBezTo>
                      <a:pt x="80" y="16"/>
                      <a:pt x="30" y="20"/>
                      <a:pt x="14" y="36"/>
                    </a:cubicBezTo>
                    <a:cubicBezTo>
                      <a:pt x="13" y="38"/>
                      <a:pt x="10" y="39"/>
                      <a:pt x="8" y="3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0" name="Freeform 73">
                <a:extLst>
                  <a:ext uri="{FF2B5EF4-FFF2-40B4-BE49-F238E27FC236}">
                    <a16:creationId xmlns:a16="http://schemas.microsoft.com/office/drawing/2014/main" id="{08604726-76DE-925C-76DB-3C064A32D5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8" y="3250"/>
                <a:ext cx="348" cy="243"/>
              </a:xfrm>
              <a:custGeom>
                <a:avLst/>
                <a:gdLst>
                  <a:gd name="T0" fmla="*/ 191 w 200"/>
                  <a:gd name="T1" fmla="*/ 140 h 140"/>
                  <a:gd name="T2" fmla="*/ 184 w 200"/>
                  <a:gd name="T3" fmla="*/ 136 h 140"/>
                  <a:gd name="T4" fmla="*/ 129 w 200"/>
                  <a:gd name="T5" fmla="*/ 99 h 140"/>
                  <a:gd name="T6" fmla="*/ 75 w 200"/>
                  <a:gd name="T7" fmla="*/ 78 h 140"/>
                  <a:gd name="T8" fmla="*/ 7 w 200"/>
                  <a:gd name="T9" fmla="*/ 21 h 140"/>
                  <a:gd name="T10" fmla="*/ 3 w 200"/>
                  <a:gd name="T11" fmla="*/ 13 h 140"/>
                  <a:gd name="T12" fmla="*/ 5 w 200"/>
                  <a:gd name="T13" fmla="*/ 2 h 140"/>
                  <a:gd name="T14" fmla="*/ 16 w 200"/>
                  <a:gd name="T15" fmla="*/ 5 h 140"/>
                  <a:gd name="T16" fmla="*/ 21 w 200"/>
                  <a:gd name="T17" fmla="*/ 14 h 140"/>
                  <a:gd name="T18" fmla="*/ 81 w 200"/>
                  <a:gd name="T19" fmla="*/ 63 h 140"/>
                  <a:gd name="T20" fmla="*/ 134 w 200"/>
                  <a:gd name="T21" fmla="*/ 84 h 140"/>
                  <a:gd name="T22" fmla="*/ 197 w 200"/>
                  <a:gd name="T23" fmla="*/ 128 h 140"/>
                  <a:gd name="T24" fmla="*/ 195 w 200"/>
                  <a:gd name="T25" fmla="*/ 139 h 140"/>
                  <a:gd name="T26" fmla="*/ 191 w 200"/>
                  <a:gd name="T27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0" h="140">
                    <a:moveTo>
                      <a:pt x="191" y="140"/>
                    </a:moveTo>
                    <a:cubicBezTo>
                      <a:pt x="188" y="140"/>
                      <a:pt x="186" y="139"/>
                      <a:pt x="184" y="136"/>
                    </a:cubicBezTo>
                    <a:cubicBezTo>
                      <a:pt x="170" y="113"/>
                      <a:pt x="159" y="110"/>
                      <a:pt x="129" y="99"/>
                    </a:cubicBezTo>
                    <a:cubicBezTo>
                      <a:pt x="115" y="94"/>
                      <a:pt x="98" y="88"/>
                      <a:pt x="75" y="78"/>
                    </a:cubicBezTo>
                    <a:cubicBezTo>
                      <a:pt x="27" y="57"/>
                      <a:pt x="18" y="41"/>
                      <a:pt x="7" y="21"/>
                    </a:cubicBezTo>
                    <a:cubicBezTo>
                      <a:pt x="6" y="19"/>
                      <a:pt x="4" y="16"/>
                      <a:pt x="3" y="13"/>
                    </a:cubicBezTo>
                    <a:cubicBezTo>
                      <a:pt x="0" y="9"/>
                      <a:pt x="1" y="4"/>
                      <a:pt x="5" y="2"/>
                    </a:cubicBezTo>
                    <a:cubicBezTo>
                      <a:pt x="9" y="0"/>
                      <a:pt x="14" y="1"/>
                      <a:pt x="16" y="5"/>
                    </a:cubicBezTo>
                    <a:cubicBezTo>
                      <a:pt x="18" y="8"/>
                      <a:pt x="19" y="11"/>
                      <a:pt x="21" y="14"/>
                    </a:cubicBezTo>
                    <a:cubicBezTo>
                      <a:pt x="31" y="31"/>
                      <a:pt x="38" y="45"/>
                      <a:pt x="81" y="63"/>
                    </a:cubicBezTo>
                    <a:cubicBezTo>
                      <a:pt x="104" y="73"/>
                      <a:pt x="121" y="79"/>
                      <a:pt x="134" y="84"/>
                    </a:cubicBezTo>
                    <a:cubicBezTo>
                      <a:pt x="166" y="95"/>
                      <a:pt x="180" y="101"/>
                      <a:pt x="197" y="128"/>
                    </a:cubicBezTo>
                    <a:cubicBezTo>
                      <a:pt x="200" y="132"/>
                      <a:pt x="199" y="136"/>
                      <a:pt x="195" y="139"/>
                    </a:cubicBezTo>
                    <a:cubicBezTo>
                      <a:pt x="194" y="139"/>
                      <a:pt x="192" y="140"/>
                      <a:pt x="191" y="14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1" name="Freeform 74">
                <a:extLst>
                  <a:ext uri="{FF2B5EF4-FFF2-40B4-BE49-F238E27FC236}">
                    <a16:creationId xmlns:a16="http://schemas.microsoft.com/office/drawing/2014/main" id="{1DDA00E1-94CE-5AE9-B313-592369597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28" y="2555"/>
                <a:ext cx="865" cy="138"/>
              </a:xfrm>
              <a:custGeom>
                <a:avLst/>
                <a:gdLst>
                  <a:gd name="T0" fmla="*/ 23 w 497"/>
                  <a:gd name="T1" fmla="*/ 79 h 79"/>
                  <a:gd name="T2" fmla="*/ 3 w 497"/>
                  <a:gd name="T3" fmla="*/ 70 h 79"/>
                  <a:gd name="T4" fmla="*/ 4 w 497"/>
                  <a:gd name="T5" fmla="*/ 59 h 79"/>
                  <a:gd name="T6" fmla="*/ 15 w 497"/>
                  <a:gd name="T7" fmla="*/ 61 h 79"/>
                  <a:gd name="T8" fmla="*/ 73 w 497"/>
                  <a:gd name="T9" fmla="*/ 50 h 79"/>
                  <a:gd name="T10" fmla="*/ 216 w 497"/>
                  <a:gd name="T11" fmla="*/ 16 h 79"/>
                  <a:gd name="T12" fmla="*/ 488 w 497"/>
                  <a:gd name="T13" fmla="*/ 38 h 79"/>
                  <a:gd name="T14" fmla="*/ 491 w 497"/>
                  <a:gd name="T15" fmla="*/ 39 h 79"/>
                  <a:gd name="T16" fmla="*/ 496 w 497"/>
                  <a:gd name="T17" fmla="*/ 49 h 79"/>
                  <a:gd name="T18" fmla="*/ 486 w 497"/>
                  <a:gd name="T19" fmla="*/ 54 h 79"/>
                  <a:gd name="T20" fmla="*/ 483 w 497"/>
                  <a:gd name="T21" fmla="*/ 53 h 79"/>
                  <a:gd name="T22" fmla="*/ 218 w 497"/>
                  <a:gd name="T23" fmla="*/ 31 h 79"/>
                  <a:gd name="T24" fmla="*/ 78 w 497"/>
                  <a:gd name="T25" fmla="*/ 65 h 79"/>
                  <a:gd name="T26" fmla="*/ 23 w 497"/>
                  <a:gd name="T27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97" h="79">
                    <a:moveTo>
                      <a:pt x="23" y="79"/>
                    </a:moveTo>
                    <a:cubicBezTo>
                      <a:pt x="14" y="79"/>
                      <a:pt x="8" y="76"/>
                      <a:pt x="3" y="70"/>
                    </a:cubicBezTo>
                    <a:cubicBezTo>
                      <a:pt x="0" y="66"/>
                      <a:pt x="1" y="62"/>
                      <a:pt x="4" y="59"/>
                    </a:cubicBezTo>
                    <a:cubicBezTo>
                      <a:pt x="8" y="56"/>
                      <a:pt x="13" y="57"/>
                      <a:pt x="15" y="61"/>
                    </a:cubicBezTo>
                    <a:cubicBezTo>
                      <a:pt x="21" y="68"/>
                      <a:pt x="44" y="60"/>
                      <a:pt x="73" y="50"/>
                    </a:cubicBezTo>
                    <a:cubicBezTo>
                      <a:pt x="108" y="39"/>
                      <a:pt x="156" y="22"/>
                      <a:pt x="216" y="16"/>
                    </a:cubicBezTo>
                    <a:cubicBezTo>
                      <a:pt x="358" y="0"/>
                      <a:pt x="407" y="14"/>
                      <a:pt x="488" y="38"/>
                    </a:cubicBezTo>
                    <a:cubicBezTo>
                      <a:pt x="491" y="39"/>
                      <a:pt x="491" y="39"/>
                      <a:pt x="491" y="39"/>
                    </a:cubicBezTo>
                    <a:cubicBezTo>
                      <a:pt x="495" y="40"/>
                      <a:pt x="497" y="45"/>
                      <a:pt x="496" y="49"/>
                    </a:cubicBezTo>
                    <a:cubicBezTo>
                      <a:pt x="495" y="53"/>
                      <a:pt x="491" y="55"/>
                      <a:pt x="486" y="54"/>
                    </a:cubicBezTo>
                    <a:cubicBezTo>
                      <a:pt x="483" y="53"/>
                      <a:pt x="483" y="53"/>
                      <a:pt x="483" y="53"/>
                    </a:cubicBezTo>
                    <a:cubicBezTo>
                      <a:pt x="402" y="29"/>
                      <a:pt x="357" y="15"/>
                      <a:pt x="218" y="31"/>
                    </a:cubicBezTo>
                    <a:cubicBezTo>
                      <a:pt x="159" y="38"/>
                      <a:pt x="112" y="54"/>
                      <a:pt x="78" y="65"/>
                    </a:cubicBezTo>
                    <a:cubicBezTo>
                      <a:pt x="55" y="73"/>
                      <a:pt x="37" y="79"/>
                      <a:pt x="23" y="7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2" name="Freeform 75">
                <a:extLst>
                  <a:ext uri="{FF2B5EF4-FFF2-40B4-BE49-F238E27FC236}">
                    <a16:creationId xmlns:a16="http://schemas.microsoft.com/office/drawing/2014/main" id="{0E5F7C38-2FA6-767D-3F06-86DD7FBDC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78" y="4964"/>
                <a:ext cx="68" cy="103"/>
              </a:xfrm>
              <a:custGeom>
                <a:avLst/>
                <a:gdLst>
                  <a:gd name="T0" fmla="*/ 31 w 39"/>
                  <a:gd name="T1" fmla="*/ 59 h 59"/>
                  <a:gd name="T2" fmla="*/ 23 w 39"/>
                  <a:gd name="T3" fmla="*/ 52 h 59"/>
                  <a:gd name="T4" fmla="*/ 3 w 39"/>
                  <a:gd name="T5" fmla="*/ 14 h 59"/>
                  <a:gd name="T6" fmla="*/ 3 w 39"/>
                  <a:gd name="T7" fmla="*/ 3 h 59"/>
                  <a:gd name="T8" fmla="*/ 14 w 39"/>
                  <a:gd name="T9" fmla="*/ 3 h 59"/>
                  <a:gd name="T10" fmla="*/ 39 w 39"/>
                  <a:gd name="T11" fmla="*/ 51 h 59"/>
                  <a:gd name="T12" fmla="*/ 31 w 39"/>
                  <a:gd name="T13" fmla="*/ 59 h 59"/>
                  <a:gd name="T14" fmla="*/ 31 w 39"/>
                  <a:gd name="T15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59">
                    <a:moveTo>
                      <a:pt x="31" y="59"/>
                    </a:moveTo>
                    <a:cubicBezTo>
                      <a:pt x="27" y="59"/>
                      <a:pt x="24" y="56"/>
                      <a:pt x="23" y="52"/>
                    </a:cubicBezTo>
                    <a:cubicBezTo>
                      <a:pt x="23" y="39"/>
                      <a:pt x="12" y="2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6" y="0"/>
                      <a:pt x="11" y="0"/>
                      <a:pt x="14" y="3"/>
                    </a:cubicBezTo>
                    <a:cubicBezTo>
                      <a:pt x="19" y="9"/>
                      <a:pt x="38" y="30"/>
                      <a:pt x="39" y="51"/>
                    </a:cubicBezTo>
                    <a:cubicBezTo>
                      <a:pt x="39" y="56"/>
                      <a:pt x="36" y="59"/>
                      <a:pt x="31" y="59"/>
                    </a:cubicBezTo>
                    <a:cubicBezTo>
                      <a:pt x="31" y="59"/>
                      <a:pt x="31" y="59"/>
                      <a:pt x="31" y="5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3" name="Freeform 76">
                <a:extLst>
                  <a:ext uri="{FF2B5EF4-FFF2-40B4-BE49-F238E27FC236}">
                    <a16:creationId xmlns:a16="http://schemas.microsoft.com/office/drawing/2014/main" id="{F346EE6B-94E3-C523-BA35-072FB7A604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8" y="4870"/>
                <a:ext cx="84" cy="181"/>
              </a:xfrm>
              <a:custGeom>
                <a:avLst/>
                <a:gdLst>
                  <a:gd name="T0" fmla="*/ 29 w 48"/>
                  <a:gd name="T1" fmla="*/ 104 h 104"/>
                  <a:gd name="T2" fmla="*/ 27 w 48"/>
                  <a:gd name="T3" fmla="*/ 104 h 104"/>
                  <a:gd name="T4" fmla="*/ 21 w 48"/>
                  <a:gd name="T5" fmla="*/ 95 h 104"/>
                  <a:gd name="T6" fmla="*/ 22 w 48"/>
                  <a:gd name="T7" fmla="*/ 91 h 104"/>
                  <a:gd name="T8" fmla="*/ 3 w 48"/>
                  <a:gd name="T9" fmla="*/ 14 h 104"/>
                  <a:gd name="T10" fmla="*/ 5 w 48"/>
                  <a:gd name="T11" fmla="*/ 3 h 104"/>
                  <a:gd name="T12" fmla="*/ 16 w 48"/>
                  <a:gd name="T13" fmla="*/ 5 h 104"/>
                  <a:gd name="T14" fmla="*/ 37 w 48"/>
                  <a:gd name="T15" fmla="*/ 95 h 104"/>
                  <a:gd name="T16" fmla="*/ 37 w 48"/>
                  <a:gd name="T17" fmla="*/ 98 h 104"/>
                  <a:gd name="T18" fmla="*/ 29 w 48"/>
                  <a:gd name="T1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104">
                    <a:moveTo>
                      <a:pt x="29" y="104"/>
                    </a:moveTo>
                    <a:cubicBezTo>
                      <a:pt x="28" y="104"/>
                      <a:pt x="28" y="104"/>
                      <a:pt x="27" y="104"/>
                    </a:cubicBezTo>
                    <a:cubicBezTo>
                      <a:pt x="23" y="103"/>
                      <a:pt x="20" y="99"/>
                      <a:pt x="21" y="95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27" y="72"/>
                      <a:pt x="31" y="54"/>
                      <a:pt x="3" y="14"/>
                    </a:cubicBezTo>
                    <a:cubicBezTo>
                      <a:pt x="0" y="10"/>
                      <a:pt x="1" y="5"/>
                      <a:pt x="5" y="3"/>
                    </a:cubicBezTo>
                    <a:cubicBezTo>
                      <a:pt x="8" y="0"/>
                      <a:pt x="13" y="1"/>
                      <a:pt x="16" y="5"/>
                    </a:cubicBezTo>
                    <a:cubicBezTo>
                      <a:pt x="48" y="51"/>
                      <a:pt x="42" y="74"/>
                      <a:pt x="37" y="95"/>
                    </a:cubicBezTo>
                    <a:cubicBezTo>
                      <a:pt x="37" y="98"/>
                      <a:pt x="37" y="98"/>
                      <a:pt x="37" y="98"/>
                    </a:cubicBezTo>
                    <a:cubicBezTo>
                      <a:pt x="36" y="102"/>
                      <a:pt x="33" y="104"/>
                      <a:pt x="29" y="10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4" name="Freeform 77">
                <a:extLst>
                  <a:ext uri="{FF2B5EF4-FFF2-40B4-BE49-F238E27FC236}">
                    <a16:creationId xmlns:a16="http://schemas.microsoft.com/office/drawing/2014/main" id="{8771F4B3-98C4-51B9-5B1A-76AB93F79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5" y="5142"/>
                <a:ext cx="295" cy="179"/>
              </a:xfrm>
              <a:custGeom>
                <a:avLst/>
                <a:gdLst>
                  <a:gd name="T0" fmla="*/ 55 w 170"/>
                  <a:gd name="T1" fmla="*/ 103 h 103"/>
                  <a:gd name="T2" fmla="*/ 7 w 170"/>
                  <a:gd name="T3" fmla="*/ 99 h 103"/>
                  <a:gd name="T4" fmla="*/ 1 w 170"/>
                  <a:gd name="T5" fmla="*/ 91 h 103"/>
                  <a:gd name="T6" fmla="*/ 9 w 170"/>
                  <a:gd name="T7" fmla="*/ 84 h 103"/>
                  <a:gd name="T8" fmla="*/ 154 w 170"/>
                  <a:gd name="T9" fmla="*/ 7 h 103"/>
                  <a:gd name="T10" fmla="*/ 163 w 170"/>
                  <a:gd name="T11" fmla="*/ 1 h 103"/>
                  <a:gd name="T12" fmla="*/ 170 w 170"/>
                  <a:gd name="T13" fmla="*/ 10 h 103"/>
                  <a:gd name="T14" fmla="*/ 55 w 170"/>
                  <a:gd name="T15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0" h="103">
                    <a:moveTo>
                      <a:pt x="55" y="103"/>
                    </a:moveTo>
                    <a:cubicBezTo>
                      <a:pt x="38" y="103"/>
                      <a:pt x="21" y="101"/>
                      <a:pt x="7" y="99"/>
                    </a:cubicBezTo>
                    <a:cubicBezTo>
                      <a:pt x="3" y="99"/>
                      <a:pt x="0" y="95"/>
                      <a:pt x="1" y="91"/>
                    </a:cubicBezTo>
                    <a:cubicBezTo>
                      <a:pt x="1" y="86"/>
                      <a:pt x="5" y="83"/>
                      <a:pt x="9" y="84"/>
                    </a:cubicBezTo>
                    <a:cubicBezTo>
                      <a:pt x="73" y="92"/>
                      <a:pt x="137" y="93"/>
                      <a:pt x="154" y="7"/>
                    </a:cubicBezTo>
                    <a:cubicBezTo>
                      <a:pt x="155" y="3"/>
                      <a:pt x="159" y="0"/>
                      <a:pt x="163" y="1"/>
                    </a:cubicBezTo>
                    <a:cubicBezTo>
                      <a:pt x="168" y="2"/>
                      <a:pt x="170" y="6"/>
                      <a:pt x="170" y="10"/>
                    </a:cubicBezTo>
                    <a:cubicBezTo>
                      <a:pt x="153" y="88"/>
                      <a:pt x="101" y="103"/>
                      <a:pt x="55" y="10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5" name="Freeform 78">
                <a:extLst>
                  <a:ext uri="{FF2B5EF4-FFF2-40B4-BE49-F238E27FC236}">
                    <a16:creationId xmlns:a16="http://schemas.microsoft.com/office/drawing/2014/main" id="{EA8FDA1F-FED3-3F4E-AB75-265C4B0BE8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8" y="4635"/>
                <a:ext cx="108" cy="388"/>
              </a:xfrm>
              <a:custGeom>
                <a:avLst/>
                <a:gdLst>
                  <a:gd name="T0" fmla="*/ 23 w 62"/>
                  <a:gd name="T1" fmla="*/ 223 h 223"/>
                  <a:gd name="T2" fmla="*/ 19 w 62"/>
                  <a:gd name="T3" fmla="*/ 222 h 223"/>
                  <a:gd name="T4" fmla="*/ 16 w 62"/>
                  <a:gd name="T5" fmla="*/ 211 h 223"/>
                  <a:gd name="T6" fmla="*/ 3 w 62"/>
                  <a:gd name="T7" fmla="*/ 15 h 223"/>
                  <a:gd name="T8" fmla="*/ 3 w 62"/>
                  <a:gd name="T9" fmla="*/ 4 h 223"/>
                  <a:gd name="T10" fmla="*/ 14 w 62"/>
                  <a:gd name="T11" fmla="*/ 3 h 223"/>
                  <a:gd name="T12" fmla="*/ 30 w 62"/>
                  <a:gd name="T13" fmla="*/ 219 h 223"/>
                  <a:gd name="T14" fmla="*/ 23 w 62"/>
                  <a:gd name="T15" fmla="*/ 22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223">
                    <a:moveTo>
                      <a:pt x="23" y="223"/>
                    </a:moveTo>
                    <a:cubicBezTo>
                      <a:pt x="22" y="223"/>
                      <a:pt x="20" y="223"/>
                      <a:pt x="19" y="222"/>
                    </a:cubicBezTo>
                    <a:cubicBezTo>
                      <a:pt x="15" y="220"/>
                      <a:pt x="14" y="215"/>
                      <a:pt x="16" y="211"/>
                    </a:cubicBezTo>
                    <a:cubicBezTo>
                      <a:pt x="42" y="167"/>
                      <a:pt x="39" y="48"/>
                      <a:pt x="3" y="15"/>
                    </a:cubicBezTo>
                    <a:cubicBezTo>
                      <a:pt x="0" y="12"/>
                      <a:pt x="0" y="7"/>
                      <a:pt x="3" y="4"/>
                    </a:cubicBezTo>
                    <a:cubicBezTo>
                      <a:pt x="6" y="1"/>
                      <a:pt x="11" y="0"/>
                      <a:pt x="14" y="3"/>
                    </a:cubicBezTo>
                    <a:cubicBezTo>
                      <a:pt x="53" y="39"/>
                      <a:pt x="62" y="164"/>
                      <a:pt x="30" y="219"/>
                    </a:cubicBezTo>
                    <a:cubicBezTo>
                      <a:pt x="28" y="222"/>
                      <a:pt x="26" y="223"/>
                      <a:pt x="23" y="22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6" name="Freeform 79">
                <a:extLst>
                  <a:ext uri="{FF2B5EF4-FFF2-40B4-BE49-F238E27FC236}">
                    <a16:creationId xmlns:a16="http://schemas.microsoft.com/office/drawing/2014/main" id="{59456425-C92F-4534-7F46-A94E0D755A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6" y="3521"/>
                <a:ext cx="108" cy="101"/>
              </a:xfrm>
              <a:custGeom>
                <a:avLst/>
                <a:gdLst>
                  <a:gd name="T0" fmla="*/ 0 w 62"/>
                  <a:gd name="T1" fmla="*/ 58 h 58"/>
                  <a:gd name="T2" fmla="*/ 0 w 62"/>
                  <a:gd name="T3" fmla="*/ 8 h 58"/>
                  <a:gd name="T4" fmla="*/ 8 w 62"/>
                  <a:gd name="T5" fmla="*/ 0 h 58"/>
                  <a:gd name="T6" fmla="*/ 8 w 62"/>
                  <a:gd name="T7" fmla="*/ 0 h 58"/>
                  <a:gd name="T8" fmla="*/ 15 w 62"/>
                  <a:gd name="T9" fmla="*/ 8 h 58"/>
                  <a:gd name="T10" fmla="*/ 15 w 62"/>
                  <a:gd name="T11" fmla="*/ 41 h 58"/>
                  <a:gd name="T12" fmla="*/ 54 w 62"/>
                  <a:gd name="T13" fmla="*/ 38 h 58"/>
                  <a:gd name="T14" fmla="*/ 62 w 62"/>
                  <a:gd name="T15" fmla="*/ 46 h 58"/>
                  <a:gd name="T16" fmla="*/ 55 w 62"/>
                  <a:gd name="T17" fmla="*/ 54 h 58"/>
                  <a:gd name="T18" fmla="*/ 0 w 62"/>
                  <a:gd name="T19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58">
                    <a:moveTo>
                      <a:pt x="0" y="5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3"/>
                      <a:pt x="15" y="8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8" y="38"/>
                      <a:pt x="62" y="41"/>
                      <a:pt x="62" y="46"/>
                    </a:cubicBezTo>
                    <a:cubicBezTo>
                      <a:pt x="62" y="50"/>
                      <a:pt x="59" y="54"/>
                      <a:pt x="55" y="54"/>
                    </a:cubicBezTo>
                    <a:cubicBezTo>
                      <a:pt x="0" y="58"/>
                      <a:pt x="0" y="58"/>
                      <a:pt x="0" y="5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7" name="Freeform 80">
                <a:extLst>
                  <a:ext uri="{FF2B5EF4-FFF2-40B4-BE49-F238E27FC236}">
                    <a16:creationId xmlns:a16="http://schemas.microsoft.com/office/drawing/2014/main" id="{75708356-12E5-0CE9-118C-D0C7288244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0" y="5060"/>
                <a:ext cx="118" cy="165"/>
              </a:xfrm>
              <a:custGeom>
                <a:avLst/>
                <a:gdLst>
                  <a:gd name="T0" fmla="*/ 59 w 68"/>
                  <a:gd name="T1" fmla="*/ 95 h 95"/>
                  <a:gd name="T2" fmla="*/ 55 w 68"/>
                  <a:gd name="T3" fmla="*/ 94 h 95"/>
                  <a:gd name="T4" fmla="*/ 4 w 68"/>
                  <a:gd name="T5" fmla="*/ 7 h 95"/>
                  <a:gd name="T6" fmla="*/ 13 w 68"/>
                  <a:gd name="T7" fmla="*/ 1 h 95"/>
                  <a:gd name="T8" fmla="*/ 19 w 68"/>
                  <a:gd name="T9" fmla="*/ 10 h 95"/>
                  <a:gd name="T10" fmla="*/ 63 w 68"/>
                  <a:gd name="T11" fmla="*/ 81 h 95"/>
                  <a:gd name="T12" fmla="*/ 66 w 68"/>
                  <a:gd name="T13" fmla="*/ 91 h 95"/>
                  <a:gd name="T14" fmla="*/ 59 w 68"/>
                  <a:gd name="T15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95">
                    <a:moveTo>
                      <a:pt x="59" y="95"/>
                    </a:moveTo>
                    <a:cubicBezTo>
                      <a:pt x="57" y="95"/>
                      <a:pt x="56" y="95"/>
                      <a:pt x="55" y="94"/>
                    </a:cubicBezTo>
                    <a:cubicBezTo>
                      <a:pt x="2" y="63"/>
                      <a:pt x="0" y="31"/>
                      <a:pt x="4" y="7"/>
                    </a:cubicBezTo>
                    <a:cubicBezTo>
                      <a:pt x="4" y="3"/>
                      <a:pt x="8" y="0"/>
                      <a:pt x="13" y="1"/>
                    </a:cubicBezTo>
                    <a:cubicBezTo>
                      <a:pt x="17" y="1"/>
                      <a:pt x="20" y="5"/>
                      <a:pt x="19" y="10"/>
                    </a:cubicBezTo>
                    <a:cubicBezTo>
                      <a:pt x="14" y="39"/>
                      <a:pt x="27" y="60"/>
                      <a:pt x="63" y="81"/>
                    </a:cubicBezTo>
                    <a:cubicBezTo>
                      <a:pt x="66" y="83"/>
                      <a:pt x="68" y="88"/>
                      <a:pt x="66" y="91"/>
                    </a:cubicBezTo>
                    <a:cubicBezTo>
                      <a:pt x="64" y="94"/>
                      <a:pt x="62" y="95"/>
                      <a:pt x="59" y="9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8" name="Freeform 81">
                <a:extLst>
                  <a:ext uri="{FF2B5EF4-FFF2-40B4-BE49-F238E27FC236}">
                    <a16:creationId xmlns:a16="http://schemas.microsoft.com/office/drawing/2014/main" id="{4EF65580-492E-D1F7-334F-CB58DA43BC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5446"/>
                <a:ext cx="82" cy="145"/>
              </a:xfrm>
              <a:custGeom>
                <a:avLst/>
                <a:gdLst>
                  <a:gd name="T0" fmla="*/ 39 w 47"/>
                  <a:gd name="T1" fmla="*/ 83 h 83"/>
                  <a:gd name="T2" fmla="*/ 32 w 47"/>
                  <a:gd name="T3" fmla="*/ 80 h 83"/>
                  <a:gd name="T4" fmla="*/ 9 w 47"/>
                  <a:gd name="T5" fmla="*/ 6 h 83"/>
                  <a:gd name="T6" fmla="*/ 18 w 47"/>
                  <a:gd name="T7" fmla="*/ 1 h 83"/>
                  <a:gd name="T8" fmla="*/ 24 w 47"/>
                  <a:gd name="T9" fmla="*/ 10 h 83"/>
                  <a:gd name="T10" fmla="*/ 45 w 47"/>
                  <a:gd name="T11" fmla="*/ 70 h 83"/>
                  <a:gd name="T12" fmla="*/ 43 w 47"/>
                  <a:gd name="T13" fmla="*/ 81 h 83"/>
                  <a:gd name="T14" fmla="*/ 39 w 47"/>
                  <a:gd name="T1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" h="83">
                    <a:moveTo>
                      <a:pt x="39" y="83"/>
                    </a:moveTo>
                    <a:cubicBezTo>
                      <a:pt x="36" y="83"/>
                      <a:pt x="34" y="82"/>
                      <a:pt x="32" y="80"/>
                    </a:cubicBezTo>
                    <a:cubicBezTo>
                      <a:pt x="24" y="69"/>
                      <a:pt x="0" y="39"/>
                      <a:pt x="9" y="6"/>
                    </a:cubicBezTo>
                    <a:cubicBezTo>
                      <a:pt x="10" y="2"/>
                      <a:pt x="14" y="0"/>
                      <a:pt x="18" y="1"/>
                    </a:cubicBezTo>
                    <a:cubicBezTo>
                      <a:pt x="22" y="2"/>
                      <a:pt x="25" y="6"/>
                      <a:pt x="24" y="10"/>
                    </a:cubicBezTo>
                    <a:cubicBezTo>
                      <a:pt x="18" y="33"/>
                      <a:pt x="32" y="54"/>
                      <a:pt x="45" y="70"/>
                    </a:cubicBezTo>
                    <a:cubicBezTo>
                      <a:pt x="47" y="74"/>
                      <a:pt x="47" y="79"/>
                      <a:pt x="43" y="81"/>
                    </a:cubicBezTo>
                    <a:cubicBezTo>
                      <a:pt x="42" y="82"/>
                      <a:pt x="40" y="83"/>
                      <a:pt x="39" y="8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9" name="Freeform 82">
                <a:extLst>
                  <a:ext uri="{FF2B5EF4-FFF2-40B4-BE49-F238E27FC236}">
                    <a16:creationId xmlns:a16="http://schemas.microsoft.com/office/drawing/2014/main" id="{9CC3048D-C39A-5E11-C995-CE04F27BB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1" y="4473"/>
                <a:ext cx="47" cy="124"/>
              </a:xfrm>
              <a:custGeom>
                <a:avLst/>
                <a:gdLst>
                  <a:gd name="T0" fmla="*/ 18 w 27"/>
                  <a:gd name="T1" fmla="*/ 71 h 71"/>
                  <a:gd name="T2" fmla="*/ 12 w 27"/>
                  <a:gd name="T3" fmla="*/ 68 h 71"/>
                  <a:gd name="T4" fmla="*/ 10 w 27"/>
                  <a:gd name="T5" fmla="*/ 4 h 71"/>
                  <a:gd name="T6" fmla="*/ 21 w 27"/>
                  <a:gd name="T7" fmla="*/ 2 h 71"/>
                  <a:gd name="T8" fmla="*/ 23 w 27"/>
                  <a:gd name="T9" fmla="*/ 13 h 71"/>
                  <a:gd name="T10" fmla="*/ 24 w 27"/>
                  <a:gd name="T11" fmla="*/ 59 h 71"/>
                  <a:gd name="T12" fmla="*/ 22 w 27"/>
                  <a:gd name="T13" fmla="*/ 70 h 71"/>
                  <a:gd name="T14" fmla="*/ 18 w 27"/>
                  <a:gd name="T1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71">
                    <a:moveTo>
                      <a:pt x="18" y="71"/>
                    </a:moveTo>
                    <a:cubicBezTo>
                      <a:pt x="15" y="71"/>
                      <a:pt x="13" y="70"/>
                      <a:pt x="12" y="68"/>
                    </a:cubicBezTo>
                    <a:cubicBezTo>
                      <a:pt x="1" y="52"/>
                      <a:pt x="0" y="17"/>
                      <a:pt x="10" y="4"/>
                    </a:cubicBezTo>
                    <a:cubicBezTo>
                      <a:pt x="13" y="0"/>
                      <a:pt x="18" y="0"/>
                      <a:pt x="21" y="2"/>
                    </a:cubicBezTo>
                    <a:cubicBezTo>
                      <a:pt x="25" y="5"/>
                      <a:pt x="25" y="10"/>
                      <a:pt x="23" y="13"/>
                    </a:cubicBezTo>
                    <a:cubicBezTo>
                      <a:pt x="17" y="21"/>
                      <a:pt x="17" y="48"/>
                      <a:pt x="24" y="59"/>
                    </a:cubicBezTo>
                    <a:cubicBezTo>
                      <a:pt x="27" y="62"/>
                      <a:pt x="26" y="67"/>
                      <a:pt x="22" y="70"/>
                    </a:cubicBezTo>
                    <a:cubicBezTo>
                      <a:pt x="21" y="71"/>
                      <a:pt x="19" y="71"/>
                      <a:pt x="18" y="7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0" name="Freeform 83">
                <a:extLst>
                  <a:ext uri="{FF2B5EF4-FFF2-40B4-BE49-F238E27FC236}">
                    <a16:creationId xmlns:a16="http://schemas.microsoft.com/office/drawing/2014/main" id="{BC06A5C7-4247-083C-A3B9-070BE92E3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90" y="4873"/>
                <a:ext cx="49" cy="154"/>
              </a:xfrm>
              <a:custGeom>
                <a:avLst/>
                <a:gdLst>
                  <a:gd name="T0" fmla="*/ 16 w 28"/>
                  <a:gd name="T1" fmla="*/ 88 h 88"/>
                  <a:gd name="T2" fmla="*/ 9 w 28"/>
                  <a:gd name="T3" fmla="*/ 84 h 88"/>
                  <a:gd name="T4" fmla="*/ 12 w 28"/>
                  <a:gd name="T5" fmla="*/ 6 h 88"/>
                  <a:gd name="T6" fmla="*/ 22 w 28"/>
                  <a:gd name="T7" fmla="*/ 2 h 88"/>
                  <a:gd name="T8" fmla="*/ 26 w 28"/>
                  <a:gd name="T9" fmla="*/ 12 h 88"/>
                  <a:gd name="T10" fmla="*/ 23 w 28"/>
                  <a:gd name="T11" fmla="*/ 77 h 88"/>
                  <a:gd name="T12" fmla="*/ 20 w 28"/>
                  <a:gd name="T13" fmla="*/ 88 h 88"/>
                  <a:gd name="T14" fmla="*/ 16 w 28"/>
                  <a:gd name="T15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88">
                    <a:moveTo>
                      <a:pt x="16" y="88"/>
                    </a:moveTo>
                    <a:cubicBezTo>
                      <a:pt x="13" y="88"/>
                      <a:pt x="11" y="87"/>
                      <a:pt x="9" y="84"/>
                    </a:cubicBezTo>
                    <a:cubicBezTo>
                      <a:pt x="0" y="68"/>
                      <a:pt x="3" y="28"/>
                      <a:pt x="12" y="6"/>
                    </a:cubicBezTo>
                    <a:cubicBezTo>
                      <a:pt x="13" y="2"/>
                      <a:pt x="18" y="0"/>
                      <a:pt x="22" y="2"/>
                    </a:cubicBezTo>
                    <a:cubicBezTo>
                      <a:pt x="26" y="3"/>
                      <a:pt x="28" y="8"/>
                      <a:pt x="26" y="12"/>
                    </a:cubicBezTo>
                    <a:cubicBezTo>
                      <a:pt x="18" y="33"/>
                      <a:pt x="17" y="67"/>
                      <a:pt x="23" y="77"/>
                    </a:cubicBezTo>
                    <a:cubicBezTo>
                      <a:pt x="25" y="81"/>
                      <a:pt x="24" y="85"/>
                      <a:pt x="20" y="88"/>
                    </a:cubicBezTo>
                    <a:cubicBezTo>
                      <a:pt x="19" y="88"/>
                      <a:pt x="17" y="88"/>
                      <a:pt x="16" y="8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1" name="Freeform 84">
                <a:extLst>
                  <a:ext uri="{FF2B5EF4-FFF2-40B4-BE49-F238E27FC236}">
                    <a16:creationId xmlns:a16="http://schemas.microsoft.com/office/drawing/2014/main" id="{251A1137-DCAA-6207-D11F-C2AD249C8C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6" y="4612"/>
                <a:ext cx="64" cy="208"/>
              </a:xfrm>
              <a:custGeom>
                <a:avLst/>
                <a:gdLst>
                  <a:gd name="T0" fmla="*/ 28 w 37"/>
                  <a:gd name="T1" fmla="*/ 119 h 119"/>
                  <a:gd name="T2" fmla="*/ 22 w 37"/>
                  <a:gd name="T3" fmla="*/ 117 h 119"/>
                  <a:gd name="T4" fmla="*/ 9 w 37"/>
                  <a:gd name="T5" fmla="*/ 7 h 119"/>
                  <a:gd name="T6" fmla="*/ 19 w 37"/>
                  <a:gd name="T7" fmla="*/ 1 h 119"/>
                  <a:gd name="T8" fmla="*/ 24 w 37"/>
                  <a:gd name="T9" fmla="*/ 11 h 119"/>
                  <a:gd name="T10" fmla="*/ 34 w 37"/>
                  <a:gd name="T11" fmla="*/ 107 h 119"/>
                  <a:gd name="T12" fmla="*/ 33 w 37"/>
                  <a:gd name="T13" fmla="*/ 117 h 119"/>
                  <a:gd name="T14" fmla="*/ 28 w 37"/>
                  <a:gd name="T1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19">
                    <a:moveTo>
                      <a:pt x="28" y="119"/>
                    </a:moveTo>
                    <a:cubicBezTo>
                      <a:pt x="26" y="119"/>
                      <a:pt x="24" y="118"/>
                      <a:pt x="22" y="117"/>
                    </a:cubicBezTo>
                    <a:cubicBezTo>
                      <a:pt x="2" y="93"/>
                      <a:pt x="0" y="41"/>
                      <a:pt x="9" y="7"/>
                    </a:cubicBezTo>
                    <a:cubicBezTo>
                      <a:pt x="10" y="3"/>
                      <a:pt x="15" y="0"/>
                      <a:pt x="19" y="1"/>
                    </a:cubicBezTo>
                    <a:cubicBezTo>
                      <a:pt x="23" y="2"/>
                      <a:pt x="25" y="7"/>
                      <a:pt x="24" y="11"/>
                    </a:cubicBezTo>
                    <a:cubicBezTo>
                      <a:pt x="15" y="45"/>
                      <a:pt x="19" y="90"/>
                      <a:pt x="34" y="107"/>
                    </a:cubicBezTo>
                    <a:cubicBezTo>
                      <a:pt x="37" y="110"/>
                      <a:pt x="36" y="115"/>
                      <a:pt x="33" y="117"/>
                    </a:cubicBezTo>
                    <a:cubicBezTo>
                      <a:pt x="32" y="119"/>
                      <a:pt x="30" y="119"/>
                      <a:pt x="28" y="11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2" name="Freeform 85">
                <a:extLst>
                  <a:ext uri="{FF2B5EF4-FFF2-40B4-BE49-F238E27FC236}">
                    <a16:creationId xmlns:a16="http://schemas.microsoft.com/office/drawing/2014/main" id="{3750FBAF-19E2-E364-4ADB-831C1A2D11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56" y="4927"/>
                <a:ext cx="158" cy="94"/>
              </a:xfrm>
              <a:custGeom>
                <a:avLst/>
                <a:gdLst>
                  <a:gd name="T0" fmla="*/ 8 w 91"/>
                  <a:gd name="T1" fmla="*/ 54 h 54"/>
                  <a:gd name="T2" fmla="*/ 6 w 91"/>
                  <a:gd name="T3" fmla="*/ 54 h 54"/>
                  <a:gd name="T4" fmla="*/ 1 w 91"/>
                  <a:gd name="T5" fmla="*/ 44 h 54"/>
                  <a:gd name="T6" fmla="*/ 41 w 91"/>
                  <a:gd name="T7" fmla="*/ 7 h 54"/>
                  <a:gd name="T8" fmla="*/ 86 w 91"/>
                  <a:gd name="T9" fmla="*/ 6 h 54"/>
                  <a:gd name="T10" fmla="*/ 89 w 91"/>
                  <a:gd name="T11" fmla="*/ 17 h 54"/>
                  <a:gd name="T12" fmla="*/ 78 w 91"/>
                  <a:gd name="T13" fmla="*/ 20 h 54"/>
                  <a:gd name="T14" fmla="*/ 47 w 91"/>
                  <a:gd name="T15" fmla="*/ 22 h 54"/>
                  <a:gd name="T16" fmla="*/ 16 w 91"/>
                  <a:gd name="T17" fmla="*/ 49 h 54"/>
                  <a:gd name="T18" fmla="*/ 8 w 91"/>
                  <a:gd name="T19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" h="54">
                    <a:moveTo>
                      <a:pt x="8" y="54"/>
                    </a:moveTo>
                    <a:cubicBezTo>
                      <a:pt x="7" y="54"/>
                      <a:pt x="7" y="54"/>
                      <a:pt x="6" y="54"/>
                    </a:cubicBezTo>
                    <a:cubicBezTo>
                      <a:pt x="2" y="53"/>
                      <a:pt x="0" y="48"/>
                      <a:pt x="1" y="44"/>
                    </a:cubicBezTo>
                    <a:cubicBezTo>
                      <a:pt x="6" y="29"/>
                      <a:pt x="21" y="15"/>
                      <a:pt x="41" y="7"/>
                    </a:cubicBezTo>
                    <a:cubicBezTo>
                      <a:pt x="58" y="1"/>
                      <a:pt x="75" y="0"/>
                      <a:pt x="86" y="6"/>
                    </a:cubicBezTo>
                    <a:cubicBezTo>
                      <a:pt x="89" y="8"/>
                      <a:pt x="91" y="13"/>
                      <a:pt x="89" y="17"/>
                    </a:cubicBezTo>
                    <a:cubicBezTo>
                      <a:pt x="87" y="21"/>
                      <a:pt x="82" y="22"/>
                      <a:pt x="78" y="20"/>
                    </a:cubicBezTo>
                    <a:cubicBezTo>
                      <a:pt x="72" y="16"/>
                      <a:pt x="59" y="17"/>
                      <a:pt x="47" y="22"/>
                    </a:cubicBezTo>
                    <a:cubicBezTo>
                      <a:pt x="31" y="28"/>
                      <a:pt x="19" y="38"/>
                      <a:pt x="16" y="49"/>
                    </a:cubicBezTo>
                    <a:cubicBezTo>
                      <a:pt x="15" y="52"/>
                      <a:pt x="12" y="54"/>
                      <a:pt x="8" y="5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3" name="Freeform 86">
                <a:extLst>
                  <a:ext uri="{FF2B5EF4-FFF2-40B4-BE49-F238E27FC236}">
                    <a16:creationId xmlns:a16="http://schemas.microsoft.com/office/drawing/2014/main" id="{66324C0E-26BE-9986-4498-52616CED2B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5" y="4755"/>
                <a:ext cx="87" cy="226"/>
              </a:xfrm>
              <a:custGeom>
                <a:avLst/>
                <a:gdLst>
                  <a:gd name="T0" fmla="*/ 29 w 50"/>
                  <a:gd name="T1" fmla="*/ 130 h 130"/>
                  <a:gd name="T2" fmla="*/ 24 w 50"/>
                  <a:gd name="T3" fmla="*/ 128 h 130"/>
                  <a:gd name="T4" fmla="*/ 2 w 50"/>
                  <a:gd name="T5" fmla="*/ 63 h 130"/>
                  <a:gd name="T6" fmla="*/ 37 w 50"/>
                  <a:gd name="T7" fmla="*/ 2 h 130"/>
                  <a:gd name="T8" fmla="*/ 47 w 50"/>
                  <a:gd name="T9" fmla="*/ 5 h 130"/>
                  <a:gd name="T10" fmla="*/ 45 w 50"/>
                  <a:gd name="T11" fmla="*/ 15 h 130"/>
                  <a:gd name="T12" fmla="*/ 17 w 50"/>
                  <a:gd name="T13" fmla="*/ 64 h 130"/>
                  <a:gd name="T14" fmla="*/ 35 w 50"/>
                  <a:gd name="T15" fmla="*/ 116 h 130"/>
                  <a:gd name="T16" fmla="*/ 35 w 50"/>
                  <a:gd name="T17" fmla="*/ 127 h 130"/>
                  <a:gd name="T18" fmla="*/ 29 w 50"/>
                  <a:gd name="T1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130">
                    <a:moveTo>
                      <a:pt x="29" y="130"/>
                    </a:moveTo>
                    <a:cubicBezTo>
                      <a:pt x="28" y="130"/>
                      <a:pt x="26" y="129"/>
                      <a:pt x="24" y="128"/>
                    </a:cubicBezTo>
                    <a:cubicBezTo>
                      <a:pt x="9" y="115"/>
                      <a:pt x="0" y="89"/>
                      <a:pt x="2" y="63"/>
                    </a:cubicBezTo>
                    <a:cubicBezTo>
                      <a:pt x="3" y="38"/>
                      <a:pt x="16" y="16"/>
                      <a:pt x="37" y="2"/>
                    </a:cubicBezTo>
                    <a:cubicBezTo>
                      <a:pt x="40" y="0"/>
                      <a:pt x="45" y="1"/>
                      <a:pt x="47" y="5"/>
                    </a:cubicBezTo>
                    <a:cubicBezTo>
                      <a:pt x="50" y="8"/>
                      <a:pt x="49" y="13"/>
                      <a:pt x="45" y="15"/>
                    </a:cubicBezTo>
                    <a:cubicBezTo>
                      <a:pt x="24" y="29"/>
                      <a:pt x="18" y="50"/>
                      <a:pt x="17" y="64"/>
                    </a:cubicBezTo>
                    <a:cubicBezTo>
                      <a:pt x="16" y="87"/>
                      <a:pt x="25" y="108"/>
                      <a:pt x="35" y="116"/>
                    </a:cubicBezTo>
                    <a:cubicBezTo>
                      <a:pt x="38" y="119"/>
                      <a:pt x="38" y="124"/>
                      <a:pt x="35" y="127"/>
                    </a:cubicBezTo>
                    <a:cubicBezTo>
                      <a:pt x="34" y="129"/>
                      <a:pt x="32" y="130"/>
                      <a:pt x="29" y="13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4" name="Freeform 87">
                <a:extLst>
                  <a:ext uri="{FF2B5EF4-FFF2-40B4-BE49-F238E27FC236}">
                    <a16:creationId xmlns:a16="http://schemas.microsoft.com/office/drawing/2014/main" id="{63A1BA53-6A5D-CCEE-3A85-13752D4F42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4" y="4945"/>
                <a:ext cx="52" cy="132"/>
              </a:xfrm>
              <a:custGeom>
                <a:avLst/>
                <a:gdLst>
                  <a:gd name="T0" fmla="*/ 19 w 30"/>
                  <a:gd name="T1" fmla="*/ 76 h 76"/>
                  <a:gd name="T2" fmla="*/ 13 w 30"/>
                  <a:gd name="T3" fmla="*/ 73 h 76"/>
                  <a:gd name="T4" fmla="*/ 14 w 30"/>
                  <a:gd name="T5" fmla="*/ 6 h 76"/>
                  <a:gd name="T6" fmla="*/ 23 w 30"/>
                  <a:gd name="T7" fmla="*/ 1 h 76"/>
                  <a:gd name="T8" fmla="*/ 29 w 30"/>
                  <a:gd name="T9" fmla="*/ 11 h 76"/>
                  <a:gd name="T10" fmla="*/ 25 w 30"/>
                  <a:gd name="T11" fmla="*/ 63 h 76"/>
                  <a:gd name="T12" fmla="*/ 24 w 30"/>
                  <a:gd name="T13" fmla="*/ 74 h 76"/>
                  <a:gd name="T14" fmla="*/ 19 w 30"/>
                  <a:gd name="T15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76">
                    <a:moveTo>
                      <a:pt x="19" y="76"/>
                    </a:moveTo>
                    <a:cubicBezTo>
                      <a:pt x="17" y="76"/>
                      <a:pt x="15" y="75"/>
                      <a:pt x="13" y="73"/>
                    </a:cubicBezTo>
                    <a:cubicBezTo>
                      <a:pt x="0" y="57"/>
                      <a:pt x="7" y="27"/>
                      <a:pt x="14" y="6"/>
                    </a:cubicBezTo>
                    <a:cubicBezTo>
                      <a:pt x="15" y="2"/>
                      <a:pt x="19" y="0"/>
                      <a:pt x="23" y="1"/>
                    </a:cubicBezTo>
                    <a:cubicBezTo>
                      <a:pt x="28" y="2"/>
                      <a:pt x="30" y="7"/>
                      <a:pt x="29" y="11"/>
                    </a:cubicBezTo>
                    <a:cubicBezTo>
                      <a:pt x="18" y="45"/>
                      <a:pt x="21" y="58"/>
                      <a:pt x="25" y="63"/>
                    </a:cubicBezTo>
                    <a:cubicBezTo>
                      <a:pt x="28" y="66"/>
                      <a:pt x="27" y="71"/>
                      <a:pt x="24" y="74"/>
                    </a:cubicBezTo>
                    <a:cubicBezTo>
                      <a:pt x="23" y="75"/>
                      <a:pt x="21" y="76"/>
                      <a:pt x="19" y="7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5" name="Freeform 88">
                <a:extLst>
                  <a:ext uri="{FF2B5EF4-FFF2-40B4-BE49-F238E27FC236}">
                    <a16:creationId xmlns:a16="http://schemas.microsoft.com/office/drawing/2014/main" id="{167F1943-A8C4-CAC8-CAA8-6C69B69E41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2" y="4355"/>
                <a:ext cx="104" cy="78"/>
              </a:xfrm>
              <a:custGeom>
                <a:avLst/>
                <a:gdLst>
                  <a:gd name="T0" fmla="*/ 9 w 60"/>
                  <a:gd name="T1" fmla="*/ 45 h 45"/>
                  <a:gd name="T2" fmla="*/ 1 w 60"/>
                  <a:gd name="T3" fmla="*/ 40 h 45"/>
                  <a:gd name="T4" fmla="*/ 6 w 60"/>
                  <a:gd name="T5" fmla="*/ 30 h 45"/>
                  <a:gd name="T6" fmla="*/ 8 w 60"/>
                  <a:gd name="T7" fmla="*/ 29 h 45"/>
                  <a:gd name="T8" fmla="*/ 44 w 60"/>
                  <a:gd name="T9" fmla="*/ 7 h 45"/>
                  <a:gd name="T10" fmla="*/ 53 w 60"/>
                  <a:gd name="T11" fmla="*/ 0 h 45"/>
                  <a:gd name="T12" fmla="*/ 59 w 60"/>
                  <a:gd name="T13" fmla="*/ 9 h 45"/>
                  <a:gd name="T14" fmla="*/ 12 w 60"/>
                  <a:gd name="T15" fmla="*/ 44 h 45"/>
                  <a:gd name="T16" fmla="*/ 11 w 60"/>
                  <a:gd name="T17" fmla="*/ 45 h 45"/>
                  <a:gd name="T18" fmla="*/ 9 w 60"/>
                  <a:gd name="T1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45">
                    <a:moveTo>
                      <a:pt x="9" y="45"/>
                    </a:moveTo>
                    <a:cubicBezTo>
                      <a:pt x="6" y="45"/>
                      <a:pt x="3" y="43"/>
                      <a:pt x="1" y="40"/>
                    </a:cubicBezTo>
                    <a:cubicBezTo>
                      <a:pt x="0" y="35"/>
                      <a:pt x="2" y="31"/>
                      <a:pt x="6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39" y="19"/>
                      <a:pt x="43" y="9"/>
                      <a:pt x="44" y="7"/>
                    </a:cubicBezTo>
                    <a:cubicBezTo>
                      <a:pt x="45" y="2"/>
                      <a:pt x="49" y="0"/>
                      <a:pt x="53" y="0"/>
                    </a:cubicBezTo>
                    <a:cubicBezTo>
                      <a:pt x="57" y="1"/>
                      <a:pt x="60" y="5"/>
                      <a:pt x="59" y="9"/>
                    </a:cubicBezTo>
                    <a:cubicBezTo>
                      <a:pt x="57" y="24"/>
                      <a:pt x="41" y="35"/>
                      <a:pt x="12" y="44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1" y="45"/>
                      <a:pt x="10" y="45"/>
                      <a:pt x="9" y="4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6" name="Freeform 89">
                <a:extLst>
                  <a:ext uri="{FF2B5EF4-FFF2-40B4-BE49-F238E27FC236}">
                    <a16:creationId xmlns:a16="http://schemas.microsoft.com/office/drawing/2014/main" id="{3FC606E9-CF77-0DE1-9500-13F05C541C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5" y="4054"/>
                <a:ext cx="96" cy="116"/>
              </a:xfrm>
              <a:custGeom>
                <a:avLst/>
                <a:gdLst>
                  <a:gd name="T0" fmla="*/ 46 w 55"/>
                  <a:gd name="T1" fmla="*/ 67 h 67"/>
                  <a:gd name="T2" fmla="*/ 43 w 55"/>
                  <a:gd name="T3" fmla="*/ 66 h 67"/>
                  <a:gd name="T4" fmla="*/ 1 w 55"/>
                  <a:gd name="T5" fmla="*/ 11 h 67"/>
                  <a:gd name="T6" fmla="*/ 6 w 55"/>
                  <a:gd name="T7" fmla="*/ 1 h 67"/>
                  <a:gd name="T8" fmla="*/ 16 w 55"/>
                  <a:gd name="T9" fmla="*/ 6 h 67"/>
                  <a:gd name="T10" fmla="*/ 50 w 55"/>
                  <a:gd name="T11" fmla="*/ 52 h 67"/>
                  <a:gd name="T12" fmla="*/ 53 w 55"/>
                  <a:gd name="T13" fmla="*/ 62 h 67"/>
                  <a:gd name="T14" fmla="*/ 46 w 55"/>
                  <a:gd name="T15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67">
                    <a:moveTo>
                      <a:pt x="46" y="67"/>
                    </a:moveTo>
                    <a:cubicBezTo>
                      <a:pt x="45" y="67"/>
                      <a:pt x="44" y="66"/>
                      <a:pt x="43" y="66"/>
                    </a:cubicBezTo>
                    <a:cubicBezTo>
                      <a:pt x="36" y="62"/>
                      <a:pt x="12" y="48"/>
                      <a:pt x="1" y="11"/>
                    </a:cubicBezTo>
                    <a:cubicBezTo>
                      <a:pt x="0" y="7"/>
                      <a:pt x="2" y="2"/>
                      <a:pt x="6" y="1"/>
                    </a:cubicBezTo>
                    <a:cubicBezTo>
                      <a:pt x="10" y="0"/>
                      <a:pt x="15" y="2"/>
                      <a:pt x="16" y="6"/>
                    </a:cubicBezTo>
                    <a:cubicBezTo>
                      <a:pt x="25" y="38"/>
                      <a:pt x="46" y="50"/>
                      <a:pt x="50" y="52"/>
                    </a:cubicBezTo>
                    <a:cubicBezTo>
                      <a:pt x="54" y="54"/>
                      <a:pt x="55" y="59"/>
                      <a:pt x="53" y="62"/>
                    </a:cubicBezTo>
                    <a:cubicBezTo>
                      <a:pt x="52" y="65"/>
                      <a:pt x="49" y="67"/>
                      <a:pt x="46" y="6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7" name="Freeform 90">
                <a:extLst>
                  <a:ext uri="{FF2B5EF4-FFF2-40B4-BE49-F238E27FC236}">
                    <a16:creationId xmlns:a16="http://schemas.microsoft.com/office/drawing/2014/main" id="{CF0F3452-0689-A80B-125A-1C899AB14A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8" y="5215"/>
                <a:ext cx="198" cy="255"/>
              </a:xfrm>
              <a:custGeom>
                <a:avLst/>
                <a:gdLst>
                  <a:gd name="T0" fmla="*/ 106 w 114"/>
                  <a:gd name="T1" fmla="*/ 147 h 147"/>
                  <a:gd name="T2" fmla="*/ 106 w 114"/>
                  <a:gd name="T3" fmla="*/ 147 h 147"/>
                  <a:gd name="T4" fmla="*/ 98 w 114"/>
                  <a:gd name="T5" fmla="*/ 140 h 147"/>
                  <a:gd name="T6" fmla="*/ 74 w 114"/>
                  <a:gd name="T7" fmla="*/ 71 h 147"/>
                  <a:gd name="T8" fmla="*/ 7 w 114"/>
                  <a:gd name="T9" fmla="*/ 16 h 147"/>
                  <a:gd name="T10" fmla="*/ 1 w 114"/>
                  <a:gd name="T11" fmla="*/ 7 h 147"/>
                  <a:gd name="T12" fmla="*/ 10 w 114"/>
                  <a:gd name="T13" fmla="*/ 1 h 147"/>
                  <a:gd name="T14" fmla="*/ 114 w 114"/>
                  <a:gd name="T15" fmla="*/ 140 h 147"/>
                  <a:gd name="T16" fmla="*/ 106 w 114"/>
                  <a:gd name="T17" fmla="*/ 1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4" h="147">
                    <a:moveTo>
                      <a:pt x="106" y="147"/>
                    </a:moveTo>
                    <a:cubicBezTo>
                      <a:pt x="106" y="147"/>
                      <a:pt x="106" y="147"/>
                      <a:pt x="106" y="147"/>
                    </a:cubicBezTo>
                    <a:cubicBezTo>
                      <a:pt x="101" y="147"/>
                      <a:pt x="98" y="144"/>
                      <a:pt x="98" y="140"/>
                    </a:cubicBezTo>
                    <a:cubicBezTo>
                      <a:pt x="98" y="126"/>
                      <a:pt x="90" y="98"/>
                      <a:pt x="74" y="71"/>
                    </a:cubicBezTo>
                    <a:cubicBezTo>
                      <a:pt x="63" y="54"/>
                      <a:pt x="40" y="23"/>
                      <a:pt x="7" y="16"/>
                    </a:cubicBezTo>
                    <a:cubicBezTo>
                      <a:pt x="3" y="16"/>
                      <a:pt x="0" y="12"/>
                      <a:pt x="1" y="7"/>
                    </a:cubicBezTo>
                    <a:cubicBezTo>
                      <a:pt x="2" y="3"/>
                      <a:pt x="6" y="0"/>
                      <a:pt x="10" y="1"/>
                    </a:cubicBezTo>
                    <a:cubicBezTo>
                      <a:pt x="75" y="14"/>
                      <a:pt x="114" y="104"/>
                      <a:pt x="114" y="140"/>
                    </a:cubicBezTo>
                    <a:cubicBezTo>
                      <a:pt x="113" y="144"/>
                      <a:pt x="110" y="147"/>
                      <a:pt x="106" y="14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8" name="Freeform 91">
                <a:extLst>
                  <a:ext uri="{FF2B5EF4-FFF2-40B4-BE49-F238E27FC236}">
                    <a16:creationId xmlns:a16="http://schemas.microsoft.com/office/drawing/2014/main" id="{EF8102C5-FF68-7EA9-FC83-2B87140469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2" y="3927"/>
                <a:ext cx="162" cy="118"/>
              </a:xfrm>
              <a:custGeom>
                <a:avLst/>
                <a:gdLst>
                  <a:gd name="T0" fmla="*/ 9 w 93"/>
                  <a:gd name="T1" fmla="*/ 68 h 68"/>
                  <a:gd name="T2" fmla="*/ 6 w 93"/>
                  <a:gd name="T3" fmla="*/ 68 h 68"/>
                  <a:gd name="T4" fmla="*/ 2 w 93"/>
                  <a:gd name="T5" fmla="*/ 57 h 68"/>
                  <a:gd name="T6" fmla="*/ 68 w 93"/>
                  <a:gd name="T7" fmla="*/ 8 h 68"/>
                  <a:gd name="T8" fmla="*/ 81 w 93"/>
                  <a:gd name="T9" fmla="*/ 2 h 68"/>
                  <a:gd name="T10" fmla="*/ 92 w 93"/>
                  <a:gd name="T11" fmla="*/ 6 h 68"/>
                  <a:gd name="T12" fmla="*/ 88 w 93"/>
                  <a:gd name="T13" fmla="*/ 16 h 68"/>
                  <a:gd name="T14" fmla="*/ 74 w 93"/>
                  <a:gd name="T15" fmla="*/ 23 h 68"/>
                  <a:gd name="T16" fmla="*/ 16 w 93"/>
                  <a:gd name="T17" fmla="*/ 63 h 68"/>
                  <a:gd name="T18" fmla="*/ 9 w 93"/>
                  <a:gd name="T1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68">
                    <a:moveTo>
                      <a:pt x="9" y="68"/>
                    </a:moveTo>
                    <a:cubicBezTo>
                      <a:pt x="8" y="68"/>
                      <a:pt x="7" y="68"/>
                      <a:pt x="6" y="68"/>
                    </a:cubicBezTo>
                    <a:cubicBezTo>
                      <a:pt x="2" y="66"/>
                      <a:pt x="0" y="61"/>
                      <a:pt x="2" y="57"/>
                    </a:cubicBezTo>
                    <a:cubicBezTo>
                      <a:pt x="11" y="34"/>
                      <a:pt x="38" y="22"/>
                      <a:pt x="68" y="8"/>
                    </a:cubicBezTo>
                    <a:cubicBezTo>
                      <a:pt x="72" y="6"/>
                      <a:pt x="77" y="4"/>
                      <a:pt x="81" y="2"/>
                    </a:cubicBezTo>
                    <a:cubicBezTo>
                      <a:pt x="85" y="0"/>
                      <a:pt x="90" y="2"/>
                      <a:pt x="92" y="6"/>
                    </a:cubicBezTo>
                    <a:cubicBezTo>
                      <a:pt x="93" y="10"/>
                      <a:pt x="92" y="15"/>
                      <a:pt x="88" y="16"/>
                    </a:cubicBezTo>
                    <a:cubicBezTo>
                      <a:pt x="83" y="19"/>
                      <a:pt x="79" y="21"/>
                      <a:pt x="74" y="23"/>
                    </a:cubicBezTo>
                    <a:cubicBezTo>
                      <a:pt x="46" y="35"/>
                      <a:pt x="23" y="45"/>
                      <a:pt x="16" y="63"/>
                    </a:cubicBezTo>
                    <a:cubicBezTo>
                      <a:pt x="15" y="66"/>
                      <a:pt x="12" y="68"/>
                      <a:pt x="9" y="6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9" name="Freeform 92">
                <a:extLst>
                  <a:ext uri="{FF2B5EF4-FFF2-40B4-BE49-F238E27FC236}">
                    <a16:creationId xmlns:a16="http://schemas.microsoft.com/office/drawing/2014/main" id="{91D2E138-1C5A-04CB-286E-CA6540BCEE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98" y="5441"/>
                <a:ext cx="1469" cy="249"/>
              </a:xfrm>
              <a:custGeom>
                <a:avLst/>
                <a:gdLst>
                  <a:gd name="T0" fmla="*/ 355 w 844"/>
                  <a:gd name="T1" fmla="*/ 137 h 143"/>
                  <a:gd name="T2" fmla="*/ 219 w 844"/>
                  <a:gd name="T3" fmla="*/ 119 h 143"/>
                  <a:gd name="T4" fmla="*/ 138 w 844"/>
                  <a:gd name="T5" fmla="*/ 98 h 143"/>
                  <a:gd name="T6" fmla="*/ 3 w 844"/>
                  <a:gd name="T7" fmla="*/ 14 h 143"/>
                  <a:gd name="T8" fmla="*/ 4 w 844"/>
                  <a:gd name="T9" fmla="*/ 3 h 143"/>
                  <a:gd name="T10" fmla="*/ 15 w 844"/>
                  <a:gd name="T11" fmla="*/ 4 h 143"/>
                  <a:gd name="T12" fmla="*/ 222 w 844"/>
                  <a:gd name="T13" fmla="*/ 104 h 143"/>
                  <a:gd name="T14" fmla="*/ 223 w 844"/>
                  <a:gd name="T15" fmla="*/ 104 h 143"/>
                  <a:gd name="T16" fmla="*/ 588 w 844"/>
                  <a:gd name="T17" fmla="*/ 86 h 143"/>
                  <a:gd name="T18" fmla="*/ 837 w 844"/>
                  <a:gd name="T19" fmla="*/ 55 h 143"/>
                  <a:gd name="T20" fmla="*/ 843 w 844"/>
                  <a:gd name="T21" fmla="*/ 64 h 143"/>
                  <a:gd name="T22" fmla="*/ 834 w 844"/>
                  <a:gd name="T23" fmla="*/ 70 h 143"/>
                  <a:gd name="T24" fmla="*/ 593 w 844"/>
                  <a:gd name="T25" fmla="*/ 101 h 143"/>
                  <a:gd name="T26" fmla="*/ 355 w 844"/>
                  <a:gd name="T27" fmla="*/ 137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4" h="143">
                    <a:moveTo>
                      <a:pt x="355" y="137"/>
                    </a:moveTo>
                    <a:cubicBezTo>
                      <a:pt x="309" y="137"/>
                      <a:pt x="263" y="132"/>
                      <a:pt x="219" y="119"/>
                    </a:cubicBezTo>
                    <a:cubicBezTo>
                      <a:pt x="214" y="118"/>
                      <a:pt x="180" y="113"/>
                      <a:pt x="138" y="98"/>
                    </a:cubicBezTo>
                    <a:cubicBezTo>
                      <a:pt x="78" y="77"/>
                      <a:pt x="32" y="48"/>
                      <a:pt x="3" y="14"/>
                    </a:cubicBezTo>
                    <a:cubicBezTo>
                      <a:pt x="0" y="11"/>
                      <a:pt x="0" y="6"/>
                      <a:pt x="4" y="3"/>
                    </a:cubicBezTo>
                    <a:cubicBezTo>
                      <a:pt x="7" y="0"/>
                      <a:pt x="12" y="1"/>
                      <a:pt x="15" y="4"/>
                    </a:cubicBezTo>
                    <a:cubicBezTo>
                      <a:pt x="81" y="81"/>
                      <a:pt x="221" y="104"/>
                      <a:pt x="222" y="104"/>
                    </a:cubicBezTo>
                    <a:cubicBezTo>
                      <a:pt x="223" y="104"/>
                      <a:pt x="223" y="104"/>
                      <a:pt x="223" y="104"/>
                    </a:cubicBezTo>
                    <a:cubicBezTo>
                      <a:pt x="351" y="143"/>
                      <a:pt x="507" y="109"/>
                      <a:pt x="588" y="86"/>
                    </a:cubicBezTo>
                    <a:cubicBezTo>
                      <a:pt x="656" y="67"/>
                      <a:pt x="780" y="45"/>
                      <a:pt x="837" y="55"/>
                    </a:cubicBezTo>
                    <a:cubicBezTo>
                      <a:pt x="841" y="56"/>
                      <a:pt x="844" y="60"/>
                      <a:pt x="843" y="64"/>
                    </a:cubicBezTo>
                    <a:cubicBezTo>
                      <a:pt x="843" y="68"/>
                      <a:pt x="838" y="71"/>
                      <a:pt x="834" y="70"/>
                    </a:cubicBezTo>
                    <a:cubicBezTo>
                      <a:pt x="779" y="61"/>
                      <a:pt x="659" y="82"/>
                      <a:pt x="593" y="101"/>
                    </a:cubicBezTo>
                    <a:cubicBezTo>
                      <a:pt x="537" y="117"/>
                      <a:pt x="448" y="137"/>
                      <a:pt x="355" y="13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0" name="Freeform 93">
                <a:extLst>
                  <a:ext uri="{FF2B5EF4-FFF2-40B4-BE49-F238E27FC236}">
                    <a16:creationId xmlns:a16="http://schemas.microsoft.com/office/drawing/2014/main" id="{8ED40825-E1A1-1CD3-9D14-E2CB590C71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" y="5422"/>
                <a:ext cx="185" cy="160"/>
              </a:xfrm>
              <a:custGeom>
                <a:avLst/>
                <a:gdLst>
                  <a:gd name="T0" fmla="*/ 93 w 106"/>
                  <a:gd name="T1" fmla="*/ 92 h 92"/>
                  <a:gd name="T2" fmla="*/ 85 w 106"/>
                  <a:gd name="T3" fmla="*/ 87 h 92"/>
                  <a:gd name="T4" fmla="*/ 10 w 106"/>
                  <a:gd name="T5" fmla="*/ 22 h 92"/>
                  <a:gd name="T6" fmla="*/ 1 w 106"/>
                  <a:gd name="T7" fmla="*/ 10 h 92"/>
                  <a:gd name="T8" fmla="*/ 13 w 106"/>
                  <a:gd name="T9" fmla="*/ 1 h 92"/>
                  <a:gd name="T10" fmla="*/ 102 w 106"/>
                  <a:gd name="T11" fmla="*/ 75 h 92"/>
                  <a:gd name="T12" fmla="*/ 100 w 106"/>
                  <a:gd name="T13" fmla="*/ 90 h 92"/>
                  <a:gd name="T14" fmla="*/ 93 w 106"/>
                  <a:gd name="T15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92">
                    <a:moveTo>
                      <a:pt x="93" y="92"/>
                    </a:moveTo>
                    <a:cubicBezTo>
                      <a:pt x="90" y="92"/>
                      <a:pt x="87" y="90"/>
                      <a:pt x="85" y="87"/>
                    </a:cubicBezTo>
                    <a:cubicBezTo>
                      <a:pt x="72" y="70"/>
                      <a:pt x="35" y="25"/>
                      <a:pt x="10" y="22"/>
                    </a:cubicBezTo>
                    <a:cubicBezTo>
                      <a:pt x="4" y="21"/>
                      <a:pt x="0" y="16"/>
                      <a:pt x="1" y="10"/>
                    </a:cubicBezTo>
                    <a:cubicBezTo>
                      <a:pt x="1" y="4"/>
                      <a:pt x="7" y="0"/>
                      <a:pt x="13" y="1"/>
                    </a:cubicBezTo>
                    <a:cubicBezTo>
                      <a:pt x="52" y="6"/>
                      <a:pt x="97" y="68"/>
                      <a:pt x="102" y="75"/>
                    </a:cubicBezTo>
                    <a:cubicBezTo>
                      <a:pt x="106" y="80"/>
                      <a:pt x="104" y="86"/>
                      <a:pt x="100" y="90"/>
                    </a:cubicBezTo>
                    <a:cubicBezTo>
                      <a:pt x="98" y="91"/>
                      <a:pt x="96" y="92"/>
                      <a:pt x="93" y="9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1" name="Freeform 94">
                <a:extLst>
                  <a:ext uri="{FF2B5EF4-FFF2-40B4-BE49-F238E27FC236}">
                    <a16:creationId xmlns:a16="http://schemas.microsoft.com/office/drawing/2014/main" id="{17BECBB5-5B87-AE45-0C03-4B5C0F715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97" y="5117"/>
                <a:ext cx="642" cy="557"/>
              </a:xfrm>
              <a:custGeom>
                <a:avLst/>
                <a:gdLst>
                  <a:gd name="T0" fmla="*/ 357 w 369"/>
                  <a:gd name="T1" fmla="*/ 320 h 320"/>
                  <a:gd name="T2" fmla="*/ 348 w 369"/>
                  <a:gd name="T3" fmla="*/ 316 h 320"/>
                  <a:gd name="T4" fmla="*/ 153 w 369"/>
                  <a:gd name="T5" fmla="*/ 103 h 320"/>
                  <a:gd name="T6" fmla="*/ 13 w 369"/>
                  <a:gd name="T7" fmla="*/ 23 h 320"/>
                  <a:gd name="T8" fmla="*/ 1 w 369"/>
                  <a:gd name="T9" fmla="*/ 14 h 320"/>
                  <a:gd name="T10" fmla="*/ 10 w 369"/>
                  <a:gd name="T11" fmla="*/ 2 h 320"/>
                  <a:gd name="T12" fmla="*/ 167 w 369"/>
                  <a:gd name="T13" fmla="*/ 86 h 320"/>
                  <a:gd name="T14" fmla="*/ 365 w 369"/>
                  <a:gd name="T15" fmla="*/ 303 h 320"/>
                  <a:gd name="T16" fmla="*/ 363 w 369"/>
                  <a:gd name="T17" fmla="*/ 318 h 320"/>
                  <a:gd name="T18" fmla="*/ 357 w 369"/>
                  <a:gd name="T19" fmla="*/ 32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9" h="320">
                    <a:moveTo>
                      <a:pt x="357" y="320"/>
                    </a:moveTo>
                    <a:cubicBezTo>
                      <a:pt x="354" y="320"/>
                      <a:pt x="350" y="319"/>
                      <a:pt x="348" y="316"/>
                    </a:cubicBezTo>
                    <a:cubicBezTo>
                      <a:pt x="347" y="315"/>
                      <a:pt x="234" y="171"/>
                      <a:pt x="153" y="103"/>
                    </a:cubicBezTo>
                    <a:cubicBezTo>
                      <a:pt x="71" y="33"/>
                      <a:pt x="21" y="22"/>
                      <a:pt x="13" y="23"/>
                    </a:cubicBezTo>
                    <a:cubicBezTo>
                      <a:pt x="7" y="24"/>
                      <a:pt x="2" y="20"/>
                      <a:pt x="1" y="14"/>
                    </a:cubicBezTo>
                    <a:cubicBezTo>
                      <a:pt x="0" y="9"/>
                      <a:pt x="4" y="3"/>
                      <a:pt x="10" y="2"/>
                    </a:cubicBezTo>
                    <a:cubicBezTo>
                      <a:pt x="23" y="0"/>
                      <a:pt x="78" y="11"/>
                      <a:pt x="167" y="86"/>
                    </a:cubicBezTo>
                    <a:cubicBezTo>
                      <a:pt x="250" y="156"/>
                      <a:pt x="361" y="297"/>
                      <a:pt x="365" y="303"/>
                    </a:cubicBezTo>
                    <a:cubicBezTo>
                      <a:pt x="369" y="308"/>
                      <a:pt x="368" y="314"/>
                      <a:pt x="363" y="318"/>
                    </a:cubicBezTo>
                    <a:cubicBezTo>
                      <a:pt x="361" y="319"/>
                      <a:pt x="359" y="320"/>
                      <a:pt x="357" y="320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2" name="Freeform 95">
                <a:extLst>
                  <a:ext uri="{FF2B5EF4-FFF2-40B4-BE49-F238E27FC236}">
                    <a16:creationId xmlns:a16="http://schemas.microsoft.com/office/drawing/2014/main" id="{49CE3A79-EA1E-51D0-BF86-E23D1E9AF8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9" y="5016"/>
                <a:ext cx="690" cy="655"/>
              </a:xfrm>
              <a:custGeom>
                <a:avLst/>
                <a:gdLst>
                  <a:gd name="T0" fmla="*/ 385 w 397"/>
                  <a:gd name="T1" fmla="*/ 376 h 376"/>
                  <a:gd name="T2" fmla="*/ 376 w 397"/>
                  <a:gd name="T3" fmla="*/ 371 h 376"/>
                  <a:gd name="T4" fmla="*/ 173 w 397"/>
                  <a:gd name="T5" fmla="*/ 127 h 376"/>
                  <a:gd name="T6" fmla="*/ 8 w 397"/>
                  <a:gd name="T7" fmla="*/ 22 h 376"/>
                  <a:gd name="T8" fmla="*/ 2 w 397"/>
                  <a:gd name="T9" fmla="*/ 8 h 376"/>
                  <a:gd name="T10" fmla="*/ 16 w 397"/>
                  <a:gd name="T11" fmla="*/ 2 h 376"/>
                  <a:gd name="T12" fmla="*/ 186 w 397"/>
                  <a:gd name="T13" fmla="*/ 110 h 376"/>
                  <a:gd name="T14" fmla="*/ 394 w 397"/>
                  <a:gd name="T15" fmla="*/ 360 h 376"/>
                  <a:gd name="T16" fmla="*/ 390 w 397"/>
                  <a:gd name="T17" fmla="*/ 374 h 376"/>
                  <a:gd name="T18" fmla="*/ 385 w 397"/>
                  <a:gd name="T19" fmla="*/ 376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7" h="376">
                    <a:moveTo>
                      <a:pt x="385" y="376"/>
                    </a:moveTo>
                    <a:cubicBezTo>
                      <a:pt x="381" y="376"/>
                      <a:pt x="378" y="374"/>
                      <a:pt x="376" y="371"/>
                    </a:cubicBezTo>
                    <a:cubicBezTo>
                      <a:pt x="374" y="369"/>
                      <a:pt x="269" y="203"/>
                      <a:pt x="173" y="127"/>
                    </a:cubicBezTo>
                    <a:cubicBezTo>
                      <a:pt x="77" y="51"/>
                      <a:pt x="8" y="22"/>
                      <a:pt x="8" y="22"/>
                    </a:cubicBezTo>
                    <a:cubicBezTo>
                      <a:pt x="2" y="19"/>
                      <a:pt x="0" y="13"/>
                      <a:pt x="2" y="8"/>
                    </a:cubicBezTo>
                    <a:cubicBezTo>
                      <a:pt x="4" y="2"/>
                      <a:pt x="11" y="0"/>
                      <a:pt x="16" y="2"/>
                    </a:cubicBezTo>
                    <a:cubicBezTo>
                      <a:pt x="19" y="3"/>
                      <a:pt x="88" y="32"/>
                      <a:pt x="186" y="110"/>
                    </a:cubicBezTo>
                    <a:cubicBezTo>
                      <a:pt x="285" y="188"/>
                      <a:pt x="389" y="353"/>
                      <a:pt x="394" y="360"/>
                    </a:cubicBezTo>
                    <a:cubicBezTo>
                      <a:pt x="397" y="365"/>
                      <a:pt x="395" y="371"/>
                      <a:pt x="390" y="374"/>
                    </a:cubicBezTo>
                    <a:cubicBezTo>
                      <a:pt x="389" y="376"/>
                      <a:pt x="387" y="376"/>
                      <a:pt x="385" y="37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3" name="Freeform 96">
                <a:extLst>
                  <a:ext uri="{FF2B5EF4-FFF2-40B4-BE49-F238E27FC236}">
                    <a16:creationId xmlns:a16="http://schemas.microsoft.com/office/drawing/2014/main" id="{6EEF02A7-F8ED-3DA1-22BB-8F0456E7D2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" y="5194"/>
                <a:ext cx="362" cy="471"/>
              </a:xfrm>
              <a:custGeom>
                <a:avLst/>
                <a:gdLst>
                  <a:gd name="T0" fmla="*/ 196 w 208"/>
                  <a:gd name="T1" fmla="*/ 271 h 271"/>
                  <a:gd name="T2" fmla="*/ 187 w 208"/>
                  <a:gd name="T3" fmla="*/ 266 h 271"/>
                  <a:gd name="T4" fmla="*/ 5 w 208"/>
                  <a:gd name="T5" fmla="*/ 21 h 271"/>
                  <a:gd name="T6" fmla="*/ 3 w 208"/>
                  <a:gd name="T7" fmla="*/ 6 h 271"/>
                  <a:gd name="T8" fmla="*/ 19 w 208"/>
                  <a:gd name="T9" fmla="*/ 4 h 271"/>
                  <a:gd name="T10" fmla="*/ 205 w 208"/>
                  <a:gd name="T11" fmla="*/ 255 h 271"/>
                  <a:gd name="T12" fmla="*/ 201 w 208"/>
                  <a:gd name="T13" fmla="*/ 270 h 271"/>
                  <a:gd name="T14" fmla="*/ 196 w 208"/>
                  <a:gd name="T15" fmla="*/ 27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8" h="271">
                    <a:moveTo>
                      <a:pt x="196" y="271"/>
                    </a:moveTo>
                    <a:cubicBezTo>
                      <a:pt x="192" y="271"/>
                      <a:pt x="189" y="269"/>
                      <a:pt x="187" y="266"/>
                    </a:cubicBezTo>
                    <a:cubicBezTo>
                      <a:pt x="185" y="264"/>
                      <a:pt x="65" y="67"/>
                      <a:pt x="5" y="21"/>
                    </a:cubicBezTo>
                    <a:cubicBezTo>
                      <a:pt x="1" y="17"/>
                      <a:pt x="0" y="10"/>
                      <a:pt x="3" y="6"/>
                    </a:cubicBezTo>
                    <a:cubicBezTo>
                      <a:pt x="7" y="1"/>
                      <a:pt x="14" y="0"/>
                      <a:pt x="19" y="4"/>
                    </a:cubicBezTo>
                    <a:cubicBezTo>
                      <a:pt x="81" y="52"/>
                      <a:pt x="200" y="247"/>
                      <a:pt x="205" y="255"/>
                    </a:cubicBezTo>
                    <a:cubicBezTo>
                      <a:pt x="208" y="260"/>
                      <a:pt x="207" y="267"/>
                      <a:pt x="201" y="270"/>
                    </a:cubicBezTo>
                    <a:cubicBezTo>
                      <a:pt x="200" y="271"/>
                      <a:pt x="198" y="271"/>
                      <a:pt x="196" y="27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4" name="Freeform 97">
                <a:extLst>
                  <a:ext uri="{FF2B5EF4-FFF2-40B4-BE49-F238E27FC236}">
                    <a16:creationId xmlns:a16="http://schemas.microsoft.com/office/drawing/2014/main" id="{F40C8482-4FD8-A985-DAC9-D383365B5C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8" y="5246"/>
                <a:ext cx="310" cy="423"/>
              </a:xfrm>
              <a:custGeom>
                <a:avLst/>
                <a:gdLst>
                  <a:gd name="T0" fmla="*/ 166 w 178"/>
                  <a:gd name="T1" fmla="*/ 243 h 243"/>
                  <a:gd name="T2" fmla="*/ 157 w 178"/>
                  <a:gd name="T3" fmla="*/ 237 h 243"/>
                  <a:gd name="T4" fmla="*/ 6 w 178"/>
                  <a:gd name="T5" fmla="*/ 21 h 243"/>
                  <a:gd name="T6" fmla="*/ 3 w 178"/>
                  <a:gd name="T7" fmla="*/ 6 h 243"/>
                  <a:gd name="T8" fmla="*/ 18 w 178"/>
                  <a:gd name="T9" fmla="*/ 4 h 243"/>
                  <a:gd name="T10" fmla="*/ 176 w 178"/>
                  <a:gd name="T11" fmla="*/ 227 h 243"/>
                  <a:gd name="T12" fmla="*/ 171 w 178"/>
                  <a:gd name="T13" fmla="*/ 242 h 243"/>
                  <a:gd name="T14" fmla="*/ 166 w 178"/>
                  <a:gd name="T15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8" h="243">
                    <a:moveTo>
                      <a:pt x="166" y="243"/>
                    </a:moveTo>
                    <a:cubicBezTo>
                      <a:pt x="162" y="243"/>
                      <a:pt x="158" y="241"/>
                      <a:pt x="157" y="237"/>
                    </a:cubicBezTo>
                    <a:cubicBezTo>
                      <a:pt x="156" y="235"/>
                      <a:pt x="62" y="63"/>
                      <a:pt x="6" y="21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7" y="1"/>
                      <a:pt x="13" y="0"/>
                      <a:pt x="18" y="4"/>
                    </a:cubicBezTo>
                    <a:cubicBezTo>
                      <a:pt x="79" y="48"/>
                      <a:pt x="172" y="220"/>
                      <a:pt x="176" y="227"/>
                    </a:cubicBezTo>
                    <a:cubicBezTo>
                      <a:pt x="178" y="232"/>
                      <a:pt x="176" y="239"/>
                      <a:pt x="171" y="242"/>
                    </a:cubicBezTo>
                    <a:cubicBezTo>
                      <a:pt x="169" y="242"/>
                      <a:pt x="168" y="243"/>
                      <a:pt x="166" y="2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5" name="Freeform 98">
                <a:extLst>
                  <a:ext uri="{FF2B5EF4-FFF2-40B4-BE49-F238E27FC236}">
                    <a16:creationId xmlns:a16="http://schemas.microsoft.com/office/drawing/2014/main" id="{3D187ECC-71DA-7F83-95C0-A2DE3B508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8" y="5307"/>
                <a:ext cx="244" cy="345"/>
              </a:xfrm>
              <a:custGeom>
                <a:avLst/>
                <a:gdLst>
                  <a:gd name="T0" fmla="*/ 128 w 140"/>
                  <a:gd name="T1" fmla="*/ 198 h 198"/>
                  <a:gd name="T2" fmla="*/ 118 w 140"/>
                  <a:gd name="T3" fmla="*/ 192 h 198"/>
                  <a:gd name="T4" fmla="*/ 4 w 140"/>
                  <a:gd name="T5" fmla="*/ 19 h 198"/>
                  <a:gd name="T6" fmla="*/ 4 w 140"/>
                  <a:gd name="T7" fmla="*/ 4 h 198"/>
                  <a:gd name="T8" fmla="*/ 19 w 140"/>
                  <a:gd name="T9" fmla="*/ 4 h 198"/>
                  <a:gd name="T10" fmla="*/ 137 w 140"/>
                  <a:gd name="T11" fmla="*/ 182 h 198"/>
                  <a:gd name="T12" fmla="*/ 133 w 140"/>
                  <a:gd name="T13" fmla="*/ 197 h 198"/>
                  <a:gd name="T14" fmla="*/ 128 w 140"/>
                  <a:gd name="T15" fmla="*/ 198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0" h="198">
                    <a:moveTo>
                      <a:pt x="128" y="198"/>
                    </a:moveTo>
                    <a:cubicBezTo>
                      <a:pt x="124" y="198"/>
                      <a:pt x="120" y="196"/>
                      <a:pt x="118" y="192"/>
                    </a:cubicBezTo>
                    <a:cubicBezTo>
                      <a:pt x="117" y="191"/>
                      <a:pt x="49" y="65"/>
                      <a:pt x="4" y="19"/>
                    </a:cubicBezTo>
                    <a:cubicBezTo>
                      <a:pt x="0" y="15"/>
                      <a:pt x="0" y="8"/>
                      <a:pt x="4" y="4"/>
                    </a:cubicBezTo>
                    <a:cubicBezTo>
                      <a:pt x="9" y="0"/>
                      <a:pt x="15" y="0"/>
                      <a:pt x="19" y="4"/>
                    </a:cubicBezTo>
                    <a:cubicBezTo>
                      <a:pt x="66" y="52"/>
                      <a:pt x="134" y="177"/>
                      <a:pt x="137" y="182"/>
                    </a:cubicBezTo>
                    <a:cubicBezTo>
                      <a:pt x="140" y="187"/>
                      <a:pt x="138" y="194"/>
                      <a:pt x="133" y="197"/>
                    </a:cubicBezTo>
                    <a:cubicBezTo>
                      <a:pt x="131" y="197"/>
                      <a:pt x="129" y="198"/>
                      <a:pt x="128" y="19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6" name="Freeform 99">
                <a:extLst>
                  <a:ext uri="{FF2B5EF4-FFF2-40B4-BE49-F238E27FC236}">
                    <a16:creationId xmlns:a16="http://schemas.microsoft.com/office/drawing/2014/main" id="{ABDF98D5-6076-BB8F-C94B-740CBF2C9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7" y="5403"/>
                <a:ext cx="179" cy="205"/>
              </a:xfrm>
              <a:custGeom>
                <a:avLst/>
                <a:gdLst>
                  <a:gd name="T0" fmla="*/ 91 w 103"/>
                  <a:gd name="T1" fmla="*/ 118 h 118"/>
                  <a:gd name="T2" fmla="*/ 81 w 103"/>
                  <a:gd name="T3" fmla="*/ 110 h 118"/>
                  <a:gd name="T4" fmla="*/ 67 w 103"/>
                  <a:gd name="T5" fmla="*/ 83 h 118"/>
                  <a:gd name="T6" fmla="*/ 7 w 103"/>
                  <a:gd name="T7" fmla="*/ 22 h 118"/>
                  <a:gd name="T8" fmla="*/ 2 w 103"/>
                  <a:gd name="T9" fmla="*/ 7 h 118"/>
                  <a:gd name="T10" fmla="*/ 17 w 103"/>
                  <a:gd name="T11" fmla="*/ 3 h 118"/>
                  <a:gd name="T12" fmla="*/ 85 w 103"/>
                  <a:gd name="T13" fmla="*/ 71 h 118"/>
                  <a:gd name="T14" fmla="*/ 102 w 103"/>
                  <a:gd name="T15" fmla="*/ 105 h 118"/>
                  <a:gd name="T16" fmla="*/ 94 w 103"/>
                  <a:gd name="T17" fmla="*/ 118 h 118"/>
                  <a:gd name="T18" fmla="*/ 91 w 103"/>
                  <a:gd name="T1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" h="118">
                    <a:moveTo>
                      <a:pt x="91" y="118"/>
                    </a:moveTo>
                    <a:cubicBezTo>
                      <a:pt x="86" y="118"/>
                      <a:pt x="82" y="115"/>
                      <a:pt x="81" y="110"/>
                    </a:cubicBezTo>
                    <a:cubicBezTo>
                      <a:pt x="80" y="107"/>
                      <a:pt x="77" y="98"/>
                      <a:pt x="67" y="83"/>
                    </a:cubicBezTo>
                    <a:cubicBezTo>
                      <a:pt x="52" y="61"/>
                      <a:pt x="29" y="34"/>
                      <a:pt x="7" y="22"/>
                    </a:cubicBezTo>
                    <a:cubicBezTo>
                      <a:pt x="1" y="19"/>
                      <a:pt x="0" y="13"/>
                      <a:pt x="2" y="7"/>
                    </a:cubicBezTo>
                    <a:cubicBezTo>
                      <a:pt x="5" y="2"/>
                      <a:pt x="12" y="0"/>
                      <a:pt x="17" y="3"/>
                    </a:cubicBezTo>
                    <a:cubicBezTo>
                      <a:pt x="49" y="20"/>
                      <a:pt x="77" y="60"/>
                      <a:pt x="85" y="71"/>
                    </a:cubicBezTo>
                    <a:cubicBezTo>
                      <a:pt x="89" y="78"/>
                      <a:pt x="100" y="95"/>
                      <a:pt x="102" y="105"/>
                    </a:cubicBezTo>
                    <a:cubicBezTo>
                      <a:pt x="103" y="111"/>
                      <a:pt x="100" y="117"/>
                      <a:pt x="94" y="118"/>
                    </a:cubicBezTo>
                    <a:cubicBezTo>
                      <a:pt x="93" y="118"/>
                      <a:pt x="92" y="118"/>
                      <a:pt x="91" y="11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7" name="Freeform 100">
                <a:extLst>
                  <a:ext uri="{FF2B5EF4-FFF2-40B4-BE49-F238E27FC236}">
                    <a16:creationId xmlns:a16="http://schemas.microsoft.com/office/drawing/2014/main" id="{8AD004F2-F92A-9368-4812-1E96ABE0DF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41" y="5361"/>
                <a:ext cx="214" cy="271"/>
              </a:xfrm>
              <a:custGeom>
                <a:avLst/>
                <a:gdLst>
                  <a:gd name="T0" fmla="*/ 111 w 123"/>
                  <a:gd name="T1" fmla="*/ 156 h 156"/>
                  <a:gd name="T2" fmla="*/ 101 w 123"/>
                  <a:gd name="T3" fmla="*/ 147 h 156"/>
                  <a:gd name="T4" fmla="*/ 7 w 123"/>
                  <a:gd name="T5" fmla="*/ 21 h 156"/>
                  <a:gd name="T6" fmla="*/ 3 w 123"/>
                  <a:gd name="T7" fmla="*/ 6 h 156"/>
                  <a:gd name="T8" fmla="*/ 18 w 123"/>
                  <a:gd name="T9" fmla="*/ 3 h 156"/>
                  <a:gd name="T10" fmla="*/ 122 w 123"/>
                  <a:gd name="T11" fmla="*/ 143 h 156"/>
                  <a:gd name="T12" fmla="*/ 113 w 123"/>
                  <a:gd name="T13" fmla="*/ 156 h 156"/>
                  <a:gd name="T14" fmla="*/ 111 w 123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3" h="156">
                    <a:moveTo>
                      <a:pt x="111" y="156"/>
                    </a:moveTo>
                    <a:cubicBezTo>
                      <a:pt x="106" y="156"/>
                      <a:pt x="102" y="152"/>
                      <a:pt x="101" y="147"/>
                    </a:cubicBezTo>
                    <a:cubicBezTo>
                      <a:pt x="98" y="139"/>
                      <a:pt x="62" y="56"/>
                      <a:pt x="7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6" y="1"/>
                      <a:pt x="13" y="0"/>
                      <a:pt x="18" y="3"/>
                    </a:cubicBezTo>
                    <a:cubicBezTo>
                      <a:pt x="82" y="43"/>
                      <a:pt x="121" y="136"/>
                      <a:pt x="122" y="143"/>
                    </a:cubicBezTo>
                    <a:cubicBezTo>
                      <a:pt x="123" y="149"/>
                      <a:pt x="119" y="154"/>
                      <a:pt x="113" y="156"/>
                    </a:cubicBezTo>
                    <a:cubicBezTo>
                      <a:pt x="113" y="156"/>
                      <a:pt x="112" y="156"/>
                      <a:pt x="111" y="15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8" name="Freeform 101">
                <a:extLst>
                  <a:ext uri="{FF2B5EF4-FFF2-40B4-BE49-F238E27FC236}">
                    <a16:creationId xmlns:a16="http://schemas.microsoft.com/office/drawing/2014/main" id="{B2A45A53-28A1-C5A6-CD36-513E93CD5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" y="5639"/>
                <a:ext cx="228" cy="82"/>
              </a:xfrm>
              <a:custGeom>
                <a:avLst/>
                <a:gdLst>
                  <a:gd name="T0" fmla="*/ 19 w 131"/>
                  <a:gd name="T1" fmla="*/ 47 h 47"/>
                  <a:gd name="T2" fmla="*/ 11 w 131"/>
                  <a:gd name="T3" fmla="*/ 46 h 47"/>
                  <a:gd name="T4" fmla="*/ 1 w 131"/>
                  <a:gd name="T5" fmla="*/ 35 h 47"/>
                  <a:gd name="T6" fmla="*/ 12 w 131"/>
                  <a:gd name="T7" fmla="*/ 25 h 47"/>
                  <a:gd name="T8" fmla="*/ 114 w 131"/>
                  <a:gd name="T9" fmla="*/ 3 h 47"/>
                  <a:gd name="T10" fmla="*/ 128 w 131"/>
                  <a:gd name="T11" fmla="*/ 7 h 47"/>
                  <a:gd name="T12" fmla="*/ 125 w 131"/>
                  <a:gd name="T13" fmla="*/ 22 h 47"/>
                  <a:gd name="T14" fmla="*/ 19 w 131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1" h="47">
                    <a:moveTo>
                      <a:pt x="19" y="47"/>
                    </a:moveTo>
                    <a:cubicBezTo>
                      <a:pt x="16" y="47"/>
                      <a:pt x="14" y="46"/>
                      <a:pt x="11" y="46"/>
                    </a:cubicBezTo>
                    <a:cubicBezTo>
                      <a:pt x="5" y="46"/>
                      <a:pt x="0" y="41"/>
                      <a:pt x="1" y="35"/>
                    </a:cubicBezTo>
                    <a:cubicBezTo>
                      <a:pt x="1" y="29"/>
                      <a:pt x="6" y="24"/>
                      <a:pt x="12" y="25"/>
                    </a:cubicBezTo>
                    <a:cubicBezTo>
                      <a:pt x="51" y="27"/>
                      <a:pt x="108" y="6"/>
                      <a:pt x="114" y="3"/>
                    </a:cubicBezTo>
                    <a:cubicBezTo>
                      <a:pt x="119" y="0"/>
                      <a:pt x="126" y="2"/>
                      <a:pt x="128" y="7"/>
                    </a:cubicBezTo>
                    <a:cubicBezTo>
                      <a:pt x="131" y="12"/>
                      <a:pt x="130" y="19"/>
                      <a:pt x="125" y="22"/>
                    </a:cubicBezTo>
                    <a:cubicBezTo>
                      <a:pt x="118" y="25"/>
                      <a:pt x="64" y="47"/>
                      <a:pt x="19" y="47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9" name="Freeform 102">
                <a:extLst>
                  <a:ext uri="{FF2B5EF4-FFF2-40B4-BE49-F238E27FC236}">
                    <a16:creationId xmlns:a16="http://schemas.microsoft.com/office/drawing/2014/main" id="{8921BC78-B4B8-18C3-0FCE-6396279F9C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3" y="5213"/>
                <a:ext cx="519" cy="442"/>
              </a:xfrm>
              <a:custGeom>
                <a:avLst/>
                <a:gdLst>
                  <a:gd name="T0" fmla="*/ 286 w 298"/>
                  <a:gd name="T1" fmla="*/ 254 h 254"/>
                  <a:gd name="T2" fmla="*/ 278 w 298"/>
                  <a:gd name="T3" fmla="*/ 251 h 254"/>
                  <a:gd name="T4" fmla="*/ 264 w 298"/>
                  <a:gd name="T5" fmla="*/ 233 h 254"/>
                  <a:gd name="T6" fmla="*/ 9 w 298"/>
                  <a:gd name="T7" fmla="*/ 22 h 254"/>
                  <a:gd name="T8" fmla="*/ 1 w 298"/>
                  <a:gd name="T9" fmla="*/ 9 h 254"/>
                  <a:gd name="T10" fmla="*/ 14 w 298"/>
                  <a:gd name="T11" fmla="*/ 1 h 254"/>
                  <a:gd name="T12" fmla="*/ 280 w 298"/>
                  <a:gd name="T13" fmla="*/ 220 h 254"/>
                  <a:gd name="T14" fmla="*/ 294 w 298"/>
                  <a:gd name="T15" fmla="*/ 236 h 254"/>
                  <a:gd name="T16" fmla="*/ 293 w 298"/>
                  <a:gd name="T17" fmla="*/ 252 h 254"/>
                  <a:gd name="T18" fmla="*/ 286 w 298"/>
                  <a:gd name="T19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8" h="254">
                    <a:moveTo>
                      <a:pt x="286" y="254"/>
                    </a:moveTo>
                    <a:cubicBezTo>
                      <a:pt x="283" y="254"/>
                      <a:pt x="280" y="253"/>
                      <a:pt x="278" y="251"/>
                    </a:cubicBezTo>
                    <a:cubicBezTo>
                      <a:pt x="275" y="247"/>
                      <a:pt x="270" y="241"/>
                      <a:pt x="264" y="233"/>
                    </a:cubicBezTo>
                    <a:cubicBezTo>
                      <a:pt x="221" y="182"/>
                      <a:pt x="108" y="45"/>
                      <a:pt x="9" y="22"/>
                    </a:cubicBezTo>
                    <a:cubicBezTo>
                      <a:pt x="4" y="21"/>
                      <a:pt x="0" y="15"/>
                      <a:pt x="1" y="9"/>
                    </a:cubicBezTo>
                    <a:cubicBezTo>
                      <a:pt x="3" y="3"/>
                      <a:pt x="9" y="0"/>
                      <a:pt x="14" y="1"/>
                    </a:cubicBezTo>
                    <a:cubicBezTo>
                      <a:pt x="120" y="26"/>
                      <a:pt x="232" y="162"/>
                      <a:pt x="280" y="220"/>
                    </a:cubicBezTo>
                    <a:cubicBezTo>
                      <a:pt x="286" y="227"/>
                      <a:pt x="291" y="233"/>
                      <a:pt x="294" y="236"/>
                    </a:cubicBezTo>
                    <a:cubicBezTo>
                      <a:pt x="298" y="241"/>
                      <a:pt x="298" y="248"/>
                      <a:pt x="293" y="252"/>
                    </a:cubicBezTo>
                    <a:cubicBezTo>
                      <a:pt x="291" y="253"/>
                      <a:pt x="289" y="254"/>
                      <a:pt x="286" y="254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0" name="Freeform 103">
                <a:extLst>
                  <a:ext uri="{FF2B5EF4-FFF2-40B4-BE49-F238E27FC236}">
                    <a16:creationId xmlns:a16="http://schemas.microsoft.com/office/drawing/2014/main" id="{541B4521-9FBD-68A9-57F0-1D4471859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7" y="5650"/>
                <a:ext cx="141" cy="129"/>
              </a:xfrm>
              <a:custGeom>
                <a:avLst/>
                <a:gdLst>
                  <a:gd name="T0" fmla="*/ 11 w 81"/>
                  <a:gd name="T1" fmla="*/ 74 h 74"/>
                  <a:gd name="T2" fmla="*/ 10 w 81"/>
                  <a:gd name="T3" fmla="*/ 74 h 74"/>
                  <a:gd name="T4" fmla="*/ 0 w 81"/>
                  <a:gd name="T5" fmla="*/ 64 h 74"/>
                  <a:gd name="T6" fmla="*/ 10 w 81"/>
                  <a:gd name="T7" fmla="*/ 53 h 74"/>
                  <a:gd name="T8" fmla="*/ 11 w 81"/>
                  <a:gd name="T9" fmla="*/ 53 h 74"/>
                  <a:gd name="T10" fmla="*/ 59 w 81"/>
                  <a:gd name="T11" fmla="*/ 9 h 74"/>
                  <a:gd name="T12" fmla="*/ 72 w 81"/>
                  <a:gd name="T13" fmla="*/ 1 h 74"/>
                  <a:gd name="T14" fmla="*/ 80 w 81"/>
                  <a:gd name="T15" fmla="*/ 14 h 74"/>
                  <a:gd name="T16" fmla="*/ 11 w 81"/>
                  <a:gd name="T17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74">
                    <a:moveTo>
                      <a:pt x="11" y="74"/>
                    </a:moveTo>
                    <a:cubicBezTo>
                      <a:pt x="10" y="74"/>
                      <a:pt x="10" y="74"/>
                      <a:pt x="10" y="74"/>
                    </a:cubicBezTo>
                    <a:cubicBezTo>
                      <a:pt x="4" y="74"/>
                      <a:pt x="0" y="69"/>
                      <a:pt x="0" y="64"/>
                    </a:cubicBezTo>
                    <a:cubicBezTo>
                      <a:pt x="0" y="58"/>
                      <a:pt x="5" y="53"/>
                      <a:pt x="10" y="53"/>
                    </a:cubicBezTo>
                    <a:cubicBezTo>
                      <a:pt x="11" y="53"/>
                      <a:pt x="11" y="53"/>
                      <a:pt x="11" y="53"/>
                    </a:cubicBezTo>
                    <a:cubicBezTo>
                      <a:pt x="33" y="53"/>
                      <a:pt x="57" y="16"/>
                      <a:pt x="59" y="9"/>
                    </a:cubicBezTo>
                    <a:cubicBezTo>
                      <a:pt x="60" y="3"/>
                      <a:pt x="66" y="0"/>
                      <a:pt x="72" y="1"/>
                    </a:cubicBezTo>
                    <a:cubicBezTo>
                      <a:pt x="77" y="2"/>
                      <a:pt x="81" y="8"/>
                      <a:pt x="80" y="14"/>
                    </a:cubicBezTo>
                    <a:cubicBezTo>
                      <a:pt x="76" y="28"/>
                      <a:pt x="46" y="74"/>
                      <a:pt x="11" y="74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1" name="Freeform 104">
                <a:extLst>
                  <a:ext uri="{FF2B5EF4-FFF2-40B4-BE49-F238E27FC236}">
                    <a16:creationId xmlns:a16="http://schemas.microsoft.com/office/drawing/2014/main" id="{B57AFFE2-21AF-761A-93E2-F52F79043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5" y="5657"/>
                <a:ext cx="148" cy="137"/>
              </a:xfrm>
              <a:custGeom>
                <a:avLst/>
                <a:gdLst>
                  <a:gd name="T0" fmla="*/ 11 w 85"/>
                  <a:gd name="T1" fmla="*/ 79 h 79"/>
                  <a:gd name="T2" fmla="*/ 11 w 85"/>
                  <a:gd name="T3" fmla="*/ 79 h 79"/>
                  <a:gd name="T4" fmla="*/ 0 w 85"/>
                  <a:gd name="T5" fmla="*/ 68 h 79"/>
                  <a:gd name="T6" fmla="*/ 11 w 85"/>
                  <a:gd name="T7" fmla="*/ 57 h 79"/>
                  <a:gd name="T8" fmla="*/ 11 w 85"/>
                  <a:gd name="T9" fmla="*/ 57 h 79"/>
                  <a:gd name="T10" fmla="*/ 63 w 85"/>
                  <a:gd name="T11" fmla="*/ 9 h 79"/>
                  <a:gd name="T12" fmla="*/ 76 w 85"/>
                  <a:gd name="T13" fmla="*/ 1 h 79"/>
                  <a:gd name="T14" fmla="*/ 84 w 85"/>
                  <a:gd name="T15" fmla="*/ 13 h 79"/>
                  <a:gd name="T16" fmla="*/ 11 w 85"/>
                  <a:gd name="T17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79">
                    <a:moveTo>
                      <a:pt x="11" y="79"/>
                    </a:moveTo>
                    <a:cubicBezTo>
                      <a:pt x="11" y="79"/>
                      <a:pt x="11" y="79"/>
                      <a:pt x="11" y="79"/>
                    </a:cubicBezTo>
                    <a:cubicBezTo>
                      <a:pt x="5" y="79"/>
                      <a:pt x="0" y="74"/>
                      <a:pt x="0" y="68"/>
                    </a:cubicBezTo>
                    <a:cubicBezTo>
                      <a:pt x="0" y="62"/>
                      <a:pt x="5" y="57"/>
                      <a:pt x="11" y="57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31" y="57"/>
                      <a:pt x="61" y="17"/>
                      <a:pt x="63" y="9"/>
                    </a:cubicBezTo>
                    <a:cubicBezTo>
                      <a:pt x="64" y="3"/>
                      <a:pt x="70" y="0"/>
                      <a:pt x="76" y="1"/>
                    </a:cubicBezTo>
                    <a:cubicBezTo>
                      <a:pt x="81" y="2"/>
                      <a:pt x="85" y="8"/>
                      <a:pt x="84" y="13"/>
                    </a:cubicBezTo>
                    <a:cubicBezTo>
                      <a:pt x="80" y="29"/>
                      <a:pt x="44" y="79"/>
                      <a:pt x="11" y="79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2" name="Freeform 105">
                <a:extLst>
                  <a:ext uri="{FF2B5EF4-FFF2-40B4-BE49-F238E27FC236}">
                    <a16:creationId xmlns:a16="http://schemas.microsoft.com/office/drawing/2014/main" id="{02C0A586-7015-8AA4-AFBA-11ACEE71FC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51" y="5542"/>
                <a:ext cx="151" cy="294"/>
              </a:xfrm>
              <a:custGeom>
                <a:avLst/>
                <a:gdLst>
                  <a:gd name="T0" fmla="*/ 37 w 87"/>
                  <a:gd name="T1" fmla="*/ 169 h 169"/>
                  <a:gd name="T2" fmla="*/ 28 w 87"/>
                  <a:gd name="T3" fmla="*/ 165 h 169"/>
                  <a:gd name="T4" fmla="*/ 30 w 87"/>
                  <a:gd name="T5" fmla="*/ 148 h 169"/>
                  <a:gd name="T6" fmla="*/ 54 w 87"/>
                  <a:gd name="T7" fmla="*/ 62 h 169"/>
                  <a:gd name="T8" fmla="*/ 10 w 87"/>
                  <a:gd name="T9" fmla="*/ 15 h 169"/>
                  <a:gd name="T10" fmla="*/ 0 w 87"/>
                  <a:gd name="T11" fmla="*/ 7 h 169"/>
                  <a:gd name="T12" fmla="*/ 13 w 87"/>
                  <a:gd name="T13" fmla="*/ 0 h 169"/>
                  <a:gd name="T14" fmla="*/ 76 w 87"/>
                  <a:gd name="T15" fmla="*/ 55 h 169"/>
                  <a:gd name="T16" fmla="*/ 44 w 87"/>
                  <a:gd name="T17" fmla="*/ 167 h 169"/>
                  <a:gd name="T18" fmla="*/ 37 w 87"/>
                  <a:gd name="T19" fmla="*/ 16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7" h="169">
                    <a:moveTo>
                      <a:pt x="37" y="169"/>
                    </a:moveTo>
                    <a:cubicBezTo>
                      <a:pt x="34" y="169"/>
                      <a:pt x="30" y="168"/>
                      <a:pt x="28" y="165"/>
                    </a:cubicBezTo>
                    <a:cubicBezTo>
                      <a:pt x="24" y="159"/>
                      <a:pt x="25" y="152"/>
                      <a:pt x="30" y="148"/>
                    </a:cubicBezTo>
                    <a:cubicBezTo>
                      <a:pt x="61" y="126"/>
                      <a:pt x="62" y="88"/>
                      <a:pt x="54" y="62"/>
                    </a:cubicBezTo>
                    <a:cubicBezTo>
                      <a:pt x="46" y="36"/>
                      <a:pt x="27" y="16"/>
                      <a:pt x="10" y="15"/>
                    </a:cubicBezTo>
                    <a:cubicBezTo>
                      <a:pt x="3" y="15"/>
                      <a:pt x="0" y="14"/>
                      <a:pt x="0" y="7"/>
                    </a:cubicBezTo>
                    <a:cubicBezTo>
                      <a:pt x="0" y="1"/>
                      <a:pt x="7" y="0"/>
                      <a:pt x="13" y="0"/>
                    </a:cubicBezTo>
                    <a:cubicBezTo>
                      <a:pt x="41" y="0"/>
                      <a:pt x="65" y="19"/>
                      <a:pt x="76" y="55"/>
                    </a:cubicBezTo>
                    <a:cubicBezTo>
                      <a:pt x="87" y="88"/>
                      <a:pt x="85" y="138"/>
                      <a:pt x="44" y="167"/>
                    </a:cubicBezTo>
                    <a:cubicBezTo>
                      <a:pt x="42" y="169"/>
                      <a:pt x="40" y="169"/>
                      <a:pt x="37" y="16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3" name="Freeform 106">
                <a:extLst>
                  <a:ext uri="{FF2B5EF4-FFF2-40B4-BE49-F238E27FC236}">
                    <a16:creationId xmlns:a16="http://schemas.microsoft.com/office/drawing/2014/main" id="{9E9D57BD-5E53-5A70-1D3C-5AB915FE5C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30" y="5655"/>
                <a:ext cx="102" cy="146"/>
              </a:xfrm>
              <a:custGeom>
                <a:avLst/>
                <a:gdLst>
                  <a:gd name="T0" fmla="*/ 13 w 59"/>
                  <a:gd name="T1" fmla="*/ 84 h 84"/>
                  <a:gd name="T2" fmla="*/ 2 w 59"/>
                  <a:gd name="T3" fmla="*/ 76 h 84"/>
                  <a:gd name="T4" fmla="*/ 9 w 59"/>
                  <a:gd name="T5" fmla="*/ 63 h 84"/>
                  <a:gd name="T6" fmla="*/ 37 w 59"/>
                  <a:gd name="T7" fmla="*/ 9 h 84"/>
                  <a:gd name="T8" fmla="*/ 50 w 59"/>
                  <a:gd name="T9" fmla="*/ 1 h 84"/>
                  <a:gd name="T10" fmla="*/ 58 w 59"/>
                  <a:gd name="T11" fmla="*/ 13 h 84"/>
                  <a:gd name="T12" fmla="*/ 16 w 59"/>
                  <a:gd name="T13" fmla="*/ 83 h 84"/>
                  <a:gd name="T14" fmla="*/ 13 w 59"/>
                  <a:gd name="T1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" h="84">
                    <a:moveTo>
                      <a:pt x="13" y="84"/>
                    </a:moveTo>
                    <a:cubicBezTo>
                      <a:pt x="8" y="84"/>
                      <a:pt x="4" y="81"/>
                      <a:pt x="2" y="76"/>
                    </a:cubicBezTo>
                    <a:cubicBezTo>
                      <a:pt x="0" y="71"/>
                      <a:pt x="3" y="65"/>
                      <a:pt x="9" y="63"/>
                    </a:cubicBezTo>
                    <a:cubicBezTo>
                      <a:pt x="20" y="59"/>
                      <a:pt x="35" y="22"/>
                      <a:pt x="37" y="9"/>
                    </a:cubicBezTo>
                    <a:cubicBezTo>
                      <a:pt x="38" y="4"/>
                      <a:pt x="44" y="0"/>
                      <a:pt x="50" y="1"/>
                    </a:cubicBezTo>
                    <a:cubicBezTo>
                      <a:pt x="56" y="2"/>
                      <a:pt x="59" y="7"/>
                      <a:pt x="58" y="13"/>
                    </a:cubicBezTo>
                    <a:cubicBezTo>
                      <a:pt x="57" y="20"/>
                      <a:pt x="42" y="74"/>
                      <a:pt x="16" y="83"/>
                    </a:cubicBezTo>
                    <a:cubicBezTo>
                      <a:pt x="15" y="83"/>
                      <a:pt x="14" y="84"/>
                      <a:pt x="13" y="84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4" name="Freeform 107">
                <a:extLst>
                  <a:ext uri="{FF2B5EF4-FFF2-40B4-BE49-F238E27FC236}">
                    <a16:creationId xmlns:a16="http://schemas.microsoft.com/office/drawing/2014/main" id="{F647FD25-D30D-FD1B-7612-259AB547E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64" y="5558"/>
                <a:ext cx="209" cy="111"/>
              </a:xfrm>
              <a:custGeom>
                <a:avLst/>
                <a:gdLst>
                  <a:gd name="T0" fmla="*/ 13 w 120"/>
                  <a:gd name="T1" fmla="*/ 64 h 64"/>
                  <a:gd name="T2" fmla="*/ 8 w 120"/>
                  <a:gd name="T3" fmla="*/ 63 h 64"/>
                  <a:gd name="T4" fmla="*/ 0 w 120"/>
                  <a:gd name="T5" fmla="*/ 55 h 64"/>
                  <a:gd name="T6" fmla="*/ 8 w 120"/>
                  <a:gd name="T7" fmla="*/ 48 h 64"/>
                  <a:gd name="T8" fmla="*/ 104 w 120"/>
                  <a:gd name="T9" fmla="*/ 6 h 64"/>
                  <a:gd name="T10" fmla="*/ 114 w 120"/>
                  <a:gd name="T11" fmla="*/ 2 h 64"/>
                  <a:gd name="T12" fmla="*/ 119 w 120"/>
                  <a:gd name="T13" fmla="*/ 12 h 64"/>
                  <a:gd name="T14" fmla="*/ 13 w 120"/>
                  <a:gd name="T15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0" h="64">
                    <a:moveTo>
                      <a:pt x="13" y="64"/>
                    </a:moveTo>
                    <a:cubicBezTo>
                      <a:pt x="11" y="64"/>
                      <a:pt x="9" y="64"/>
                      <a:pt x="8" y="63"/>
                    </a:cubicBezTo>
                    <a:cubicBezTo>
                      <a:pt x="3" y="63"/>
                      <a:pt x="0" y="60"/>
                      <a:pt x="0" y="55"/>
                    </a:cubicBezTo>
                    <a:cubicBezTo>
                      <a:pt x="0" y="51"/>
                      <a:pt x="4" y="48"/>
                      <a:pt x="8" y="48"/>
                    </a:cubicBezTo>
                    <a:cubicBezTo>
                      <a:pt x="47" y="50"/>
                      <a:pt x="95" y="29"/>
                      <a:pt x="104" y="6"/>
                    </a:cubicBezTo>
                    <a:cubicBezTo>
                      <a:pt x="106" y="2"/>
                      <a:pt x="110" y="0"/>
                      <a:pt x="114" y="2"/>
                    </a:cubicBezTo>
                    <a:cubicBezTo>
                      <a:pt x="118" y="3"/>
                      <a:pt x="120" y="8"/>
                      <a:pt x="119" y="12"/>
                    </a:cubicBezTo>
                    <a:cubicBezTo>
                      <a:pt x="106" y="43"/>
                      <a:pt x="54" y="64"/>
                      <a:pt x="13" y="6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5" name="Freeform 108">
                <a:extLst>
                  <a:ext uri="{FF2B5EF4-FFF2-40B4-BE49-F238E27FC236}">
                    <a16:creationId xmlns:a16="http://schemas.microsoft.com/office/drawing/2014/main" id="{E8C3ED15-FCB6-EECA-0933-DA013FD73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18" y="5803"/>
                <a:ext cx="118" cy="317"/>
              </a:xfrm>
              <a:custGeom>
                <a:avLst/>
                <a:gdLst>
                  <a:gd name="T0" fmla="*/ 9 w 68"/>
                  <a:gd name="T1" fmla="*/ 182 h 182"/>
                  <a:gd name="T2" fmla="*/ 7 w 68"/>
                  <a:gd name="T3" fmla="*/ 182 h 182"/>
                  <a:gd name="T4" fmla="*/ 1 w 68"/>
                  <a:gd name="T5" fmla="*/ 173 h 182"/>
                  <a:gd name="T6" fmla="*/ 54 w 68"/>
                  <a:gd name="T7" fmla="*/ 2 h 182"/>
                  <a:gd name="T8" fmla="*/ 65 w 68"/>
                  <a:gd name="T9" fmla="*/ 3 h 182"/>
                  <a:gd name="T10" fmla="*/ 65 w 68"/>
                  <a:gd name="T11" fmla="*/ 14 h 182"/>
                  <a:gd name="T12" fmla="*/ 16 w 68"/>
                  <a:gd name="T13" fmla="*/ 175 h 182"/>
                  <a:gd name="T14" fmla="*/ 9 w 68"/>
                  <a:gd name="T1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82">
                    <a:moveTo>
                      <a:pt x="9" y="182"/>
                    </a:moveTo>
                    <a:cubicBezTo>
                      <a:pt x="8" y="182"/>
                      <a:pt x="8" y="182"/>
                      <a:pt x="7" y="182"/>
                    </a:cubicBezTo>
                    <a:cubicBezTo>
                      <a:pt x="3" y="181"/>
                      <a:pt x="0" y="178"/>
                      <a:pt x="1" y="173"/>
                    </a:cubicBezTo>
                    <a:cubicBezTo>
                      <a:pt x="21" y="34"/>
                      <a:pt x="53" y="4"/>
                      <a:pt x="54" y="2"/>
                    </a:cubicBezTo>
                    <a:cubicBezTo>
                      <a:pt x="58" y="0"/>
                      <a:pt x="63" y="0"/>
                      <a:pt x="65" y="3"/>
                    </a:cubicBezTo>
                    <a:cubicBezTo>
                      <a:pt x="68" y="6"/>
                      <a:pt x="68" y="11"/>
                      <a:pt x="65" y="14"/>
                    </a:cubicBezTo>
                    <a:cubicBezTo>
                      <a:pt x="65" y="14"/>
                      <a:pt x="35" y="43"/>
                      <a:pt x="16" y="175"/>
                    </a:cubicBezTo>
                    <a:cubicBezTo>
                      <a:pt x="16" y="179"/>
                      <a:pt x="12" y="182"/>
                      <a:pt x="9" y="182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6" name="Freeform 109">
                <a:extLst>
                  <a:ext uri="{FF2B5EF4-FFF2-40B4-BE49-F238E27FC236}">
                    <a16:creationId xmlns:a16="http://schemas.microsoft.com/office/drawing/2014/main" id="{83E2B9DB-381F-2C68-1D3C-DDB2E0878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1" y="5307"/>
                <a:ext cx="391" cy="327"/>
              </a:xfrm>
              <a:custGeom>
                <a:avLst/>
                <a:gdLst>
                  <a:gd name="T0" fmla="*/ 213 w 225"/>
                  <a:gd name="T1" fmla="*/ 188 h 188"/>
                  <a:gd name="T2" fmla="*/ 205 w 225"/>
                  <a:gd name="T3" fmla="*/ 184 h 188"/>
                  <a:gd name="T4" fmla="*/ 15 w 225"/>
                  <a:gd name="T5" fmla="*/ 39 h 188"/>
                  <a:gd name="T6" fmla="*/ 2 w 225"/>
                  <a:gd name="T7" fmla="*/ 31 h 188"/>
                  <a:gd name="T8" fmla="*/ 10 w 225"/>
                  <a:gd name="T9" fmla="*/ 18 h 188"/>
                  <a:gd name="T10" fmla="*/ 222 w 225"/>
                  <a:gd name="T11" fmla="*/ 170 h 188"/>
                  <a:gd name="T12" fmla="*/ 220 w 225"/>
                  <a:gd name="T13" fmla="*/ 185 h 188"/>
                  <a:gd name="T14" fmla="*/ 213 w 225"/>
                  <a:gd name="T15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188">
                    <a:moveTo>
                      <a:pt x="213" y="188"/>
                    </a:moveTo>
                    <a:cubicBezTo>
                      <a:pt x="210" y="188"/>
                      <a:pt x="207" y="186"/>
                      <a:pt x="205" y="184"/>
                    </a:cubicBezTo>
                    <a:cubicBezTo>
                      <a:pt x="154" y="122"/>
                      <a:pt x="57" y="28"/>
                      <a:pt x="15" y="39"/>
                    </a:cubicBezTo>
                    <a:cubicBezTo>
                      <a:pt x="9" y="40"/>
                      <a:pt x="3" y="37"/>
                      <a:pt x="2" y="31"/>
                    </a:cubicBezTo>
                    <a:cubicBezTo>
                      <a:pt x="0" y="25"/>
                      <a:pt x="4" y="19"/>
                      <a:pt x="10" y="18"/>
                    </a:cubicBezTo>
                    <a:cubicBezTo>
                      <a:pt x="79" y="0"/>
                      <a:pt x="207" y="153"/>
                      <a:pt x="222" y="170"/>
                    </a:cubicBezTo>
                    <a:cubicBezTo>
                      <a:pt x="225" y="175"/>
                      <a:pt x="225" y="181"/>
                      <a:pt x="220" y="185"/>
                    </a:cubicBezTo>
                    <a:cubicBezTo>
                      <a:pt x="218" y="187"/>
                      <a:pt x="216" y="188"/>
                      <a:pt x="213" y="188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7" name="Freeform 110">
                <a:extLst>
                  <a:ext uri="{FF2B5EF4-FFF2-40B4-BE49-F238E27FC236}">
                    <a16:creationId xmlns:a16="http://schemas.microsoft.com/office/drawing/2014/main" id="{7478EE83-9E82-C53D-0E55-2B56D50CE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2" y="5638"/>
                <a:ext cx="148" cy="174"/>
              </a:xfrm>
              <a:custGeom>
                <a:avLst/>
                <a:gdLst>
                  <a:gd name="T0" fmla="*/ 12 w 85"/>
                  <a:gd name="T1" fmla="*/ 100 h 100"/>
                  <a:gd name="T2" fmla="*/ 2 w 85"/>
                  <a:gd name="T3" fmla="*/ 92 h 100"/>
                  <a:gd name="T4" fmla="*/ 9 w 85"/>
                  <a:gd name="T5" fmla="*/ 79 h 100"/>
                  <a:gd name="T6" fmla="*/ 63 w 85"/>
                  <a:gd name="T7" fmla="*/ 10 h 100"/>
                  <a:gd name="T8" fmla="*/ 75 w 85"/>
                  <a:gd name="T9" fmla="*/ 1 h 100"/>
                  <a:gd name="T10" fmla="*/ 84 w 85"/>
                  <a:gd name="T11" fmla="*/ 13 h 100"/>
                  <a:gd name="T12" fmla="*/ 15 w 85"/>
                  <a:gd name="T13" fmla="*/ 100 h 100"/>
                  <a:gd name="T14" fmla="*/ 12 w 85"/>
                  <a:gd name="T15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" h="100">
                    <a:moveTo>
                      <a:pt x="12" y="100"/>
                    </a:moveTo>
                    <a:cubicBezTo>
                      <a:pt x="7" y="100"/>
                      <a:pt x="3" y="97"/>
                      <a:pt x="2" y="92"/>
                    </a:cubicBezTo>
                    <a:cubicBezTo>
                      <a:pt x="0" y="86"/>
                      <a:pt x="3" y="81"/>
                      <a:pt x="9" y="79"/>
                    </a:cubicBezTo>
                    <a:cubicBezTo>
                      <a:pt x="30" y="73"/>
                      <a:pt x="60" y="32"/>
                      <a:pt x="63" y="10"/>
                    </a:cubicBezTo>
                    <a:cubicBezTo>
                      <a:pt x="64" y="4"/>
                      <a:pt x="69" y="0"/>
                      <a:pt x="75" y="1"/>
                    </a:cubicBezTo>
                    <a:cubicBezTo>
                      <a:pt x="81" y="2"/>
                      <a:pt x="85" y="8"/>
                      <a:pt x="84" y="13"/>
                    </a:cubicBezTo>
                    <a:cubicBezTo>
                      <a:pt x="80" y="43"/>
                      <a:pt x="44" y="92"/>
                      <a:pt x="15" y="100"/>
                    </a:cubicBezTo>
                    <a:cubicBezTo>
                      <a:pt x="14" y="100"/>
                      <a:pt x="13" y="100"/>
                      <a:pt x="12" y="100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8" name="Freeform 111">
                <a:extLst>
                  <a:ext uri="{FF2B5EF4-FFF2-40B4-BE49-F238E27FC236}">
                    <a16:creationId xmlns:a16="http://schemas.microsoft.com/office/drawing/2014/main" id="{B8BD531A-4F4E-9BC4-67FA-B9A4EB889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0" y="5605"/>
                <a:ext cx="214" cy="266"/>
              </a:xfrm>
              <a:custGeom>
                <a:avLst/>
                <a:gdLst>
                  <a:gd name="T0" fmla="*/ 12 w 123"/>
                  <a:gd name="T1" fmla="*/ 153 h 153"/>
                  <a:gd name="T2" fmla="*/ 1 w 123"/>
                  <a:gd name="T3" fmla="*/ 144 h 153"/>
                  <a:gd name="T4" fmla="*/ 10 w 123"/>
                  <a:gd name="T5" fmla="*/ 131 h 153"/>
                  <a:gd name="T6" fmla="*/ 101 w 123"/>
                  <a:gd name="T7" fmla="*/ 8 h 153"/>
                  <a:gd name="T8" fmla="*/ 115 w 123"/>
                  <a:gd name="T9" fmla="*/ 2 h 153"/>
                  <a:gd name="T10" fmla="*/ 121 w 123"/>
                  <a:gd name="T11" fmla="*/ 15 h 153"/>
                  <a:gd name="T12" fmla="*/ 14 w 123"/>
                  <a:gd name="T13" fmla="*/ 153 h 153"/>
                  <a:gd name="T14" fmla="*/ 12 w 123"/>
                  <a:gd name="T15" fmla="*/ 153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3" h="153">
                    <a:moveTo>
                      <a:pt x="12" y="153"/>
                    </a:moveTo>
                    <a:cubicBezTo>
                      <a:pt x="7" y="153"/>
                      <a:pt x="2" y="149"/>
                      <a:pt x="1" y="144"/>
                    </a:cubicBezTo>
                    <a:cubicBezTo>
                      <a:pt x="0" y="138"/>
                      <a:pt x="4" y="132"/>
                      <a:pt x="10" y="131"/>
                    </a:cubicBezTo>
                    <a:cubicBezTo>
                      <a:pt x="41" y="126"/>
                      <a:pt x="74" y="81"/>
                      <a:pt x="101" y="8"/>
                    </a:cubicBezTo>
                    <a:cubicBezTo>
                      <a:pt x="103" y="2"/>
                      <a:pt x="109" y="0"/>
                      <a:pt x="115" y="2"/>
                    </a:cubicBezTo>
                    <a:cubicBezTo>
                      <a:pt x="120" y="4"/>
                      <a:pt x="123" y="10"/>
                      <a:pt x="121" y="15"/>
                    </a:cubicBezTo>
                    <a:cubicBezTo>
                      <a:pt x="83" y="121"/>
                      <a:pt x="42" y="148"/>
                      <a:pt x="14" y="153"/>
                    </a:cubicBezTo>
                    <a:cubicBezTo>
                      <a:pt x="13" y="153"/>
                      <a:pt x="12" y="153"/>
                      <a:pt x="12" y="15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9" name="Freeform 112">
                <a:extLst>
                  <a:ext uri="{FF2B5EF4-FFF2-40B4-BE49-F238E27FC236}">
                    <a16:creationId xmlns:a16="http://schemas.microsoft.com/office/drawing/2014/main" id="{267DD45A-A03C-5F26-3DC1-150F93A23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3" y="5554"/>
                <a:ext cx="264" cy="329"/>
              </a:xfrm>
              <a:custGeom>
                <a:avLst/>
                <a:gdLst>
                  <a:gd name="T0" fmla="*/ 12 w 152"/>
                  <a:gd name="T1" fmla="*/ 189 h 189"/>
                  <a:gd name="T2" fmla="*/ 1 w 152"/>
                  <a:gd name="T3" fmla="*/ 179 h 189"/>
                  <a:gd name="T4" fmla="*/ 11 w 152"/>
                  <a:gd name="T5" fmla="*/ 167 h 189"/>
                  <a:gd name="T6" fmla="*/ 85 w 152"/>
                  <a:gd name="T7" fmla="*/ 92 h 189"/>
                  <a:gd name="T8" fmla="*/ 130 w 152"/>
                  <a:gd name="T9" fmla="*/ 8 h 189"/>
                  <a:gd name="T10" fmla="*/ 143 w 152"/>
                  <a:gd name="T11" fmla="*/ 2 h 189"/>
                  <a:gd name="T12" fmla="*/ 150 w 152"/>
                  <a:gd name="T13" fmla="*/ 15 h 189"/>
                  <a:gd name="T14" fmla="*/ 103 w 152"/>
                  <a:gd name="T15" fmla="*/ 103 h 189"/>
                  <a:gd name="T16" fmla="*/ 12 w 152"/>
                  <a:gd name="T17" fmla="*/ 189 h 189"/>
                  <a:gd name="T18" fmla="*/ 12 w 152"/>
                  <a:gd name="T19" fmla="*/ 189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89">
                    <a:moveTo>
                      <a:pt x="12" y="189"/>
                    </a:moveTo>
                    <a:cubicBezTo>
                      <a:pt x="6" y="189"/>
                      <a:pt x="1" y="184"/>
                      <a:pt x="1" y="179"/>
                    </a:cubicBezTo>
                    <a:cubicBezTo>
                      <a:pt x="0" y="173"/>
                      <a:pt x="5" y="168"/>
                      <a:pt x="11" y="167"/>
                    </a:cubicBezTo>
                    <a:cubicBezTo>
                      <a:pt x="19" y="167"/>
                      <a:pt x="43" y="158"/>
                      <a:pt x="85" y="92"/>
                    </a:cubicBezTo>
                    <a:cubicBezTo>
                      <a:pt x="110" y="52"/>
                      <a:pt x="128" y="12"/>
                      <a:pt x="130" y="8"/>
                    </a:cubicBezTo>
                    <a:cubicBezTo>
                      <a:pt x="132" y="3"/>
                      <a:pt x="138" y="0"/>
                      <a:pt x="143" y="2"/>
                    </a:cubicBezTo>
                    <a:cubicBezTo>
                      <a:pt x="149" y="4"/>
                      <a:pt x="152" y="10"/>
                      <a:pt x="150" y="15"/>
                    </a:cubicBezTo>
                    <a:cubicBezTo>
                      <a:pt x="148" y="21"/>
                      <a:pt x="129" y="63"/>
                      <a:pt x="103" y="103"/>
                    </a:cubicBezTo>
                    <a:cubicBezTo>
                      <a:pt x="68" y="159"/>
                      <a:pt x="38" y="187"/>
                      <a:pt x="12" y="189"/>
                    </a:cubicBezTo>
                    <a:cubicBezTo>
                      <a:pt x="12" y="189"/>
                      <a:pt x="12" y="189"/>
                      <a:pt x="12" y="18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0" name="Freeform 113">
                <a:extLst>
                  <a:ext uri="{FF2B5EF4-FFF2-40B4-BE49-F238E27FC236}">
                    <a16:creationId xmlns:a16="http://schemas.microsoft.com/office/drawing/2014/main" id="{320419FE-EEEE-FFA4-AE9A-5444E0A6ED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9" y="5547"/>
                <a:ext cx="274" cy="333"/>
              </a:xfrm>
              <a:custGeom>
                <a:avLst/>
                <a:gdLst>
                  <a:gd name="T0" fmla="*/ 11 w 157"/>
                  <a:gd name="T1" fmla="*/ 191 h 191"/>
                  <a:gd name="T2" fmla="*/ 11 w 157"/>
                  <a:gd name="T3" fmla="*/ 191 h 191"/>
                  <a:gd name="T4" fmla="*/ 0 w 157"/>
                  <a:gd name="T5" fmla="*/ 180 h 191"/>
                  <a:gd name="T6" fmla="*/ 11 w 157"/>
                  <a:gd name="T7" fmla="*/ 169 h 191"/>
                  <a:gd name="T8" fmla="*/ 11 w 157"/>
                  <a:gd name="T9" fmla="*/ 169 h 191"/>
                  <a:gd name="T10" fmla="*/ 88 w 157"/>
                  <a:gd name="T11" fmla="*/ 97 h 191"/>
                  <a:gd name="T12" fmla="*/ 135 w 157"/>
                  <a:gd name="T13" fmla="*/ 9 h 191"/>
                  <a:gd name="T14" fmla="*/ 148 w 157"/>
                  <a:gd name="T15" fmla="*/ 2 h 191"/>
                  <a:gd name="T16" fmla="*/ 155 w 157"/>
                  <a:gd name="T17" fmla="*/ 15 h 191"/>
                  <a:gd name="T18" fmla="*/ 11 w 157"/>
                  <a:gd name="T19" fmla="*/ 19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7" h="191">
                    <a:moveTo>
                      <a:pt x="11" y="191"/>
                    </a:moveTo>
                    <a:cubicBezTo>
                      <a:pt x="11" y="191"/>
                      <a:pt x="11" y="191"/>
                      <a:pt x="11" y="191"/>
                    </a:cubicBezTo>
                    <a:cubicBezTo>
                      <a:pt x="5" y="191"/>
                      <a:pt x="0" y="186"/>
                      <a:pt x="0" y="180"/>
                    </a:cubicBezTo>
                    <a:cubicBezTo>
                      <a:pt x="0" y="174"/>
                      <a:pt x="5" y="169"/>
                      <a:pt x="11" y="169"/>
                    </a:cubicBezTo>
                    <a:cubicBezTo>
                      <a:pt x="11" y="169"/>
                      <a:pt x="11" y="169"/>
                      <a:pt x="11" y="169"/>
                    </a:cubicBezTo>
                    <a:cubicBezTo>
                      <a:pt x="30" y="169"/>
                      <a:pt x="58" y="143"/>
                      <a:pt x="88" y="97"/>
                    </a:cubicBezTo>
                    <a:cubicBezTo>
                      <a:pt x="114" y="57"/>
                      <a:pt x="132" y="16"/>
                      <a:pt x="135" y="9"/>
                    </a:cubicBezTo>
                    <a:cubicBezTo>
                      <a:pt x="136" y="3"/>
                      <a:pt x="142" y="0"/>
                      <a:pt x="148" y="2"/>
                    </a:cubicBezTo>
                    <a:cubicBezTo>
                      <a:pt x="154" y="4"/>
                      <a:pt x="157" y="10"/>
                      <a:pt x="155" y="15"/>
                    </a:cubicBezTo>
                    <a:cubicBezTo>
                      <a:pt x="151" y="29"/>
                      <a:pt x="77" y="191"/>
                      <a:pt x="11" y="1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1" name="Freeform 114">
                <a:extLst>
                  <a:ext uri="{FF2B5EF4-FFF2-40B4-BE49-F238E27FC236}">
                    <a16:creationId xmlns:a16="http://schemas.microsoft.com/office/drawing/2014/main" id="{04C7365C-4E4E-AC8D-B963-F81DC28103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59" y="5620"/>
                <a:ext cx="163" cy="192"/>
              </a:xfrm>
              <a:custGeom>
                <a:avLst/>
                <a:gdLst>
                  <a:gd name="T0" fmla="*/ 11 w 94"/>
                  <a:gd name="T1" fmla="*/ 110 h 110"/>
                  <a:gd name="T2" fmla="*/ 1 w 94"/>
                  <a:gd name="T3" fmla="*/ 101 h 110"/>
                  <a:gd name="T4" fmla="*/ 9 w 94"/>
                  <a:gd name="T5" fmla="*/ 89 h 110"/>
                  <a:gd name="T6" fmla="*/ 68 w 94"/>
                  <a:gd name="T7" fmla="*/ 15 h 110"/>
                  <a:gd name="T8" fmla="*/ 73 w 94"/>
                  <a:gd name="T9" fmla="*/ 6 h 110"/>
                  <a:gd name="T10" fmla="*/ 88 w 94"/>
                  <a:gd name="T11" fmla="*/ 3 h 110"/>
                  <a:gd name="T12" fmla="*/ 91 w 94"/>
                  <a:gd name="T13" fmla="*/ 18 h 110"/>
                  <a:gd name="T14" fmla="*/ 88 w 94"/>
                  <a:gd name="T15" fmla="*/ 23 h 110"/>
                  <a:gd name="T16" fmla="*/ 13 w 94"/>
                  <a:gd name="T17" fmla="*/ 110 h 110"/>
                  <a:gd name="T18" fmla="*/ 11 w 94"/>
                  <a:gd name="T19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10">
                    <a:moveTo>
                      <a:pt x="11" y="110"/>
                    </a:moveTo>
                    <a:cubicBezTo>
                      <a:pt x="6" y="110"/>
                      <a:pt x="1" y="107"/>
                      <a:pt x="1" y="101"/>
                    </a:cubicBezTo>
                    <a:cubicBezTo>
                      <a:pt x="0" y="95"/>
                      <a:pt x="4" y="90"/>
                      <a:pt x="9" y="89"/>
                    </a:cubicBezTo>
                    <a:cubicBezTo>
                      <a:pt x="40" y="84"/>
                      <a:pt x="61" y="32"/>
                      <a:pt x="68" y="15"/>
                    </a:cubicBezTo>
                    <a:cubicBezTo>
                      <a:pt x="71" y="10"/>
                      <a:pt x="71" y="8"/>
                      <a:pt x="73" y="6"/>
                    </a:cubicBezTo>
                    <a:cubicBezTo>
                      <a:pt x="76" y="1"/>
                      <a:pt x="83" y="0"/>
                      <a:pt x="88" y="3"/>
                    </a:cubicBezTo>
                    <a:cubicBezTo>
                      <a:pt x="92" y="6"/>
                      <a:pt x="94" y="13"/>
                      <a:pt x="91" y="18"/>
                    </a:cubicBezTo>
                    <a:cubicBezTo>
                      <a:pt x="90" y="19"/>
                      <a:pt x="89" y="21"/>
                      <a:pt x="88" y="23"/>
                    </a:cubicBezTo>
                    <a:cubicBezTo>
                      <a:pt x="79" y="45"/>
                      <a:pt x="55" y="103"/>
                      <a:pt x="13" y="110"/>
                    </a:cubicBezTo>
                    <a:cubicBezTo>
                      <a:pt x="12" y="110"/>
                      <a:pt x="12" y="110"/>
                      <a:pt x="11" y="110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2" name="Freeform 115">
                <a:extLst>
                  <a:ext uri="{FF2B5EF4-FFF2-40B4-BE49-F238E27FC236}">
                    <a16:creationId xmlns:a16="http://schemas.microsoft.com/office/drawing/2014/main" id="{08E0D372-1B00-3167-1A1A-67BDEE5D7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17" y="5563"/>
                <a:ext cx="242" cy="303"/>
              </a:xfrm>
              <a:custGeom>
                <a:avLst/>
                <a:gdLst>
                  <a:gd name="T0" fmla="*/ 11 w 139"/>
                  <a:gd name="T1" fmla="*/ 174 h 174"/>
                  <a:gd name="T2" fmla="*/ 1 w 139"/>
                  <a:gd name="T3" fmla="*/ 165 h 174"/>
                  <a:gd name="T4" fmla="*/ 10 w 139"/>
                  <a:gd name="T5" fmla="*/ 153 h 174"/>
                  <a:gd name="T6" fmla="*/ 117 w 139"/>
                  <a:gd name="T7" fmla="*/ 8 h 174"/>
                  <a:gd name="T8" fmla="*/ 131 w 139"/>
                  <a:gd name="T9" fmla="*/ 2 h 174"/>
                  <a:gd name="T10" fmla="*/ 137 w 139"/>
                  <a:gd name="T11" fmla="*/ 15 h 174"/>
                  <a:gd name="T12" fmla="*/ 13 w 139"/>
                  <a:gd name="T13" fmla="*/ 174 h 174"/>
                  <a:gd name="T14" fmla="*/ 11 w 139"/>
                  <a:gd name="T15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9" h="174">
                    <a:moveTo>
                      <a:pt x="11" y="174"/>
                    </a:moveTo>
                    <a:cubicBezTo>
                      <a:pt x="6" y="174"/>
                      <a:pt x="2" y="171"/>
                      <a:pt x="1" y="165"/>
                    </a:cubicBezTo>
                    <a:cubicBezTo>
                      <a:pt x="0" y="159"/>
                      <a:pt x="4" y="154"/>
                      <a:pt x="10" y="153"/>
                    </a:cubicBezTo>
                    <a:cubicBezTo>
                      <a:pt x="57" y="145"/>
                      <a:pt x="103" y="46"/>
                      <a:pt x="117" y="8"/>
                    </a:cubicBezTo>
                    <a:cubicBezTo>
                      <a:pt x="119" y="3"/>
                      <a:pt x="125" y="0"/>
                      <a:pt x="131" y="2"/>
                    </a:cubicBezTo>
                    <a:cubicBezTo>
                      <a:pt x="136" y="4"/>
                      <a:pt x="139" y="10"/>
                      <a:pt x="137" y="15"/>
                    </a:cubicBezTo>
                    <a:cubicBezTo>
                      <a:pt x="135" y="21"/>
                      <a:pt x="83" y="163"/>
                      <a:pt x="13" y="174"/>
                    </a:cubicBezTo>
                    <a:cubicBezTo>
                      <a:pt x="13" y="174"/>
                      <a:pt x="12" y="174"/>
                      <a:pt x="11" y="174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3" name="Freeform 116">
                <a:extLst>
                  <a:ext uri="{FF2B5EF4-FFF2-40B4-BE49-F238E27FC236}">
                    <a16:creationId xmlns:a16="http://schemas.microsoft.com/office/drawing/2014/main" id="{0F23D1A3-B999-3688-04A4-44DFD92613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59" y="5605"/>
                <a:ext cx="166" cy="236"/>
              </a:xfrm>
              <a:custGeom>
                <a:avLst/>
                <a:gdLst>
                  <a:gd name="T0" fmla="*/ 9 w 95"/>
                  <a:gd name="T1" fmla="*/ 136 h 136"/>
                  <a:gd name="T2" fmla="*/ 1 w 95"/>
                  <a:gd name="T3" fmla="*/ 129 h 136"/>
                  <a:gd name="T4" fmla="*/ 8 w 95"/>
                  <a:gd name="T5" fmla="*/ 120 h 136"/>
                  <a:gd name="T6" fmla="*/ 55 w 95"/>
                  <a:gd name="T7" fmla="*/ 69 h 136"/>
                  <a:gd name="T8" fmla="*/ 79 w 95"/>
                  <a:gd name="T9" fmla="*/ 7 h 136"/>
                  <a:gd name="T10" fmla="*/ 88 w 95"/>
                  <a:gd name="T11" fmla="*/ 1 h 136"/>
                  <a:gd name="T12" fmla="*/ 95 w 95"/>
                  <a:gd name="T13" fmla="*/ 10 h 136"/>
                  <a:gd name="T14" fmla="*/ 9 w 95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5" h="136">
                    <a:moveTo>
                      <a:pt x="9" y="136"/>
                    </a:moveTo>
                    <a:cubicBezTo>
                      <a:pt x="5" y="136"/>
                      <a:pt x="1" y="133"/>
                      <a:pt x="1" y="129"/>
                    </a:cubicBezTo>
                    <a:cubicBezTo>
                      <a:pt x="0" y="124"/>
                      <a:pt x="4" y="121"/>
                      <a:pt x="8" y="120"/>
                    </a:cubicBezTo>
                    <a:cubicBezTo>
                      <a:pt x="22" y="119"/>
                      <a:pt x="39" y="101"/>
                      <a:pt x="55" y="69"/>
                    </a:cubicBezTo>
                    <a:cubicBezTo>
                      <a:pt x="69" y="42"/>
                      <a:pt x="78" y="14"/>
                      <a:pt x="79" y="7"/>
                    </a:cubicBezTo>
                    <a:cubicBezTo>
                      <a:pt x="80" y="3"/>
                      <a:pt x="84" y="0"/>
                      <a:pt x="88" y="1"/>
                    </a:cubicBezTo>
                    <a:cubicBezTo>
                      <a:pt x="93" y="2"/>
                      <a:pt x="95" y="6"/>
                      <a:pt x="95" y="10"/>
                    </a:cubicBezTo>
                    <a:cubicBezTo>
                      <a:pt x="93" y="21"/>
                      <a:pt x="57" y="132"/>
                      <a:pt x="9" y="136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4" name="Freeform 117">
                <a:extLst>
                  <a:ext uri="{FF2B5EF4-FFF2-40B4-BE49-F238E27FC236}">
                    <a16:creationId xmlns:a16="http://schemas.microsoft.com/office/drawing/2014/main" id="{B7F7A37F-D764-ECE5-20A3-395190EFA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73" y="5631"/>
                <a:ext cx="234" cy="562"/>
              </a:xfrm>
              <a:custGeom>
                <a:avLst/>
                <a:gdLst>
                  <a:gd name="T0" fmla="*/ 12 w 134"/>
                  <a:gd name="T1" fmla="*/ 323 h 323"/>
                  <a:gd name="T2" fmla="*/ 10 w 134"/>
                  <a:gd name="T3" fmla="*/ 323 h 323"/>
                  <a:gd name="T4" fmla="*/ 1 w 134"/>
                  <a:gd name="T5" fmla="*/ 310 h 323"/>
                  <a:gd name="T6" fmla="*/ 2 w 134"/>
                  <a:gd name="T7" fmla="*/ 307 h 323"/>
                  <a:gd name="T8" fmla="*/ 69 w 134"/>
                  <a:gd name="T9" fmla="*/ 121 h 323"/>
                  <a:gd name="T10" fmla="*/ 101 w 134"/>
                  <a:gd name="T11" fmla="*/ 18 h 323"/>
                  <a:gd name="T12" fmla="*/ 104 w 134"/>
                  <a:gd name="T13" fmla="*/ 3 h 323"/>
                  <a:gd name="T14" fmla="*/ 119 w 134"/>
                  <a:gd name="T15" fmla="*/ 7 h 323"/>
                  <a:gd name="T16" fmla="*/ 85 w 134"/>
                  <a:gd name="T17" fmla="*/ 135 h 323"/>
                  <a:gd name="T18" fmla="*/ 23 w 134"/>
                  <a:gd name="T19" fmla="*/ 310 h 323"/>
                  <a:gd name="T20" fmla="*/ 22 w 134"/>
                  <a:gd name="T21" fmla="*/ 314 h 323"/>
                  <a:gd name="T22" fmla="*/ 12 w 134"/>
                  <a:gd name="T23" fmla="*/ 323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4" h="323">
                    <a:moveTo>
                      <a:pt x="12" y="323"/>
                    </a:moveTo>
                    <a:cubicBezTo>
                      <a:pt x="11" y="323"/>
                      <a:pt x="10" y="323"/>
                      <a:pt x="10" y="323"/>
                    </a:cubicBezTo>
                    <a:cubicBezTo>
                      <a:pt x="4" y="322"/>
                      <a:pt x="0" y="316"/>
                      <a:pt x="1" y="310"/>
                    </a:cubicBezTo>
                    <a:cubicBezTo>
                      <a:pt x="2" y="307"/>
                      <a:pt x="2" y="307"/>
                      <a:pt x="2" y="307"/>
                    </a:cubicBezTo>
                    <a:cubicBezTo>
                      <a:pt x="16" y="219"/>
                      <a:pt x="39" y="156"/>
                      <a:pt x="69" y="121"/>
                    </a:cubicBezTo>
                    <a:cubicBezTo>
                      <a:pt x="99" y="85"/>
                      <a:pt x="111" y="35"/>
                      <a:pt x="101" y="18"/>
                    </a:cubicBezTo>
                    <a:cubicBezTo>
                      <a:pt x="98" y="13"/>
                      <a:pt x="99" y="7"/>
                      <a:pt x="104" y="3"/>
                    </a:cubicBezTo>
                    <a:cubicBezTo>
                      <a:pt x="110" y="0"/>
                      <a:pt x="116" y="2"/>
                      <a:pt x="119" y="7"/>
                    </a:cubicBezTo>
                    <a:cubicBezTo>
                      <a:pt x="134" y="32"/>
                      <a:pt x="124" y="89"/>
                      <a:pt x="85" y="135"/>
                    </a:cubicBezTo>
                    <a:cubicBezTo>
                      <a:pt x="58" y="167"/>
                      <a:pt x="37" y="226"/>
                      <a:pt x="23" y="310"/>
                    </a:cubicBezTo>
                    <a:cubicBezTo>
                      <a:pt x="22" y="314"/>
                      <a:pt x="22" y="314"/>
                      <a:pt x="22" y="314"/>
                    </a:cubicBezTo>
                    <a:cubicBezTo>
                      <a:pt x="21" y="319"/>
                      <a:pt x="17" y="323"/>
                      <a:pt x="12" y="323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5" name="Freeform 118">
                <a:extLst>
                  <a:ext uri="{FF2B5EF4-FFF2-40B4-BE49-F238E27FC236}">
                    <a16:creationId xmlns:a16="http://schemas.microsoft.com/office/drawing/2014/main" id="{97E2D160-FBAD-1CE9-84FA-83D4A4DDEB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14" y="5601"/>
                <a:ext cx="524" cy="693"/>
              </a:xfrm>
              <a:custGeom>
                <a:avLst/>
                <a:gdLst>
                  <a:gd name="T0" fmla="*/ 9 w 301"/>
                  <a:gd name="T1" fmla="*/ 398 h 398"/>
                  <a:gd name="T2" fmla="*/ 7 w 301"/>
                  <a:gd name="T3" fmla="*/ 397 h 398"/>
                  <a:gd name="T4" fmla="*/ 1 w 301"/>
                  <a:gd name="T5" fmla="*/ 388 h 398"/>
                  <a:gd name="T6" fmla="*/ 197 w 301"/>
                  <a:gd name="T7" fmla="*/ 124 h 398"/>
                  <a:gd name="T8" fmla="*/ 285 w 301"/>
                  <a:gd name="T9" fmla="*/ 6 h 398"/>
                  <a:gd name="T10" fmla="*/ 295 w 301"/>
                  <a:gd name="T11" fmla="*/ 1 h 398"/>
                  <a:gd name="T12" fmla="*/ 300 w 301"/>
                  <a:gd name="T13" fmla="*/ 11 h 398"/>
                  <a:gd name="T14" fmla="*/ 208 w 301"/>
                  <a:gd name="T15" fmla="*/ 136 h 398"/>
                  <a:gd name="T16" fmla="*/ 16 w 301"/>
                  <a:gd name="T17" fmla="*/ 392 h 398"/>
                  <a:gd name="T18" fmla="*/ 9 w 301"/>
                  <a:gd name="T19" fmla="*/ 39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1" h="398">
                    <a:moveTo>
                      <a:pt x="9" y="398"/>
                    </a:moveTo>
                    <a:cubicBezTo>
                      <a:pt x="8" y="398"/>
                      <a:pt x="7" y="398"/>
                      <a:pt x="7" y="397"/>
                    </a:cubicBezTo>
                    <a:cubicBezTo>
                      <a:pt x="3" y="396"/>
                      <a:pt x="0" y="392"/>
                      <a:pt x="1" y="388"/>
                    </a:cubicBezTo>
                    <a:cubicBezTo>
                      <a:pt x="29" y="290"/>
                      <a:pt x="152" y="164"/>
                      <a:pt x="197" y="124"/>
                    </a:cubicBezTo>
                    <a:cubicBezTo>
                      <a:pt x="258" y="70"/>
                      <a:pt x="278" y="30"/>
                      <a:pt x="285" y="6"/>
                    </a:cubicBezTo>
                    <a:cubicBezTo>
                      <a:pt x="286" y="2"/>
                      <a:pt x="291" y="0"/>
                      <a:pt x="295" y="1"/>
                    </a:cubicBezTo>
                    <a:cubicBezTo>
                      <a:pt x="299" y="2"/>
                      <a:pt x="301" y="6"/>
                      <a:pt x="300" y="11"/>
                    </a:cubicBezTo>
                    <a:cubicBezTo>
                      <a:pt x="290" y="48"/>
                      <a:pt x="258" y="91"/>
                      <a:pt x="208" y="136"/>
                    </a:cubicBezTo>
                    <a:cubicBezTo>
                      <a:pt x="163" y="175"/>
                      <a:pt x="43" y="298"/>
                      <a:pt x="16" y="392"/>
                    </a:cubicBezTo>
                    <a:cubicBezTo>
                      <a:pt x="15" y="395"/>
                      <a:pt x="12" y="398"/>
                      <a:pt x="9" y="39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6" name="Freeform 119">
                <a:extLst>
                  <a:ext uri="{FF2B5EF4-FFF2-40B4-BE49-F238E27FC236}">
                    <a16:creationId xmlns:a16="http://schemas.microsoft.com/office/drawing/2014/main" id="{F56529A8-B369-49A2-1AFF-988640E9AA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4585"/>
                <a:ext cx="256" cy="62"/>
              </a:xfrm>
              <a:custGeom>
                <a:avLst/>
                <a:gdLst>
                  <a:gd name="T0" fmla="*/ 37 w 147"/>
                  <a:gd name="T1" fmla="*/ 36 h 36"/>
                  <a:gd name="T2" fmla="*/ 7 w 147"/>
                  <a:gd name="T3" fmla="*/ 32 h 36"/>
                  <a:gd name="T4" fmla="*/ 1 w 147"/>
                  <a:gd name="T5" fmla="*/ 23 h 36"/>
                  <a:gd name="T6" fmla="*/ 11 w 147"/>
                  <a:gd name="T7" fmla="*/ 18 h 36"/>
                  <a:gd name="T8" fmla="*/ 134 w 147"/>
                  <a:gd name="T9" fmla="*/ 2 h 36"/>
                  <a:gd name="T10" fmla="*/ 145 w 147"/>
                  <a:gd name="T11" fmla="*/ 5 h 36"/>
                  <a:gd name="T12" fmla="*/ 142 w 147"/>
                  <a:gd name="T13" fmla="*/ 15 h 36"/>
                  <a:gd name="T14" fmla="*/ 37 w 147"/>
                  <a:gd name="T1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36">
                    <a:moveTo>
                      <a:pt x="37" y="36"/>
                    </a:moveTo>
                    <a:cubicBezTo>
                      <a:pt x="25" y="36"/>
                      <a:pt x="14" y="35"/>
                      <a:pt x="7" y="32"/>
                    </a:cubicBezTo>
                    <a:cubicBezTo>
                      <a:pt x="2" y="31"/>
                      <a:pt x="0" y="27"/>
                      <a:pt x="1" y="23"/>
                    </a:cubicBezTo>
                    <a:cubicBezTo>
                      <a:pt x="3" y="19"/>
                      <a:pt x="7" y="16"/>
                      <a:pt x="11" y="18"/>
                    </a:cubicBezTo>
                    <a:cubicBezTo>
                      <a:pt x="38" y="26"/>
                      <a:pt x="111" y="15"/>
                      <a:pt x="134" y="2"/>
                    </a:cubicBezTo>
                    <a:cubicBezTo>
                      <a:pt x="138" y="0"/>
                      <a:pt x="142" y="1"/>
                      <a:pt x="145" y="5"/>
                    </a:cubicBezTo>
                    <a:cubicBezTo>
                      <a:pt x="147" y="8"/>
                      <a:pt x="145" y="13"/>
                      <a:pt x="142" y="15"/>
                    </a:cubicBezTo>
                    <a:cubicBezTo>
                      <a:pt x="122" y="26"/>
                      <a:pt x="73" y="36"/>
                      <a:pt x="37" y="3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7" name="Freeform 120">
                <a:extLst>
                  <a:ext uri="{FF2B5EF4-FFF2-40B4-BE49-F238E27FC236}">
                    <a16:creationId xmlns:a16="http://schemas.microsoft.com/office/drawing/2014/main" id="{85D8C87D-FFCB-FE07-2B17-5D9AF55EC7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0" y="4504"/>
                <a:ext cx="220" cy="67"/>
              </a:xfrm>
              <a:custGeom>
                <a:avLst/>
                <a:gdLst>
                  <a:gd name="T0" fmla="*/ 8 w 127"/>
                  <a:gd name="T1" fmla="*/ 38 h 38"/>
                  <a:gd name="T2" fmla="*/ 3 w 127"/>
                  <a:gd name="T3" fmla="*/ 37 h 38"/>
                  <a:gd name="T4" fmla="*/ 2 w 127"/>
                  <a:gd name="T5" fmla="*/ 26 h 38"/>
                  <a:gd name="T6" fmla="*/ 120 w 127"/>
                  <a:gd name="T7" fmla="*/ 15 h 38"/>
                  <a:gd name="T8" fmla="*/ 125 w 127"/>
                  <a:gd name="T9" fmla="*/ 25 h 38"/>
                  <a:gd name="T10" fmla="*/ 115 w 127"/>
                  <a:gd name="T11" fmla="*/ 30 h 38"/>
                  <a:gd name="T12" fmla="*/ 14 w 127"/>
                  <a:gd name="T13" fmla="*/ 36 h 38"/>
                  <a:gd name="T14" fmla="*/ 8 w 127"/>
                  <a:gd name="T15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38">
                    <a:moveTo>
                      <a:pt x="8" y="38"/>
                    </a:moveTo>
                    <a:cubicBezTo>
                      <a:pt x="7" y="38"/>
                      <a:pt x="5" y="38"/>
                      <a:pt x="3" y="37"/>
                    </a:cubicBezTo>
                    <a:cubicBezTo>
                      <a:pt x="0" y="34"/>
                      <a:pt x="0" y="29"/>
                      <a:pt x="2" y="26"/>
                    </a:cubicBezTo>
                    <a:cubicBezTo>
                      <a:pt x="24" y="0"/>
                      <a:pt x="78" y="1"/>
                      <a:pt x="120" y="15"/>
                    </a:cubicBezTo>
                    <a:cubicBezTo>
                      <a:pt x="124" y="16"/>
                      <a:pt x="127" y="21"/>
                      <a:pt x="125" y="25"/>
                    </a:cubicBezTo>
                    <a:cubicBezTo>
                      <a:pt x="124" y="29"/>
                      <a:pt x="119" y="31"/>
                      <a:pt x="115" y="30"/>
                    </a:cubicBezTo>
                    <a:cubicBezTo>
                      <a:pt x="79" y="17"/>
                      <a:pt x="31" y="16"/>
                      <a:pt x="14" y="36"/>
                    </a:cubicBezTo>
                    <a:cubicBezTo>
                      <a:pt x="13" y="37"/>
                      <a:pt x="11" y="38"/>
                      <a:pt x="8" y="3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8" name="Freeform 121">
                <a:extLst>
                  <a:ext uri="{FF2B5EF4-FFF2-40B4-BE49-F238E27FC236}">
                    <a16:creationId xmlns:a16="http://schemas.microsoft.com/office/drawing/2014/main" id="{953CAF42-262E-BE65-E40A-5C439A5C95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3" y="4014"/>
                <a:ext cx="79" cy="94"/>
              </a:xfrm>
              <a:custGeom>
                <a:avLst/>
                <a:gdLst>
                  <a:gd name="T0" fmla="*/ 9 w 45"/>
                  <a:gd name="T1" fmla="*/ 54 h 54"/>
                  <a:gd name="T2" fmla="*/ 4 w 45"/>
                  <a:gd name="T3" fmla="*/ 53 h 54"/>
                  <a:gd name="T4" fmla="*/ 2 w 45"/>
                  <a:gd name="T5" fmla="*/ 42 h 54"/>
                  <a:gd name="T6" fmla="*/ 29 w 45"/>
                  <a:gd name="T7" fmla="*/ 5 h 54"/>
                  <a:gd name="T8" fmla="*/ 40 w 45"/>
                  <a:gd name="T9" fmla="*/ 3 h 54"/>
                  <a:gd name="T10" fmla="*/ 42 w 45"/>
                  <a:gd name="T11" fmla="*/ 14 h 54"/>
                  <a:gd name="T12" fmla="*/ 15 w 45"/>
                  <a:gd name="T13" fmla="*/ 51 h 54"/>
                  <a:gd name="T14" fmla="*/ 9 w 45"/>
                  <a:gd name="T15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54">
                    <a:moveTo>
                      <a:pt x="9" y="54"/>
                    </a:moveTo>
                    <a:cubicBezTo>
                      <a:pt x="7" y="54"/>
                      <a:pt x="5" y="54"/>
                      <a:pt x="4" y="53"/>
                    </a:cubicBezTo>
                    <a:cubicBezTo>
                      <a:pt x="0" y="50"/>
                      <a:pt x="0" y="45"/>
                      <a:pt x="2" y="42"/>
                    </a:cubicBezTo>
                    <a:cubicBezTo>
                      <a:pt x="2" y="42"/>
                      <a:pt x="22" y="15"/>
                      <a:pt x="29" y="5"/>
                    </a:cubicBezTo>
                    <a:cubicBezTo>
                      <a:pt x="32" y="1"/>
                      <a:pt x="36" y="0"/>
                      <a:pt x="40" y="3"/>
                    </a:cubicBezTo>
                    <a:cubicBezTo>
                      <a:pt x="44" y="5"/>
                      <a:pt x="45" y="10"/>
                      <a:pt x="42" y="14"/>
                    </a:cubicBezTo>
                    <a:cubicBezTo>
                      <a:pt x="35" y="24"/>
                      <a:pt x="16" y="50"/>
                      <a:pt x="15" y="51"/>
                    </a:cubicBezTo>
                    <a:cubicBezTo>
                      <a:pt x="13" y="53"/>
                      <a:pt x="11" y="54"/>
                      <a:pt x="9" y="5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9" name="Freeform 122">
                <a:extLst>
                  <a:ext uri="{FF2B5EF4-FFF2-40B4-BE49-F238E27FC236}">
                    <a16:creationId xmlns:a16="http://schemas.microsoft.com/office/drawing/2014/main" id="{D842FA53-A8A4-7EE2-F2F5-5530C9C9EB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6" y="3540"/>
                <a:ext cx="247" cy="105"/>
              </a:xfrm>
              <a:custGeom>
                <a:avLst/>
                <a:gdLst>
                  <a:gd name="T0" fmla="*/ 9 w 142"/>
                  <a:gd name="T1" fmla="*/ 60 h 60"/>
                  <a:gd name="T2" fmla="*/ 4 w 142"/>
                  <a:gd name="T3" fmla="*/ 57 h 60"/>
                  <a:gd name="T4" fmla="*/ 4 w 142"/>
                  <a:gd name="T5" fmla="*/ 46 h 60"/>
                  <a:gd name="T6" fmla="*/ 135 w 142"/>
                  <a:gd name="T7" fmla="*/ 7 h 60"/>
                  <a:gd name="T8" fmla="*/ 141 w 142"/>
                  <a:gd name="T9" fmla="*/ 16 h 60"/>
                  <a:gd name="T10" fmla="*/ 132 w 142"/>
                  <a:gd name="T11" fmla="*/ 23 h 60"/>
                  <a:gd name="T12" fmla="*/ 15 w 142"/>
                  <a:gd name="T13" fmla="*/ 57 h 60"/>
                  <a:gd name="T14" fmla="*/ 9 w 142"/>
                  <a:gd name="T15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2" h="60">
                    <a:moveTo>
                      <a:pt x="9" y="60"/>
                    </a:moveTo>
                    <a:cubicBezTo>
                      <a:pt x="7" y="60"/>
                      <a:pt x="5" y="59"/>
                      <a:pt x="4" y="57"/>
                    </a:cubicBezTo>
                    <a:cubicBezTo>
                      <a:pt x="0" y="54"/>
                      <a:pt x="1" y="49"/>
                      <a:pt x="4" y="46"/>
                    </a:cubicBezTo>
                    <a:cubicBezTo>
                      <a:pt x="17" y="33"/>
                      <a:pt x="86" y="0"/>
                      <a:pt x="135" y="7"/>
                    </a:cubicBezTo>
                    <a:cubicBezTo>
                      <a:pt x="139" y="8"/>
                      <a:pt x="142" y="12"/>
                      <a:pt x="141" y="16"/>
                    </a:cubicBezTo>
                    <a:cubicBezTo>
                      <a:pt x="141" y="21"/>
                      <a:pt x="137" y="23"/>
                      <a:pt x="132" y="23"/>
                    </a:cubicBezTo>
                    <a:cubicBezTo>
                      <a:pt x="88" y="16"/>
                      <a:pt x="24" y="48"/>
                      <a:pt x="15" y="57"/>
                    </a:cubicBezTo>
                    <a:cubicBezTo>
                      <a:pt x="13" y="59"/>
                      <a:pt x="11" y="60"/>
                      <a:pt x="9" y="6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0" name="Freeform 123">
                <a:extLst>
                  <a:ext uri="{FF2B5EF4-FFF2-40B4-BE49-F238E27FC236}">
                    <a16:creationId xmlns:a16="http://schemas.microsoft.com/office/drawing/2014/main" id="{F61F2EF7-E137-C5B0-F577-79A104CC50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93" y="3935"/>
                <a:ext cx="206" cy="423"/>
              </a:xfrm>
              <a:custGeom>
                <a:avLst/>
                <a:gdLst>
                  <a:gd name="T0" fmla="*/ 110 w 118"/>
                  <a:gd name="T1" fmla="*/ 243 h 243"/>
                  <a:gd name="T2" fmla="*/ 103 w 118"/>
                  <a:gd name="T3" fmla="*/ 240 h 243"/>
                  <a:gd name="T4" fmla="*/ 95 w 118"/>
                  <a:gd name="T5" fmla="*/ 230 h 243"/>
                  <a:gd name="T6" fmla="*/ 17 w 118"/>
                  <a:gd name="T7" fmla="*/ 7 h 243"/>
                  <a:gd name="T8" fmla="*/ 26 w 118"/>
                  <a:gd name="T9" fmla="*/ 1 h 243"/>
                  <a:gd name="T10" fmla="*/ 32 w 118"/>
                  <a:gd name="T11" fmla="*/ 10 h 243"/>
                  <a:gd name="T12" fmla="*/ 107 w 118"/>
                  <a:gd name="T13" fmla="*/ 220 h 243"/>
                  <a:gd name="T14" fmla="*/ 116 w 118"/>
                  <a:gd name="T15" fmla="*/ 230 h 243"/>
                  <a:gd name="T16" fmla="*/ 114 w 118"/>
                  <a:gd name="T17" fmla="*/ 241 h 243"/>
                  <a:gd name="T18" fmla="*/ 110 w 118"/>
                  <a:gd name="T19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243">
                    <a:moveTo>
                      <a:pt x="110" y="243"/>
                    </a:moveTo>
                    <a:cubicBezTo>
                      <a:pt x="107" y="243"/>
                      <a:pt x="105" y="242"/>
                      <a:pt x="103" y="240"/>
                    </a:cubicBezTo>
                    <a:cubicBezTo>
                      <a:pt x="101" y="237"/>
                      <a:pt x="98" y="234"/>
                      <a:pt x="95" y="230"/>
                    </a:cubicBezTo>
                    <a:cubicBezTo>
                      <a:pt x="66" y="196"/>
                      <a:pt x="0" y="118"/>
                      <a:pt x="17" y="7"/>
                    </a:cubicBezTo>
                    <a:cubicBezTo>
                      <a:pt x="18" y="3"/>
                      <a:pt x="22" y="0"/>
                      <a:pt x="26" y="1"/>
                    </a:cubicBezTo>
                    <a:cubicBezTo>
                      <a:pt x="30" y="1"/>
                      <a:pt x="33" y="5"/>
                      <a:pt x="32" y="10"/>
                    </a:cubicBezTo>
                    <a:cubicBezTo>
                      <a:pt x="16" y="113"/>
                      <a:pt x="80" y="188"/>
                      <a:pt x="107" y="220"/>
                    </a:cubicBezTo>
                    <a:cubicBezTo>
                      <a:pt x="111" y="224"/>
                      <a:pt x="114" y="228"/>
                      <a:pt x="116" y="230"/>
                    </a:cubicBezTo>
                    <a:cubicBezTo>
                      <a:pt x="118" y="234"/>
                      <a:pt x="118" y="239"/>
                      <a:pt x="114" y="241"/>
                    </a:cubicBezTo>
                    <a:cubicBezTo>
                      <a:pt x="113" y="242"/>
                      <a:pt x="111" y="243"/>
                      <a:pt x="110" y="2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1" name="Freeform 124">
                <a:extLst>
                  <a:ext uri="{FF2B5EF4-FFF2-40B4-BE49-F238E27FC236}">
                    <a16:creationId xmlns:a16="http://schemas.microsoft.com/office/drawing/2014/main" id="{91147770-DAA6-BB30-F668-AE8DDF6364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1" y="3878"/>
                <a:ext cx="146" cy="90"/>
              </a:xfrm>
              <a:custGeom>
                <a:avLst/>
                <a:gdLst>
                  <a:gd name="T0" fmla="*/ 37 w 84"/>
                  <a:gd name="T1" fmla="*/ 52 h 52"/>
                  <a:gd name="T2" fmla="*/ 32 w 84"/>
                  <a:gd name="T3" fmla="*/ 48 h 52"/>
                  <a:gd name="T4" fmla="*/ 0 w 84"/>
                  <a:gd name="T5" fmla="*/ 8 h 52"/>
                  <a:gd name="T6" fmla="*/ 7 w 84"/>
                  <a:gd name="T7" fmla="*/ 0 h 52"/>
                  <a:gd name="T8" fmla="*/ 15 w 84"/>
                  <a:gd name="T9" fmla="*/ 6 h 52"/>
                  <a:gd name="T10" fmla="*/ 39 w 84"/>
                  <a:gd name="T11" fmla="*/ 32 h 52"/>
                  <a:gd name="T12" fmla="*/ 71 w 84"/>
                  <a:gd name="T13" fmla="*/ 10 h 52"/>
                  <a:gd name="T14" fmla="*/ 82 w 84"/>
                  <a:gd name="T15" fmla="*/ 13 h 52"/>
                  <a:gd name="T16" fmla="*/ 80 w 84"/>
                  <a:gd name="T17" fmla="*/ 23 h 52"/>
                  <a:gd name="T18" fmla="*/ 37 w 84"/>
                  <a:gd name="T1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52">
                    <a:moveTo>
                      <a:pt x="37" y="52"/>
                    </a:moveTo>
                    <a:cubicBezTo>
                      <a:pt x="32" y="48"/>
                      <a:pt x="32" y="48"/>
                      <a:pt x="32" y="48"/>
                    </a:cubicBezTo>
                    <a:cubicBezTo>
                      <a:pt x="0" y="17"/>
                      <a:pt x="0" y="11"/>
                      <a:pt x="0" y="8"/>
                    </a:cubicBezTo>
                    <a:cubicBezTo>
                      <a:pt x="0" y="4"/>
                      <a:pt x="3" y="0"/>
                      <a:pt x="7" y="0"/>
                    </a:cubicBezTo>
                    <a:cubicBezTo>
                      <a:pt x="11" y="0"/>
                      <a:pt x="14" y="2"/>
                      <a:pt x="15" y="6"/>
                    </a:cubicBezTo>
                    <a:cubicBezTo>
                      <a:pt x="17" y="10"/>
                      <a:pt x="28" y="22"/>
                      <a:pt x="39" y="32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75" y="8"/>
                      <a:pt x="80" y="9"/>
                      <a:pt x="82" y="13"/>
                    </a:cubicBezTo>
                    <a:cubicBezTo>
                      <a:pt x="84" y="16"/>
                      <a:pt x="83" y="21"/>
                      <a:pt x="80" y="23"/>
                    </a:cubicBezTo>
                    <a:cubicBezTo>
                      <a:pt x="37" y="52"/>
                      <a:pt x="37" y="52"/>
                      <a:pt x="37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2" name="Freeform 125">
                <a:extLst>
                  <a:ext uri="{FF2B5EF4-FFF2-40B4-BE49-F238E27FC236}">
                    <a16:creationId xmlns:a16="http://schemas.microsoft.com/office/drawing/2014/main" id="{64298A7A-043A-C507-611E-62C97B980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" y="4050"/>
                <a:ext cx="218" cy="437"/>
              </a:xfrm>
              <a:custGeom>
                <a:avLst/>
                <a:gdLst>
                  <a:gd name="T0" fmla="*/ 115 w 125"/>
                  <a:gd name="T1" fmla="*/ 251 h 251"/>
                  <a:gd name="T2" fmla="*/ 115 w 125"/>
                  <a:gd name="T3" fmla="*/ 251 h 251"/>
                  <a:gd name="T4" fmla="*/ 107 w 125"/>
                  <a:gd name="T5" fmla="*/ 243 h 251"/>
                  <a:gd name="T6" fmla="*/ 5 w 125"/>
                  <a:gd name="T7" fmla="*/ 16 h 251"/>
                  <a:gd name="T8" fmla="*/ 2 w 125"/>
                  <a:gd name="T9" fmla="*/ 6 h 251"/>
                  <a:gd name="T10" fmla="*/ 13 w 125"/>
                  <a:gd name="T11" fmla="*/ 2 h 251"/>
                  <a:gd name="T12" fmla="*/ 123 w 125"/>
                  <a:gd name="T13" fmla="*/ 243 h 251"/>
                  <a:gd name="T14" fmla="*/ 115 w 125"/>
                  <a:gd name="T15" fmla="*/ 251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251">
                    <a:moveTo>
                      <a:pt x="115" y="251"/>
                    </a:moveTo>
                    <a:cubicBezTo>
                      <a:pt x="115" y="251"/>
                      <a:pt x="115" y="251"/>
                      <a:pt x="115" y="251"/>
                    </a:cubicBezTo>
                    <a:cubicBezTo>
                      <a:pt x="111" y="251"/>
                      <a:pt x="107" y="247"/>
                      <a:pt x="107" y="243"/>
                    </a:cubicBezTo>
                    <a:cubicBezTo>
                      <a:pt x="110" y="146"/>
                      <a:pt x="54" y="41"/>
                      <a:pt x="5" y="16"/>
                    </a:cubicBezTo>
                    <a:cubicBezTo>
                      <a:pt x="2" y="14"/>
                      <a:pt x="0" y="10"/>
                      <a:pt x="2" y="6"/>
                    </a:cubicBezTo>
                    <a:cubicBezTo>
                      <a:pt x="4" y="2"/>
                      <a:pt x="9" y="0"/>
                      <a:pt x="13" y="2"/>
                    </a:cubicBezTo>
                    <a:cubicBezTo>
                      <a:pt x="67" y="30"/>
                      <a:pt x="125" y="139"/>
                      <a:pt x="123" y="243"/>
                    </a:cubicBezTo>
                    <a:cubicBezTo>
                      <a:pt x="123" y="247"/>
                      <a:pt x="119" y="251"/>
                      <a:pt x="115" y="25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3" name="Freeform 126">
                <a:extLst>
                  <a:ext uri="{FF2B5EF4-FFF2-40B4-BE49-F238E27FC236}">
                    <a16:creationId xmlns:a16="http://schemas.microsoft.com/office/drawing/2014/main" id="{FB4BBC97-9404-5EF1-D70F-D46FEF5EF5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1" y="3860"/>
                <a:ext cx="39" cy="140"/>
              </a:xfrm>
              <a:custGeom>
                <a:avLst/>
                <a:gdLst>
                  <a:gd name="T0" fmla="*/ 14 w 22"/>
                  <a:gd name="T1" fmla="*/ 80 h 80"/>
                  <a:gd name="T2" fmla="*/ 6 w 22"/>
                  <a:gd name="T3" fmla="*/ 73 h 80"/>
                  <a:gd name="T4" fmla="*/ 0 w 22"/>
                  <a:gd name="T5" fmla="*/ 9 h 80"/>
                  <a:gd name="T6" fmla="*/ 7 w 22"/>
                  <a:gd name="T7" fmla="*/ 1 h 80"/>
                  <a:gd name="T8" fmla="*/ 15 w 22"/>
                  <a:gd name="T9" fmla="*/ 8 h 80"/>
                  <a:gd name="T10" fmla="*/ 22 w 22"/>
                  <a:gd name="T11" fmla="*/ 71 h 80"/>
                  <a:gd name="T12" fmla="*/ 15 w 22"/>
                  <a:gd name="T13" fmla="*/ 80 h 80"/>
                  <a:gd name="T14" fmla="*/ 14 w 22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80">
                    <a:moveTo>
                      <a:pt x="14" y="80"/>
                    </a:moveTo>
                    <a:cubicBezTo>
                      <a:pt x="10" y="80"/>
                      <a:pt x="7" y="77"/>
                      <a:pt x="6" y="7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3" y="1"/>
                      <a:pt x="7" y="1"/>
                    </a:cubicBezTo>
                    <a:cubicBezTo>
                      <a:pt x="11" y="0"/>
                      <a:pt x="15" y="3"/>
                      <a:pt x="15" y="8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2" y="76"/>
                      <a:pt x="19" y="79"/>
                      <a:pt x="15" y="80"/>
                    </a:cubicBezTo>
                    <a:cubicBezTo>
                      <a:pt x="14" y="80"/>
                      <a:pt x="14" y="80"/>
                      <a:pt x="14" y="8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4" name="Freeform 127">
                <a:extLst>
                  <a:ext uri="{FF2B5EF4-FFF2-40B4-BE49-F238E27FC236}">
                    <a16:creationId xmlns:a16="http://schemas.microsoft.com/office/drawing/2014/main" id="{5BDF2CFF-1C3F-2433-2075-C35087D5F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32" y="4189"/>
                <a:ext cx="106" cy="89"/>
              </a:xfrm>
              <a:custGeom>
                <a:avLst/>
                <a:gdLst>
                  <a:gd name="T0" fmla="*/ 52 w 61"/>
                  <a:gd name="T1" fmla="*/ 51 h 51"/>
                  <a:gd name="T2" fmla="*/ 48 w 61"/>
                  <a:gd name="T3" fmla="*/ 50 h 51"/>
                  <a:gd name="T4" fmla="*/ 3 w 61"/>
                  <a:gd name="T5" fmla="*/ 7 h 51"/>
                  <a:gd name="T6" fmla="*/ 13 w 61"/>
                  <a:gd name="T7" fmla="*/ 1 h 51"/>
                  <a:gd name="T8" fmla="*/ 19 w 61"/>
                  <a:gd name="T9" fmla="*/ 8 h 51"/>
                  <a:gd name="T10" fmla="*/ 56 w 61"/>
                  <a:gd name="T11" fmla="*/ 37 h 51"/>
                  <a:gd name="T12" fmla="*/ 59 w 61"/>
                  <a:gd name="T13" fmla="*/ 47 h 51"/>
                  <a:gd name="T14" fmla="*/ 52 w 61"/>
                  <a:gd name="T1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51">
                    <a:moveTo>
                      <a:pt x="52" y="51"/>
                    </a:moveTo>
                    <a:cubicBezTo>
                      <a:pt x="50" y="51"/>
                      <a:pt x="49" y="51"/>
                      <a:pt x="48" y="50"/>
                    </a:cubicBezTo>
                    <a:cubicBezTo>
                      <a:pt x="0" y="20"/>
                      <a:pt x="2" y="11"/>
                      <a:pt x="3" y="7"/>
                    </a:cubicBezTo>
                    <a:cubicBezTo>
                      <a:pt x="4" y="3"/>
                      <a:pt x="9" y="0"/>
                      <a:pt x="13" y="1"/>
                    </a:cubicBezTo>
                    <a:cubicBezTo>
                      <a:pt x="16" y="2"/>
                      <a:pt x="18" y="5"/>
                      <a:pt x="19" y="8"/>
                    </a:cubicBezTo>
                    <a:cubicBezTo>
                      <a:pt x="22" y="13"/>
                      <a:pt x="40" y="27"/>
                      <a:pt x="56" y="37"/>
                    </a:cubicBezTo>
                    <a:cubicBezTo>
                      <a:pt x="60" y="39"/>
                      <a:pt x="61" y="44"/>
                      <a:pt x="59" y="47"/>
                    </a:cubicBezTo>
                    <a:cubicBezTo>
                      <a:pt x="57" y="50"/>
                      <a:pt x="54" y="51"/>
                      <a:pt x="52" y="5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5" name="Freeform 128">
                <a:extLst>
                  <a:ext uri="{FF2B5EF4-FFF2-40B4-BE49-F238E27FC236}">
                    <a16:creationId xmlns:a16="http://schemas.microsoft.com/office/drawing/2014/main" id="{0FA6F171-5912-0481-ABDC-E82DB761EE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3" y="3197"/>
                <a:ext cx="85" cy="59"/>
              </a:xfrm>
              <a:custGeom>
                <a:avLst/>
                <a:gdLst>
                  <a:gd name="T0" fmla="*/ 9 w 49"/>
                  <a:gd name="T1" fmla="*/ 34 h 34"/>
                  <a:gd name="T2" fmla="*/ 2 w 49"/>
                  <a:gd name="T3" fmla="*/ 30 h 34"/>
                  <a:gd name="T4" fmla="*/ 5 w 49"/>
                  <a:gd name="T5" fmla="*/ 19 h 34"/>
                  <a:gd name="T6" fmla="*/ 37 w 49"/>
                  <a:gd name="T7" fmla="*/ 2 h 34"/>
                  <a:gd name="T8" fmla="*/ 47 w 49"/>
                  <a:gd name="T9" fmla="*/ 5 h 34"/>
                  <a:gd name="T10" fmla="*/ 44 w 49"/>
                  <a:gd name="T11" fmla="*/ 16 h 34"/>
                  <a:gd name="T12" fmla="*/ 12 w 49"/>
                  <a:gd name="T13" fmla="*/ 33 h 34"/>
                  <a:gd name="T14" fmla="*/ 9 w 49"/>
                  <a:gd name="T15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" h="34">
                    <a:moveTo>
                      <a:pt x="9" y="34"/>
                    </a:moveTo>
                    <a:cubicBezTo>
                      <a:pt x="6" y="34"/>
                      <a:pt x="3" y="32"/>
                      <a:pt x="2" y="30"/>
                    </a:cubicBezTo>
                    <a:cubicBezTo>
                      <a:pt x="0" y="26"/>
                      <a:pt x="1" y="21"/>
                      <a:pt x="5" y="19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40" y="0"/>
                      <a:pt x="45" y="1"/>
                      <a:pt x="47" y="5"/>
                    </a:cubicBezTo>
                    <a:cubicBezTo>
                      <a:pt x="49" y="9"/>
                      <a:pt x="48" y="14"/>
                      <a:pt x="44" y="16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11" y="34"/>
                      <a:pt x="10" y="34"/>
                      <a:pt x="9" y="3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6" name="Freeform 129">
                <a:extLst>
                  <a:ext uri="{FF2B5EF4-FFF2-40B4-BE49-F238E27FC236}">
                    <a16:creationId xmlns:a16="http://schemas.microsoft.com/office/drawing/2014/main" id="{4EB4F02D-2099-5A39-A92E-15FD916AB8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44" y="4383"/>
                <a:ext cx="255" cy="182"/>
              </a:xfrm>
              <a:custGeom>
                <a:avLst/>
                <a:gdLst>
                  <a:gd name="T0" fmla="*/ 138 w 147"/>
                  <a:gd name="T1" fmla="*/ 105 h 105"/>
                  <a:gd name="T2" fmla="*/ 131 w 147"/>
                  <a:gd name="T3" fmla="*/ 101 h 105"/>
                  <a:gd name="T4" fmla="*/ 8 w 147"/>
                  <a:gd name="T5" fmla="*/ 19 h 105"/>
                  <a:gd name="T6" fmla="*/ 0 w 147"/>
                  <a:gd name="T7" fmla="*/ 12 h 105"/>
                  <a:gd name="T8" fmla="*/ 7 w 147"/>
                  <a:gd name="T9" fmla="*/ 3 h 105"/>
                  <a:gd name="T10" fmla="*/ 97 w 147"/>
                  <a:gd name="T11" fmla="*/ 37 h 105"/>
                  <a:gd name="T12" fmla="*/ 145 w 147"/>
                  <a:gd name="T13" fmla="*/ 94 h 105"/>
                  <a:gd name="T14" fmla="*/ 142 w 147"/>
                  <a:gd name="T15" fmla="*/ 105 h 105"/>
                  <a:gd name="T16" fmla="*/ 138 w 147"/>
                  <a:gd name="T17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7" h="105">
                    <a:moveTo>
                      <a:pt x="138" y="105"/>
                    </a:moveTo>
                    <a:cubicBezTo>
                      <a:pt x="135" y="105"/>
                      <a:pt x="132" y="104"/>
                      <a:pt x="131" y="101"/>
                    </a:cubicBezTo>
                    <a:cubicBezTo>
                      <a:pt x="119" y="77"/>
                      <a:pt x="69" y="14"/>
                      <a:pt x="8" y="19"/>
                    </a:cubicBezTo>
                    <a:cubicBezTo>
                      <a:pt x="4" y="19"/>
                      <a:pt x="0" y="16"/>
                      <a:pt x="0" y="12"/>
                    </a:cubicBezTo>
                    <a:cubicBezTo>
                      <a:pt x="0" y="7"/>
                      <a:pt x="3" y="3"/>
                      <a:pt x="7" y="3"/>
                    </a:cubicBezTo>
                    <a:cubicBezTo>
                      <a:pt x="45" y="0"/>
                      <a:pt x="77" y="20"/>
                      <a:pt x="97" y="37"/>
                    </a:cubicBezTo>
                    <a:cubicBezTo>
                      <a:pt x="120" y="56"/>
                      <a:pt x="138" y="79"/>
                      <a:pt x="145" y="94"/>
                    </a:cubicBezTo>
                    <a:cubicBezTo>
                      <a:pt x="147" y="98"/>
                      <a:pt x="145" y="103"/>
                      <a:pt x="142" y="105"/>
                    </a:cubicBezTo>
                    <a:cubicBezTo>
                      <a:pt x="140" y="105"/>
                      <a:pt x="139" y="105"/>
                      <a:pt x="138" y="10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7" name="Freeform 130">
                <a:extLst>
                  <a:ext uri="{FF2B5EF4-FFF2-40B4-BE49-F238E27FC236}">
                    <a16:creationId xmlns:a16="http://schemas.microsoft.com/office/drawing/2014/main" id="{E436308B-B187-522E-4D98-895DED6E74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2" y="3894"/>
                <a:ext cx="101" cy="144"/>
              </a:xfrm>
              <a:custGeom>
                <a:avLst/>
                <a:gdLst>
                  <a:gd name="T0" fmla="*/ 9 w 58"/>
                  <a:gd name="T1" fmla="*/ 83 h 83"/>
                  <a:gd name="T2" fmla="*/ 4 w 58"/>
                  <a:gd name="T3" fmla="*/ 81 h 83"/>
                  <a:gd name="T4" fmla="*/ 3 w 58"/>
                  <a:gd name="T5" fmla="*/ 70 h 83"/>
                  <a:gd name="T6" fmla="*/ 42 w 58"/>
                  <a:gd name="T7" fmla="*/ 6 h 83"/>
                  <a:gd name="T8" fmla="*/ 52 w 58"/>
                  <a:gd name="T9" fmla="*/ 1 h 83"/>
                  <a:gd name="T10" fmla="*/ 57 w 58"/>
                  <a:gd name="T11" fmla="*/ 10 h 83"/>
                  <a:gd name="T12" fmla="*/ 15 w 58"/>
                  <a:gd name="T13" fmla="*/ 80 h 83"/>
                  <a:gd name="T14" fmla="*/ 9 w 58"/>
                  <a:gd name="T1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83">
                    <a:moveTo>
                      <a:pt x="9" y="83"/>
                    </a:moveTo>
                    <a:cubicBezTo>
                      <a:pt x="7" y="83"/>
                      <a:pt x="5" y="82"/>
                      <a:pt x="4" y="81"/>
                    </a:cubicBezTo>
                    <a:cubicBezTo>
                      <a:pt x="1" y="78"/>
                      <a:pt x="0" y="73"/>
                      <a:pt x="3" y="70"/>
                    </a:cubicBezTo>
                    <a:cubicBezTo>
                      <a:pt x="24" y="48"/>
                      <a:pt x="38" y="24"/>
                      <a:pt x="42" y="6"/>
                    </a:cubicBezTo>
                    <a:cubicBezTo>
                      <a:pt x="43" y="2"/>
                      <a:pt x="47" y="0"/>
                      <a:pt x="52" y="1"/>
                    </a:cubicBezTo>
                    <a:cubicBezTo>
                      <a:pt x="56" y="2"/>
                      <a:pt x="58" y="6"/>
                      <a:pt x="57" y="10"/>
                    </a:cubicBezTo>
                    <a:cubicBezTo>
                      <a:pt x="51" y="38"/>
                      <a:pt x="28" y="66"/>
                      <a:pt x="15" y="80"/>
                    </a:cubicBezTo>
                    <a:cubicBezTo>
                      <a:pt x="13" y="82"/>
                      <a:pt x="11" y="83"/>
                      <a:pt x="9" y="8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8" name="Freeform 131">
                <a:extLst>
                  <a:ext uri="{FF2B5EF4-FFF2-40B4-BE49-F238E27FC236}">
                    <a16:creationId xmlns:a16="http://schemas.microsoft.com/office/drawing/2014/main" id="{3185A72B-D9E6-D412-F5DC-E719F80021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0" y="4200"/>
                <a:ext cx="146" cy="75"/>
              </a:xfrm>
              <a:custGeom>
                <a:avLst/>
                <a:gdLst>
                  <a:gd name="T0" fmla="*/ 9 w 84"/>
                  <a:gd name="T1" fmla="*/ 43 h 43"/>
                  <a:gd name="T2" fmla="*/ 3 w 84"/>
                  <a:gd name="T3" fmla="*/ 40 h 43"/>
                  <a:gd name="T4" fmla="*/ 4 w 84"/>
                  <a:gd name="T5" fmla="*/ 29 h 43"/>
                  <a:gd name="T6" fmla="*/ 77 w 84"/>
                  <a:gd name="T7" fmla="*/ 7 h 43"/>
                  <a:gd name="T8" fmla="*/ 84 w 84"/>
                  <a:gd name="T9" fmla="*/ 16 h 43"/>
                  <a:gd name="T10" fmla="*/ 75 w 84"/>
                  <a:gd name="T11" fmla="*/ 22 h 43"/>
                  <a:gd name="T12" fmla="*/ 14 w 84"/>
                  <a:gd name="T13" fmla="*/ 41 h 43"/>
                  <a:gd name="T14" fmla="*/ 9 w 84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43">
                    <a:moveTo>
                      <a:pt x="9" y="43"/>
                    </a:moveTo>
                    <a:cubicBezTo>
                      <a:pt x="7" y="43"/>
                      <a:pt x="4" y="42"/>
                      <a:pt x="3" y="40"/>
                    </a:cubicBezTo>
                    <a:cubicBezTo>
                      <a:pt x="0" y="37"/>
                      <a:pt x="1" y="32"/>
                      <a:pt x="4" y="29"/>
                    </a:cubicBezTo>
                    <a:cubicBezTo>
                      <a:pt x="14" y="21"/>
                      <a:pt x="40" y="0"/>
                      <a:pt x="77" y="7"/>
                    </a:cubicBezTo>
                    <a:cubicBezTo>
                      <a:pt x="81" y="7"/>
                      <a:pt x="84" y="11"/>
                      <a:pt x="84" y="16"/>
                    </a:cubicBezTo>
                    <a:cubicBezTo>
                      <a:pt x="83" y="20"/>
                      <a:pt x="79" y="23"/>
                      <a:pt x="75" y="22"/>
                    </a:cubicBezTo>
                    <a:cubicBezTo>
                      <a:pt x="45" y="17"/>
                      <a:pt x="23" y="34"/>
                      <a:pt x="14" y="41"/>
                    </a:cubicBezTo>
                    <a:cubicBezTo>
                      <a:pt x="12" y="43"/>
                      <a:pt x="11" y="43"/>
                      <a:pt x="9" y="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9" name="Freeform 132">
                <a:extLst>
                  <a:ext uri="{FF2B5EF4-FFF2-40B4-BE49-F238E27FC236}">
                    <a16:creationId xmlns:a16="http://schemas.microsoft.com/office/drawing/2014/main" id="{E97EFA3F-13F2-50A3-D706-336FD4ABED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34" y="5326"/>
                <a:ext cx="80" cy="64"/>
              </a:xfrm>
              <a:custGeom>
                <a:avLst/>
                <a:gdLst>
                  <a:gd name="T0" fmla="*/ 37 w 46"/>
                  <a:gd name="T1" fmla="*/ 37 h 37"/>
                  <a:gd name="T2" fmla="*/ 33 w 46"/>
                  <a:gd name="T3" fmla="*/ 36 h 37"/>
                  <a:gd name="T4" fmla="*/ 4 w 46"/>
                  <a:gd name="T5" fmla="*/ 16 h 37"/>
                  <a:gd name="T6" fmla="*/ 2 w 46"/>
                  <a:gd name="T7" fmla="*/ 5 h 37"/>
                  <a:gd name="T8" fmla="*/ 13 w 46"/>
                  <a:gd name="T9" fmla="*/ 3 h 37"/>
                  <a:gd name="T10" fmla="*/ 42 w 46"/>
                  <a:gd name="T11" fmla="*/ 23 h 37"/>
                  <a:gd name="T12" fmla="*/ 44 w 46"/>
                  <a:gd name="T13" fmla="*/ 34 h 37"/>
                  <a:gd name="T14" fmla="*/ 37 w 46"/>
                  <a:gd name="T1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" h="37">
                    <a:moveTo>
                      <a:pt x="37" y="37"/>
                    </a:moveTo>
                    <a:cubicBezTo>
                      <a:pt x="36" y="37"/>
                      <a:pt x="34" y="36"/>
                      <a:pt x="33" y="3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1" y="13"/>
                      <a:pt x="0" y="8"/>
                      <a:pt x="2" y="5"/>
                    </a:cubicBezTo>
                    <a:cubicBezTo>
                      <a:pt x="5" y="1"/>
                      <a:pt x="10" y="0"/>
                      <a:pt x="13" y="3"/>
                    </a:cubicBezTo>
                    <a:cubicBezTo>
                      <a:pt x="42" y="23"/>
                      <a:pt x="42" y="23"/>
                      <a:pt x="42" y="23"/>
                    </a:cubicBezTo>
                    <a:cubicBezTo>
                      <a:pt x="45" y="25"/>
                      <a:pt x="46" y="30"/>
                      <a:pt x="44" y="34"/>
                    </a:cubicBezTo>
                    <a:cubicBezTo>
                      <a:pt x="42" y="36"/>
                      <a:pt x="40" y="37"/>
                      <a:pt x="37" y="3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0" name="Freeform 133">
                <a:extLst>
                  <a:ext uri="{FF2B5EF4-FFF2-40B4-BE49-F238E27FC236}">
                    <a16:creationId xmlns:a16="http://schemas.microsoft.com/office/drawing/2014/main" id="{3D11629B-01C5-8C35-C5B2-F9EDBDCA5F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9" y="3535"/>
                <a:ext cx="206" cy="90"/>
              </a:xfrm>
              <a:custGeom>
                <a:avLst/>
                <a:gdLst>
                  <a:gd name="T0" fmla="*/ 9 w 118"/>
                  <a:gd name="T1" fmla="*/ 52 h 52"/>
                  <a:gd name="T2" fmla="*/ 3 w 118"/>
                  <a:gd name="T3" fmla="*/ 48 h 52"/>
                  <a:gd name="T4" fmla="*/ 5 w 118"/>
                  <a:gd name="T5" fmla="*/ 37 h 52"/>
                  <a:gd name="T6" fmla="*/ 58 w 118"/>
                  <a:gd name="T7" fmla="*/ 2 h 52"/>
                  <a:gd name="T8" fmla="*/ 66 w 118"/>
                  <a:gd name="T9" fmla="*/ 2 h 52"/>
                  <a:gd name="T10" fmla="*/ 114 w 118"/>
                  <a:gd name="T11" fmla="*/ 31 h 52"/>
                  <a:gd name="T12" fmla="*/ 115 w 118"/>
                  <a:gd name="T13" fmla="*/ 42 h 52"/>
                  <a:gd name="T14" fmla="*/ 104 w 118"/>
                  <a:gd name="T15" fmla="*/ 44 h 52"/>
                  <a:gd name="T16" fmla="*/ 63 w 118"/>
                  <a:gd name="T17" fmla="*/ 18 h 52"/>
                  <a:gd name="T18" fmla="*/ 13 w 118"/>
                  <a:gd name="T19" fmla="*/ 51 h 52"/>
                  <a:gd name="T20" fmla="*/ 9 w 118"/>
                  <a:gd name="T21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8" h="52">
                    <a:moveTo>
                      <a:pt x="9" y="52"/>
                    </a:moveTo>
                    <a:cubicBezTo>
                      <a:pt x="7" y="52"/>
                      <a:pt x="4" y="51"/>
                      <a:pt x="3" y="48"/>
                    </a:cubicBezTo>
                    <a:cubicBezTo>
                      <a:pt x="0" y="45"/>
                      <a:pt x="1" y="40"/>
                      <a:pt x="5" y="37"/>
                    </a:cubicBezTo>
                    <a:cubicBezTo>
                      <a:pt x="39" y="16"/>
                      <a:pt x="58" y="2"/>
                      <a:pt x="58" y="2"/>
                    </a:cubicBezTo>
                    <a:cubicBezTo>
                      <a:pt x="61" y="0"/>
                      <a:pt x="64" y="0"/>
                      <a:pt x="66" y="2"/>
                    </a:cubicBezTo>
                    <a:cubicBezTo>
                      <a:pt x="67" y="2"/>
                      <a:pt x="92" y="15"/>
                      <a:pt x="114" y="31"/>
                    </a:cubicBezTo>
                    <a:cubicBezTo>
                      <a:pt x="117" y="34"/>
                      <a:pt x="118" y="39"/>
                      <a:pt x="115" y="42"/>
                    </a:cubicBezTo>
                    <a:cubicBezTo>
                      <a:pt x="113" y="46"/>
                      <a:pt x="108" y="46"/>
                      <a:pt x="104" y="44"/>
                    </a:cubicBezTo>
                    <a:cubicBezTo>
                      <a:pt x="89" y="32"/>
                      <a:pt x="71" y="22"/>
                      <a:pt x="63" y="18"/>
                    </a:cubicBezTo>
                    <a:cubicBezTo>
                      <a:pt x="56" y="23"/>
                      <a:pt x="39" y="35"/>
                      <a:pt x="13" y="51"/>
                    </a:cubicBezTo>
                    <a:cubicBezTo>
                      <a:pt x="12" y="51"/>
                      <a:pt x="11" y="52"/>
                      <a:pt x="9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1" name="Freeform 134">
                <a:extLst>
                  <a:ext uri="{FF2B5EF4-FFF2-40B4-BE49-F238E27FC236}">
                    <a16:creationId xmlns:a16="http://schemas.microsoft.com/office/drawing/2014/main" id="{C9F71625-6AC5-A1AC-4D1D-496B762EED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4" y="3538"/>
                <a:ext cx="64" cy="79"/>
              </a:xfrm>
              <a:custGeom>
                <a:avLst/>
                <a:gdLst>
                  <a:gd name="T0" fmla="*/ 28 w 37"/>
                  <a:gd name="T1" fmla="*/ 45 h 45"/>
                  <a:gd name="T2" fmla="*/ 21 w 37"/>
                  <a:gd name="T3" fmla="*/ 41 h 45"/>
                  <a:gd name="T4" fmla="*/ 2 w 37"/>
                  <a:gd name="T5" fmla="*/ 14 h 45"/>
                  <a:gd name="T6" fmla="*/ 4 w 37"/>
                  <a:gd name="T7" fmla="*/ 3 h 45"/>
                  <a:gd name="T8" fmla="*/ 15 w 37"/>
                  <a:gd name="T9" fmla="*/ 5 h 45"/>
                  <a:gd name="T10" fmla="*/ 34 w 37"/>
                  <a:gd name="T11" fmla="*/ 32 h 45"/>
                  <a:gd name="T12" fmla="*/ 32 w 37"/>
                  <a:gd name="T13" fmla="*/ 43 h 45"/>
                  <a:gd name="T14" fmla="*/ 28 w 37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5">
                    <a:moveTo>
                      <a:pt x="28" y="45"/>
                    </a:moveTo>
                    <a:cubicBezTo>
                      <a:pt x="25" y="45"/>
                      <a:pt x="23" y="43"/>
                      <a:pt x="21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0"/>
                      <a:pt x="1" y="5"/>
                      <a:pt x="4" y="3"/>
                    </a:cubicBezTo>
                    <a:cubicBezTo>
                      <a:pt x="8" y="0"/>
                      <a:pt x="13" y="1"/>
                      <a:pt x="15" y="5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7" y="36"/>
                      <a:pt x="36" y="41"/>
                      <a:pt x="32" y="43"/>
                    </a:cubicBezTo>
                    <a:cubicBezTo>
                      <a:pt x="31" y="44"/>
                      <a:pt x="29" y="45"/>
                      <a:pt x="28" y="4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2" name="Freeform 135">
                <a:extLst>
                  <a:ext uri="{FF2B5EF4-FFF2-40B4-BE49-F238E27FC236}">
                    <a16:creationId xmlns:a16="http://schemas.microsoft.com/office/drawing/2014/main" id="{4034FDD8-EE04-F829-6740-7190B5C27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65" y="3900"/>
                <a:ext cx="207" cy="126"/>
              </a:xfrm>
              <a:custGeom>
                <a:avLst/>
                <a:gdLst>
                  <a:gd name="T0" fmla="*/ 9 w 119"/>
                  <a:gd name="T1" fmla="*/ 72 h 72"/>
                  <a:gd name="T2" fmla="*/ 4 w 119"/>
                  <a:gd name="T3" fmla="*/ 71 h 72"/>
                  <a:gd name="T4" fmla="*/ 2 w 119"/>
                  <a:gd name="T5" fmla="*/ 60 h 72"/>
                  <a:gd name="T6" fmla="*/ 111 w 119"/>
                  <a:gd name="T7" fmla="*/ 1 h 72"/>
                  <a:gd name="T8" fmla="*/ 119 w 119"/>
                  <a:gd name="T9" fmla="*/ 8 h 72"/>
                  <a:gd name="T10" fmla="*/ 111 w 119"/>
                  <a:gd name="T11" fmla="*/ 16 h 72"/>
                  <a:gd name="T12" fmla="*/ 15 w 119"/>
                  <a:gd name="T13" fmla="*/ 68 h 72"/>
                  <a:gd name="T14" fmla="*/ 9 w 119"/>
                  <a:gd name="T1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9" h="72">
                    <a:moveTo>
                      <a:pt x="9" y="72"/>
                    </a:moveTo>
                    <a:cubicBezTo>
                      <a:pt x="7" y="72"/>
                      <a:pt x="6" y="71"/>
                      <a:pt x="4" y="71"/>
                    </a:cubicBezTo>
                    <a:cubicBezTo>
                      <a:pt x="1" y="68"/>
                      <a:pt x="0" y="64"/>
                      <a:pt x="2" y="60"/>
                    </a:cubicBezTo>
                    <a:cubicBezTo>
                      <a:pt x="23" y="26"/>
                      <a:pt x="74" y="3"/>
                      <a:pt x="111" y="1"/>
                    </a:cubicBezTo>
                    <a:cubicBezTo>
                      <a:pt x="115" y="0"/>
                      <a:pt x="119" y="4"/>
                      <a:pt x="119" y="8"/>
                    </a:cubicBezTo>
                    <a:cubicBezTo>
                      <a:pt x="119" y="12"/>
                      <a:pt x="116" y="16"/>
                      <a:pt x="111" y="16"/>
                    </a:cubicBezTo>
                    <a:cubicBezTo>
                      <a:pt x="80" y="18"/>
                      <a:pt x="34" y="39"/>
                      <a:pt x="15" y="68"/>
                    </a:cubicBezTo>
                    <a:cubicBezTo>
                      <a:pt x="14" y="71"/>
                      <a:pt x="11" y="72"/>
                      <a:pt x="9" y="7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3" name="Freeform 136">
                <a:extLst>
                  <a:ext uri="{FF2B5EF4-FFF2-40B4-BE49-F238E27FC236}">
                    <a16:creationId xmlns:a16="http://schemas.microsoft.com/office/drawing/2014/main" id="{B31C85BA-2790-BC06-021C-747922440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56" y="4927"/>
                <a:ext cx="158" cy="94"/>
              </a:xfrm>
              <a:custGeom>
                <a:avLst/>
                <a:gdLst>
                  <a:gd name="T0" fmla="*/ 8 w 91"/>
                  <a:gd name="T1" fmla="*/ 54 h 54"/>
                  <a:gd name="T2" fmla="*/ 6 w 91"/>
                  <a:gd name="T3" fmla="*/ 54 h 54"/>
                  <a:gd name="T4" fmla="*/ 1 w 91"/>
                  <a:gd name="T5" fmla="*/ 44 h 54"/>
                  <a:gd name="T6" fmla="*/ 41 w 91"/>
                  <a:gd name="T7" fmla="*/ 7 h 54"/>
                  <a:gd name="T8" fmla="*/ 86 w 91"/>
                  <a:gd name="T9" fmla="*/ 6 h 54"/>
                  <a:gd name="T10" fmla="*/ 89 w 91"/>
                  <a:gd name="T11" fmla="*/ 17 h 54"/>
                  <a:gd name="T12" fmla="*/ 78 w 91"/>
                  <a:gd name="T13" fmla="*/ 20 h 54"/>
                  <a:gd name="T14" fmla="*/ 47 w 91"/>
                  <a:gd name="T15" fmla="*/ 22 h 54"/>
                  <a:gd name="T16" fmla="*/ 16 w 91"/>
                  <a:gd name="T17" fmla="*/ 49 h 54"/>
                  <a:gd name="T18" fmla="*/ 8 w 91"/>
                  <a:gd name="T19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" h="54">
                    <a:moveTo>
                      <a:pt x="8" y="54"/>
                    </a:moveTo>
                    <a:cubicBezTo>
                      <a:pt x="7" y="54"/>
                      <a:pt x="7" y="54"/>
                      <a:pt x="6" y="54"/>
                    </a:cubicBezTo>
                    <a:cubicBezTo>
                      <a:pt x="2" y="53"/>
                      <a:pt x="0" y="48"/>
                      <a:pt x="1" y="44"/>
                    </a:cubicBezTo>
                    <a:cubicBezTo>
                      <a:pt x="6" y="29"/>
                      <a:pt x="21" y="15"/>
                      <a:pt x="41" y="7"/>
                    </a:cubicBezTo>
                    <a:cubicBezTo>
                      <a:pt x="58" y="1"/>
                      <a:pt x="75" y="0"/>
                      <a:pt x="86" y="6"/>
                    </a:cubicBezTo>
                    <a:cubicBezTo>
                      <a:pt x="89" y="8"/>
                      <a:pt x="91" y="13"/>
                      <a:pt x="89" y="17"/>
                    </a:cubicBezTo>
                    <a:cubicBezTo>
                      <a:pt x="87" y="21"/>
                      <a:pt x="82" y="22"/>
                      <a:pt x="78" y="20"/>
                    </a:cubicBezTo>
                    <a:cubicBezTo>
                      <a:pt x="72" y="16"/>
                      <a:pt x="59" y="17"/>
                      <a:pt x="47" y="22"/>
                    </a:cubicBezTo>
                    <a:cubicBezTo>
                      <a:pt x="31" y="28"/>
                      <a:pt x="19" y="38"/>
                      <a:pt x="16" y="49"/>
                    </a:cubicBezTo>
                    <a:cubicBezTo>
                      <a:pt x="15" y="52"/>
                      <a:pt x="12" y="54"/>
                      <a:pt x="8" y="5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4" name="Freeform 137">
                <a:extLst>
                  <a:ext uri="{FF2B5EF4-FFF2-40B4-BE49-F238E27FC236}">
                    <a16:creationId xmlns:a16="http://schemas.microsoft.com/office/drawing/2014/main" id="{0DEC742F-9FD3-749F-7419-A0828405D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5" y="4755"/>
                <a:ext cx="87" cy="226"/>
              </a:xfrm>
              <a:custGeom>
                <a:avLst/>
                <a:gdLst>
                  <a:gd name="T0" fmla="*/ 29 w 50"/>
                  <a:gd name="T1" fmla="*/ 130 h 130"/>
                  <a:gd name="T2" fmla="*/ 24 w 50"/>
                  <a:gd name="T3" fmla="*/ 128 h 130"/>
                  <a:gd name="T4" fmla="*/ 2 w 50"/>
                  <a:gd name="T5" fmla="*/ 63 h 130"/>
                  <a:gd name="T6" fmla="*/ 37 w 50"/>
                  <a:gd name="T7" fmla="*/ 2 h 130"/>
                  <a:gd name="T8" fmla="*/ 47 w 50"/>
                  <a:gd name="T9" fmla="*/ 5 h 130"/>
                  <a:gd name="T10" fmla="*/ 45 w 50"/>
                  <a:gd name="T11" fmla="*/ 15 h 130"/>
                  <a:gd name="T12" fmla="*/ 17 w 50"/>
                  <a:gd name="T13" fmla="*/ 64 h 130"/>
                  <a:gd name="T14" fmla="*/ 35 w 50"/>
                  <a:gd name="T15" fmla="*/ 116 h 130"/>
                  <a:gd name="T16" fmla="*/ 35 w 50"/>
                  <a:gd name="T17" fmla="*/ 127 h 130"/>
                  <a:gd name="T18" fmla="*/ 29 w 50"/>
                  <a:gd name="T1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130">
                    <a:moveTo>
                      <a:pt x="29" y="130"/>
                    </a:moveTo>
                    <a:cubicBezTo>
                      <a:pt x="28" y="130"/>
                      <a:pt x="26" y="129"/>
                      <a:pt x="24" y="128"/>
                    </a:cubicBezTo>
                    <a:cubicBezTo>
                      <a:pt x="9" y="115"/>
                      <a:pt x="0" y="89"/>
                      <a:pt x="2" y="63"/>
                    </a:cubicBezTo>
                    <a:cubicBezTo>
                      <a:pt x="3" y="38"/>
                      <a:pt x="16" y="16"/>
                      <a:pt x="37" y="2"/>
                    </a:cubicBezTo>
                    <a:cubicBezTo>
                      <a:pt x="40" y="0"/>
                      <a:pt x="45" y="1"/>
                      <a:pt x="47" y="5"/>
                    </a:cubicBezTo>
                    <a:cubicBezTo>
                      <a:pt x="50" y="8"/>
                      <a:pt x="49" y="13"/>
                      <a:pt x="45" y="15"/>
                    </a:cubicBezTo>
                    <a:cubicBezTo>
                      <a:pt x="24" y="29"/>
                      <a:pt x="18" y="50"/>
                      <a:pt x="17" y="64"/>
                    </a:cubicBezTo>
                    <a:cubicBezTo>
                      <a:pt x="16" y="87"/>
                      <a:pt x="25" y="108"/>
                      <a:pt x="35" y="116"/>
                    </a:cubicBezTo>
                    <a:cubicBezTo>
                      <a:pt x="38" y="119"/>
                      <a:pt x="38" y="124"/>
                      <a:pt x="35" y="127"/>
                    </a:cubicBezTo>
                    <a:cubicBezTo>
                      <a:pt x="34" y="129"/>
                      <a:pt x="32" y="130"/>
                      <a:pt x="29" y="13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5" name="Freeform 138">
                <a:extLst>
                  <a:ext uri="{FF2B5EF4-FFF2-40B4-BE49-F238E27FC236}">
                    <a16:creationId xmlns:a16="http://schemas.microsoft.com/office/drawing/2014/main" id="{3D3CE142-47C8-B0A1-1D5B-8A65C47B8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2" y="4355"/>
                <a:ext cx="104" cy="78"/>
              </a:xfrm>
              <a:custGeom>
                <a:avLst/>
                <a:gdLst>
                  <a:gd name="T0" fmla="*/ 9 w 60"/>
                  <a:gd name="T1" fmla="*/ 45 h 45"/>
                  <a:gd name="T2" fmla="*/ 1 w 60"/>
                  <a:gd name="T3" fmla="*/ 40 h 45"/>
                  <a:gd name="T4" fmla="*/ 6 w 60"/>
                  <a:gd name="T5" fmla="*/ 30 h 45"/>
                  <a:gd name="T6" fmla="*/ 8 w 60"/>
                  <a:gd name="T7" fmla="*/ 29 h 45"/>
                  <a:gd name="T8" fmla="*/ 44 w 60"/>
                  <a:gd name="T9" fmla="*/ 7 h 45"/>
                  <a:gd name="T10" fmla="*/ 53 w 60"/>
                  <a:gd name="T11" fmla="*/ 0 h 45"/>
                  <a:gd name="T12" fmla="*/ 59 w 60"/>
                  <a:gd name="T13" fmla="*/ 9 h 45"/>
                  <a:gd name="T14" fmla="*/ 12 w 60"/>
                  <a:gd name="T15" fmla="*/ 44 h 45"/>
                  <a:gd name="T16" fmla="*/ 11 w 60"/>
                  <a:gd name="T17" fmla="*/ 45 h 45"/>
                  <a:gd name="T18" fmla="*/ 9 w 60"/>
                  <a:gd name="T1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45">
                    <a:moveTo>
                      <a:pt x="9" y="45"/>
                    </a:moveTo>
                    <a:cubicBezTo>
                      <a:pt x="6" y="45"/>
                      <a:pt x="3" y="43"/>
                      <a:pt x="1" y="40"/>
                    </a:cubicBezTo>
                    <a:cubicBezTo>
                      <a:pt x="0" y="35"/>
                      <a:pt x="2" y="31"/>
                      <a:pt x="6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39" y="19"/>
                      <a:pt x="43" y="9"/>
                      <a:pt x="44" y="7"/>
                    </a:cubicBezTo>
                    <a:cubicBezTo>
                      <a:pt x="45" y="2"/>
                      <a:pt x="49" y="0"/>
                      <a:pt x="53" y="0"/>
                    </a:cubicBezTo>
                    <a:cubicBezTo>
                      <a:pt x="57" y="1"/>
                      <a:pt x="60" y="5"/>
                      <a:pt x="59" y="9"/>
                    </a:cubicBezTo>
                    <a:cubicBezTo>
                      <a:pt x="57" y="24"/>
                      <a:pt x="41" y="35"/>
                      <a:pt x="12" y="44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1" y="45"/>
                      <a:pt x="10" y="45"/>
                      <a:pt x="9" y="4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6" name="Freeform 139">
                <a:extLst>
                  <a:ext uri="{FF2B5EF4-FFF2-40B4-BE49-F238E27FC236}">
                    <a16:creationId xmlns:a16="http://schemas.microsoft.com/office/drawing/2014/main" id="{FB0F1A29-FA37-C16E-7D88-D9BEFD598C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5" y="4054"/>
                <a:ext cx="96" cy="116"/>
              </a:xfrm>
              <a:custGeom>
                <a:avLst/>
                <a:gdLst>
                  <a:gd name="T0" fmla="*/ 46 w 55"/>
                  <a:gd name="T1" fmla="*/ 67 h 67"/>
                  <a:gd name="T2" fmla="*/ 43 w 55"/>
                  <a:gd name="T3" fmla="*/ 66 h 67"/>
                  <a:gd name="T4" fmla="*/ 1 w 55"/>
                  <a:gd name="T5" fmla="*/ 11 h 67"/>
                  <a:gd name="T6" fmla="*/ 6 w 55"/>
                  <a:gd name="T7" fmla="*/ 1 h 67"/>
                  <a:gd name="T8" fmla="*/ 16 w 55"/>
                  <a:gd name="T9" fmla="*/ 6 h 67"/>
                  <a:gd name="T10" fmla="*/ 50 w 55"/>
                  <a:gd name="T11" fmla="*/ 52 h 67"/>
                  <a:gd name="T12" fmla="*/ 53 w 55"/>
                  <a:gd name="T13" fmla="*/ 62 h 67"/>
                  <a:gd name="T14" fmla="*/ 46 w 55"/>
                  <a:gd name="T15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67">
                    <a:moveTo>
                      <a:pt x="46" y="67"/>
                    </a:moveTo>
                    <a:cubicBezTo>
                      <a:pt x="45" y="67"/>
                      <a:pt x="44" y="66"/>
                      <a:pt x="43" y="66"/>
                    </a:cubicBezTo>
                    <a:cubicBezTo>
                      <a:pt x="36" y="62"/>
                      <a:pt x="12" y="48"/>
                      <a:pt x="1" y="11"/>
                    </a:cubicBezTo>
                    <a:cubicBezTo>
                      <a:pt x="0" y="7"/>
                      <a:pt x="2" y="2"/>
                      <a:pt x="6" y="1"/>
                    </a:cubicBezTo>
                    <a:cubicBezTo>
                      <a:pt x="10" y="0"/>
                      <a:pt x="15" y="2"/>
                      <a:pt x="16" y="6"/>
                    </a:cubicBezTo>
                    <a:cubicBezTo>
                      <a:pt x="25" y="38"/>
                      <a:pt x="46" y="50"/>
                      <a:pt x="50" y="52"/>
                    </a:cubicBezTo>
                    <a:cubicBezTo>
                      <a:pt x="54" y="54"/>
                      <a:pt x="55" y="59"/>
                      <a:pt x="53" y="62"/>
                    </a:cubicBezTo>
                    <a:cubicBezTo>
                      <a:pt x="52" y="65"/>
                      <a:pt x="49" y="67"/>
                      <a:pt x="46" y="6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7" name="Freeform 140">
                <a:extLst>
                  <a:ext uri="{FF2B5EF4-FFF2-40B4-BE49-F238E27FC236}">
                    <a16:creationId xmlns:a16="http://schemas.microsoft.com/office/drawing/2014/main" id="{BEEBF87A-4836-C2AD-E537-60EB71136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" y="5422"/>
                <a:ext cx="185" cy="160"/>
              </a:xfrm>
              <a:custGeom>
                <a:avLst/>
                <a:gdLst>
                  <a:gd name="T0" fmla="*/ 93 w 106"/>
                  <a:gd name="T1" fmla="*/ 92 h 92"/>
                  <a:gd name="T2" fmla="*/ 85 w 106"/>
                  <a:gd name="T3" fmla="*/ 87 h 92"/>
                  <a:gd name="T4" fmla="*/ 10 w 106"/>
                  <a:gd name="T5" fmla="*/ 22 h 92"/>
                  <a:gd name="T6" fmla="*/ 1 w 106"/>
                  <a:gd name="T7" fmla="*/ 10 h 92"/>
                  <a:gd name="T8" fmla="*/ 13 w 106"/>
                  <a:gd name="T9" fmla="*/ 1 h 92"/>
                  <a:gd name="T10" fmla="*/ 102 w 106"/>
                  <a:gd name="T11" fmla="*/ 75 h 92"/>
                  <a:gd name="T12" fmla="*/ 100 w 106"/>
                  <a:gd name="T13" fmla="*/ 90 h 92"/>
                  <a:gd name="T14" fmla="*/ 93 w 106"/>
                  <a:gd name="T15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92">
                    <a:moveTo>
                      <a:pt x="93" y="92"/>
                    </a:moveTo>
                    <a:cubicBezTo>
                      <a:pt x="90" y="92"/>
                      <a:pt x="87" y="90"/>
                      <a:pt x="85" y="87"/>
                    </a:cubicBezTo>
                    <a:cubicBezTo>
                      <a:pt x="72" y="70"/>
                      <a:pt x="35" y="25"/>
                      <a:pt x="10" y="22"/>
                    </a:cubicBezTo>
                    <a:cubicBezTo>
                      <a:pt x="4" y="21"/>
                      <a:pt x="0" y="16"/>
                      <a:pt x="1" y="10"/>
                    </a:cubicBezTo>
                    <a:cubicBezTo>
                      <a:pt x="1" y="4"/>
                      <a:pt x="7" y="0"/>
                      <a:pt x="13" y="1"/>
                    </a:cubicBezTo>
                    <a:cubicBezTo>
                      <a:pt x="52" y="6"/>
                      <a:pt x="97" y="68"/>
                      <a:pt x="102" y="75"/>
                    </a:cubicBezTo>
                    <a:cubicBezTo>
                      <a:pt x="106" y="80"/>
                      <a:pt x="104" y="86"/>
                      <a:pt x="100" y="90"/>
                    </a:cubicBezTo>
                    <a:cubicBezTo>
                      <a:pt x="98" y="91"/>
                      <a:pt x="96" y="92"/>
                      <a:pt x="93" y="9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8" name="Freeform 141">
                <a:extLst>
                  <a:ext uri="{FF2B5EF4-FFF2-40B4-BE49-F238E27FC236}">
                    <a16:creationId xmlns:a16="http://schemas.microsoft.com/office/drawing/2014/main" id="{97CCADDD-47FC-D5DA-8EC6-105BA853C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9" y="5547"/>
                <a:ext cx="274" cy="333"/>
              </a:xfrm>
              <a:custGeom>
                <a:avLst/>
                <a:gdLst>
                  <a:gd name="T0" fmla="*/ 11 w 157"/>
                  <a:gd name="T1" fmla="*/ 191 h 191"/>
                  <a:gd name="T2" fmla="*/ 11 w 157"/>
                  <a:gd name="T3" fmla="*/ 191 h 191"/>
                  <a:gd name="T4" fmla="*/ 0 w 157"/>
                  <a:gd name="T5" fmla="*/ 180 h 191"/>
                  <a:gd name="T6" fmla="*/ 11 w 157"/>
                  <a:gd name="T7" fmla="*/ 169 h 191"/>
                  <a:gd name="T8" fmla="*/ 11 w 157"/>
                  <a:gd name="T9" fmla="*/ 169 h 191"/>
                  <a:gd name="T10" fmla="*/ 88 w 157"/>
                  <a:gd name="T11" fmla="*/ 97 h 191"/>
                  <a:gd name="T12" fmla="*/ 135 w 157"/>
                  <a:gd name="T13" fmla="*/ 9 h 191"/>
                  <a:gd name="T14" fmla="*/ 148 w 157"/>
                  <a:gd name="T15" fmla="*/ 2 h 191"/>
                  <a:gd name="T16" fmla="*/ 155 w 157"/>
                  <a:gd name="T17" fmla="*/ 15 h 191"/>
                  <a:gd name="T18" fmla="*/ 11 w 157"/>
                  <a:gd name="T19" fmla="*/ 19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7" h="191">
                    <a:moveTo>
                      <a:pt x="11" y="191"/>
                    </a:moveTo>
                    <a:cubicBezTo>
                      <a:pt x="11" y="191"/>
                      <a:pt x="11" y="191"/>
                      <a:pt x="11" y="191"/>
                    </a:cubicBezTo>
                    <a:cubicBezTo>
                      <a:pt x="5" y="191"/>
                      <a:pt x="0" y="186"/>
                      <a:pt x="0" y="180"/>
                    </a:cubicBezTo>
                    <a:cubicBezTo>
                      <a:pt x="0" y="174"/>
                      <a:pt x="5" y="169"/>
                      <a:pt x="11" y="169"/>
                    </a:cubicBezTo>
                    <a:cubicBezTo>
                      <a:pt x="11" y="169"/>
                      <a:pt x="11" y="169"/>
                      <a:pt x="11" y="169"/>
                    </a:cubicBezTo>
                    <a:cubicBezTo>
                      <a:pt x="30" y="169"/>
                      <a:pt x="58" y="143"/>
                      <a:pt x="88" y="97"/>
                    </a:cubicBezTo>
                    <a:cubicBezTo>
                      <a:pt x="114" y="57"/>
                      <a:pt x="132" y="16"/>
                      <a:pt x="135" y="9"/>
                    </a:cubicBezTo>
                    <a:cubicBezTo>
                      <a:pt x="136" y="3"/>
                      <a:pt x="142" y="0"/>
                      <a:pt x="148" y="2"/>
                    </a:cubicBezTo>
                    <a:cubicBezTo>
                      <a:pt x="154" y="4"/>
                      <a:pt x="157" y="10"/>
                      <a:pt x="155" y="15"/>
                    </a:cubicBezTo>
                    <a:cubicBezTo>
                      <a:pt x="151" y="29"/>
                      <a:pt x="77" y="191"/>
                      <a:pt x="11" y="1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9" name="Freeform 142">
                <a:extLst>
                  <a:ext uri="{FF2B5EF4-FFF2-40B4-BE49-F238E27FC236}">
                    <a16:creationId xmlns:a16="http://schemas.microsoft.com/office/drawing/2014/main" id="{9BE6F142-70C9-0BE4-BBDA-06D344604C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934" y="3653"/>
                <a:ext cx="2423" cy="2009"/>
              </a:xfrm>
              <a:custGeom>
                <a:avLst/>
                <a:gdLst>
                  <a:gd name="T0" fmla="*/ 1 w 1393"/>
                  <a:gd name="T1" fmla="*/ 1150 h 1154"/>
                  <a:gd name="T2" fmla="*/ 0 w 1393"/>
                  <a:gd name="T3" fmla="*/ 1154 h 1154"/>
                  <a:gd name="T4" fmla="*/ 3 w 1393"/>
                  <a:gd name="T5" fmla="*/ 1154 h 1154"/>
                  <a:gd name="T6" fmla="*/ 17 w 1393"/>
                  <a:gd name="T7" fmla="*/ 1153 h 1154"/>
                  <a:gd name="T8" fmla="*/ 25 w 1393"/>
                  <a:gd name="T9" fmla="*/ 1152 h 1154"/>
                  <a:gd name="T10" fmla="*/ 1 w 1393"/>
                  <a:gd name="T11" fmla="*/ 1150 h 1154"/>
                  <a:gd name="T12" fmla="*/ 135 w 1393"/>
                  <a:gd name="T13" fmla="*/ 1145 h 1154"/>
                  <a:gd name="T14" fmla="*/ 102 w 1393"/>
                  <a:gd name="T15" fmla="*/ 1149 h 1154"/>
                  <a:gd name="T16" fmla="*/ 118 w 1393"/>
                  <a:gd name="T17" fmla="*/ 1148 h 1154"/>
                  <a:gd name="T18" fmla="*/ 135 w 1393"/>
                  <a:gd name="T19" fmla="*/ 1145 h 1154"/>
                  <a:gd name="T20" fmla="*/ 1075 w 1393"/>
                  <a:gd name="T21" fmla="*/ 890 h 1154"/>
                  <a:gd name="T22" fmla="*/ 976 w 1393"/>
                  <a:gd name="T23" fmla="*/ 921 h 1154"/>
                  <a:gd name="T24" fmla="*/ 950 w 1393"/>
                  <a:gd name="T25" fmla="*/ 932 h 1154"/>
                  <a:gd name="T26" fmla="*/ 1004 w 1393"/>
                  <a:gd name="T27" fmla="*/ 917 h 1154"/>
                  <a:gd name="T28" fmla="*/ 1075 w 1393"/>
                  <a:gd name="T29" fmla="*/ 890 h 1154"/>
                  <a:gd name="T30" fmla="*/ 352 w 1393"/>
                  <a:gd name="T31" fmla="*/ 870 h 1154"/>
                  <a:gd name="T32" fmla="*/ 331 w 1393"/>
                  <a:gd name="T33" fmla="*/ 1010 h 1154"/>
                  <a:gd name="T34" fmla="*/ 170 w 1393"/>
                  <a:gd name="T35" fmla="*/ 1138 h 1154"/>
                  <a:gd name="T36" fmla="*/ 174 w 1393"/>
                  <a:gd name="T37" fmla="*/ 1138 h 1154"/>
                  <a:gd name="T38" fmla="*/ 178 w 1393"/>
                  <a:gd name="T39" fmla="*/ 1138 h 1154"/>
                  <a:gd name="T40" fmla="*/ 351 w 1393"/>
                  <a:gd name="T41" fmla="*/ 960 h 1154"/>
                  <a:gd name="T42" fmla="*/ 359 w 1393"/>
                  <a:gd name="T43" fmla="*/ 874 h 1154"/>
                  <a:gd name="T44" fmla="*/ 466 w 1393"/>
                  <a:gd name="T45" fmla="*/ 920 h 1154"/>
                  <a:gd name="T46" fmla="*/ 554 w 1393"/>
                  <a:gd name="T47" fmla="*/ 949 h 1154"/>
                  <a:gd name="T48" fmla="*/ 364 w 1393"/>
                  <a:gd name="T49" fmla="*/ 873 h 1154"/>
                  <a:gd name="T50" fmla="*/ 363 w 1393"/>
                  <a:gd name="T51" fmla="*/ 873 h 1154"/>
                  <a:gd name="T52" fmla="*/ 358 w 1393"/>
                  <a:gd name="T53" fmla="*/ 872 h 1154"/>
                  <a:gd name="T54" fmla="*/ 352 w 1393"/>
                  <a:gd name="T55" fmla="*/ 870 h 1154"/>
                  <a:gd name="T56" fmla="*/ 1139 w 1393"/>
                  <a:gd name="T57" fmla="*/ 850 h 1154"/>
                  <a:gd name="T58" fmla="*/ 1102 w 1393"/>
                  <a:gd name="T59" fmla="*/ 875 h 1154"/>
                  <a:gd name="T60" fmla="*/ 1104 w 1393"/>
                  <a:gd name="T61" fmla="*/ 875 h 1154"/>
                  <a:gd name="T62" fmla="*/ 1134 w 1393"/>
                  <a:gd name="T63" fmla="*/ 854 h 1154"/>
                  <a:gd name="T64" fmla="*/ 1139 w 1393"/>
                  <a:gd name="T65" fmla="*/ 850 h 1154"/>
                  <a:gd name="T66" fmla="*/ 1237 w 1393"/>
                  <a:gd name="T67" fmla="*/ 757 h 1154"/>
                  <a:gd name="T68" fmla="*/ 1189 w 1393"/>
                  <a:gd name="T69" fmla="*/ 787 h 1154"/>
                  <a:gd name="T70" fmla="*/ 1167 w 1393"/>
                  <a:gd name="T71" fmla="*/ 821 h 1154"/>
                  <a:gd name="T72" fmla="*/ 1237 w 1393"/>
                  <a:gd name="T73" fmla="*/ 757 h 1154"/>
                  <a:gd name="T74" fmla="*/ 1340 w 1393"/>
                  <a:gd name="T75" fmla="*/ 575 h 1154"/>
                  <a:gd name="T76" fmla="*/ 1251 w 1393"/>
                  <a:gd name="T77" fmla="*/ 743 h 1154"/>
                  <a:gd name="T78" fmla="*/ 1256 w 1393"/>
                  <a:gd name="T79" fmla="*/ 739 h 1154"/>
                  <a:gd name="T80" fmla="*/ 1338 w 1393"/>
                  <a:gd name="T81" fmla="*/ 581 h 1154"/>
                  <a:gd name="T82" fmla="*/ 1340 w 1393"/>
                  <a:gd name="T83" fmla="*/ 575 h 1154"/>
                  <a:gd name="T84" fmla="*/ 1382 w 1393"/>
                  <a:gd name="T85" fmla="*/ 447 h 1154"/>
                  <a:gd name="T86" fmla="*/ 1377 w 1393"/>
                  <a:gd name="T87" fmla="*/ 464 h 1154"/>
                  <a:gd name="T88" fmla="*/ 1382 w 1393"/>
                  <a:gd name="T89" fmla="*/ 447 h 1154"/>
                  <a:gd name="T90" fmla="*/ 1393 w 1393"/>
                  <a:gd name="T91" fmla="*/ 390 h 1154"/>
                  <a:gd name="T92" fmla="*/ 1391 w 1393"/>
                  <a:gd name="T93" fmla="*/ 402 h 1154"/>
                  <a:gd name="T94" fmla="*/ 1393 w 1393"/>
                  <a:gd name="T95" fmla="*/ 395 h 1154"/>
                  <a:gd name="T96" fmla="*/ 1393 w 1393"/>
                  <a:gd name="T97" fmla="*/ 390 h 1154"/>
                  <a:gd name="T98" fmla="*/ 1365 w 1393"/>
                  <a:gd name="T99" fmla="*/ 203 h 1154"/>
                  <a:gd name="T100" fmla="*/ 1365 w 1393"/>
                  <a:gd name="T101" fmla="*/ 205 h 1154"/>
                  <a:gd name="T102" fmla="*/ 1365 w 1393"/>
                  <a:gd name="T103" fmla="*/ 205 h 1154"/>
                  <a:gd name="T104" fmla="*/ 1365 w 1393"/>
                  <a:gd name="T105" fmla="*/ 203 h 1154"/>
                  <a:gd name="T106" fmla="*/ 1295 w 1393"/>
                  <a:gd name="T107" fmla="*/ 0 h 1154"/>
                  <a:gd name="T108" fmla="*/ 1294 w 1393"/>
                  <a:gd name="T109" fmla="*/ 5 h 1154"/>
                  <a:gd name="T110" fmla="*/ 1295 w 1393"/>
                  <a:gd name="T111" fmla="*/ 5 h 1154"/>
                  <a:gd name="T112" fmla="*/ 1295 w 1393"/>
                  <a:gd name="T113" fmla="*/ 5 h 1154"/>
                  <a:gd name="T114" fmla="*/ 1295 w 1393"/>
                  <a:gd name="T115" fmla="*/ 0 h 1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93" h="1154">
                    <a:moveTo>
                      <a:pt x="1" y="1150"/>
                    </a:moveTo>
                    <a:cubicBezTo>
                      <a:pt x="1" y="1152"/>
                      <a:pt x="1" y="1153"/>
                      <a:pt x="0" y="1154"/>
                    </a:cubicBezTo>
                    <a:cubicBezTo>
                      <a:pt x="1" y="1154"/>
                      <a:pt x="2" y="1154"/>
                      <a:pt x="3" y="1154"/>
                    </a:cubicBezTo>
                    <a:cubicBezTo>
                      <a:pt x="8" y="1154"/>
                      <a:pt x="12" y="1154"/>
                      <a:pt x="17" y="1153"/>
                    </a:cubicBezTo>
                    <a:cubicBezTo>
                      <a:pt x="20" y="1153"/>
                      <a:pt x="23" y="1153"/>
                      <a:pt x="25" y="1152"/>
                    </a:cubicBezTo>
                    <a:cubicBezTo>
                      <a:pt x="17" y="1152"/>
                      <a:pt x="9" y="1151"/>
                      <a:pt x="1" y="1150"/>
                    </a:cubicBezTo>
                    <a:moveTo>
                      <a:pt x="135" y="1145"/>
                    </a:moveTo>
                    <a:cubicBezTo>
                      <a:pt x="123" y="1147"/>
                      <a:pt x="112" y="1148"/>
                      <a:pt x="102" y="1149"/>
                    </a:cubicBezTo>
                    <a:cubicBezTo>
                      <a:pt x="107" y="1149"/>
                      <a:pt x="113" y="1149"/>
                      <a:pt x="118" y="1148"/>
                    </a:cubicBezTo>
                    <a:cubicBezTo>
                      <a:pt x="124" y="1148"/>
                      <a:pt x="129" y="1147"/>
                      <a:pt x="135" y="1145"/>
                    </a:cubicBezTo>
                    <a:moveTo>
                      <a:pt x="1075" y="890"/>
                    </a:moveTo>
                    <a:cubicBezTo>
                      <a:pt x="1048" y="902"/>
                      <a:pt x="1016" y="913"/>
                      <a:pt x="976" y="921"/>
                    </a:cubicBezTo>
                    <a:cubicBezTo>
                      <a:pt x="968" y="924"/>
                      <a:pt x="959" y="928"/>
                      <a:pt x="950" y="932"/>
                    </a:cubicBezTo>
                    <a:cubicBezTo>
                      <a:pt x="968" y="927"/>
                      <a:pt x="986" y="922"/>
                      <a:pt x="1004" y="917"/>
                    </a:cubicBezTo>
                    <a:cubicBezTo>
                      <a:pt x="1028" y="909"/>
                      <a:pt x="1055" y="906"/>
                      <a:pt x="1075" y="890"/>
                    </a:cubicBezTo>
                    <a:moveTo>
                      <a:pt x="352" y="870"/>
                    </a:moveTo>
                    <a:cubicBezTo>
                      <a:pt x="358" y="906"/>
                      <a:pt x="354" y="960"/>
                      <a:pt x="331" y="1010"/>
                    </a:cubicBezTo>
                    <a:cubicBezTo>
                      <a:pt x="309" y="1056"/>
                      <a:pt x="264" y="1114"/>
                      <a:pt x="170" y="1138"/>
                    </a:cubicBezTo>
                    <a:cubicBezTo>
                      <a:pt x="171" y="1138"/>
                      <a:pt x="172" y="1138"/>
                      <a:pt x="174" y="1138"/>
                    </a:cubicBezTo>
                    <a:cubicBezTo>
                      <a:pt x="175" y="1138"/>
                      <a:pt x="177" y="1138"/>
                      <a:pt x="178" y="1138"/>
                    </a:cubicBezTo>
                    <a:cubicBezTo>
                      <a:pt x="270" y="1112"/>
                      <a:pt x="330" y="1054"/>
                      <a:pt x="351" y="960"/>
                    </a:cubicBezTo>
                    <a:cubicBezTo>
                      <a:pt x="357" y="931"/>
                      <a:pt x="356" y="902"/>
                      <a:pt x="359" y="874"/>
                    </a:cubicBezTo>
                    <a:cubicBezTo>
                      <a:pt x="393" y="889"/>
                      <a:pt x="429" y="906"/>
                      <a:pt x="466" y="920"/>
                    </a:cubicBezTo>
                    <a:cubicBezTo>
                      <a:pt x="495" y="932"/>
                      <a:pt x="525" y="941"/>
                      <a:pt x="554" y="949"/>
                    </a:cubicBezTo>
                    <a:cubicBezTo>
                      <a:pt x="494" y="933"/>
                      <a:pt x="431" y="909"/>
                      <a:pt x="364" y="873"/>
                    </a:cubicBezTo>
                    <a:cubicBezTo>
                      <a:pt x="364" y="873"/>
                      <a:pt x="363" y="873"/>
                      <a:pt x="363" y="873"/>
                    </a:cubicBezTo>
                    <a:cubicBezTo>
                      <a:pt x="362" y="873"/>
                      <a:pt x="360" y="873"/>
                      <a:pt x="358" y="872"/>
                    </a:cubicBezTo>
                    <a:cubicBezTo>
                      <a:pt x="357" y="872"/>
                      <a:pt x="355" y="871"/>
                      <a:pt x="352" y="870"/>
                    </a:cubicBezTo>
                    <a:moveTo>
                      <a:pt x="1139" y="850"/>
                    </a:moveTo>
                    <a:cubicBezTo>
                      <a:pt x="1128" y="858"/>
                      <a:pt x="1116" y="867"/>
                      <a:pt x="1102" y="875"/>
                    </a:cubicBezTo>
                    <a:cubicBezTo>
                      <a:pt x="1103" y="875"/>
                      <a:pt x="1103" y="875"/>
                      <a:pt x="1104" y="875"/>
                    </a:cubicBezTo>
                    <a:cubicBezTo>
                      <a:pt x="1118" y="875"/>
                      <a:pt x="1127" y="862"/>
                      <a:pt x="1134" y="854"/>
                    </a:cubicBezTo>
                    <a:cubicBezTo>
                      <a:pt x="1136" y="853"/>
                      <a:pt x="1137" y="851"/>
                      <a:pt x="1139" y="850"/>
                    </a:cubicBezTo>
                    <a:moveTo>
                      <a:pt x="1237" y="757"/>
                    </a:moveTo>
                    <a:cubicBezTo>
                      <a:pt x="1223" y="769"/>
                      <a:pt x="1207" y="779"/>
                      <a:pt x="1189" y="787"/>
                    </a:cubicBezTo>
                    <a:cubicBezTo>
                      <a:pt x="1186" y="794"/>
                      <a:pt x="1179" y="807"/>
                      <a:pt x="1167" y="821"/>
                    </a:cubicBezTo>
                    <a:cubicBezTo>
                      <a:pt x="1190" y="799"/>
                      <a:pt x="1213" y="778"/>
                      <a:pt x="1237" y="757"/>
                    </a:cubicBezTo>
                    <a:moveTo>
                      <a:pt x="1340" y="575"/>
                    </a:moveTo>
                    <a:cubicBezTo>
                      <a:pt x="1328" y="620"/>
                      <a:pt x="1304" y="692"/>
                      <a:pt x="1251" y="743"/>
                    </a:cubicBezTo>
                    <a:cubicBezTo>
                      <a:pt x="1253" y="742"/>
                      <a:pt x="1255" y="741"/>
                      <a:pt x="1256" y="739"/>
                    </a:cubicBezTo>
                    <a:cubicBezTo>
                      <a:pt x="1301" y="697"/>
                      <a:pt x="1321" y="640"/>
                      <a:pt x="1338" y="581"/>
                    </a:cubicBezTo>
                    <a:cubicBezTo>
                      <a:pt x="1339" y="579"/>
                      <a:pt x="1339" y="577"/>
                      <a:pt x="1340" y="575"/>
                    </a:cubicBezTo>
                    <a:moveTo>
                      <a:pt x="1382" y="447"/>
                    </a:moveTo>
                    <a:cubicBezTo>
                      <a:pt x="1381" y="453"/>
                      <a:pt x="1379" y="458"/>
                      <a:pt x="1377" y="464"/>
                    </a:cubicBezTo>
                    <a:cubicBezTo>
                      <a:pt x="1380" y="459"/>
                      <a:pt x="1381" y="454"/>
                      <a:pt x="1382" y="447"/>
                    </a:cubicBezTo>
                    <a:moveTo>
                      <a:pt x="1393" y="390"/>
                    </a:moveTo>
                    <a:cubicBezTo>
                      <a:pt x="1393" y="394"/>
                      <a:pt x="1392" y="398"/>
                      <a:pt x="1391" y="402"/>
                    </a:cubicBezTo>
                    <a:cubicBezTo>
                      <a:pt x="1392" y="400"/>
                      <a:pt x="1392" y="398"/>
                      <a:pt x="1393" y="395"/>
                    </a:cubicBezTo>
                    <a:cubicBezTo>
                      <a:pt x="1393" y="393"/>
                      <a:pt x="1393" y="391"/>
                      <a:pt x="1393" y="390"/>
                    </a:cubicBezTo>
                    <a:moveTo>
                      <a:pt x="1365" y="203"/>
                    </a:moveTo>
                    <a:cubicBezTo>
                      <a:pt x="1365" y="203"/>
                      <a:pt x="1365" y="204"/>
                      <a:pt x="1365" y="205"/>
                    </a:cubicBezTo>
                    <a:cubicBezTo>
                      <a:pt x="1365" y="205"/>
                      <a:pt x="1365" y="205"/>
                      <a:pt x="1365" y="205"/>
                    </a:cubicBezTo>
                    <a:cubicBezTo>
                      <a:pt x="1365" y="204"/>
                      <a:pt x="1365" y="203"/>
                      <a:pt x="1365" y="203"/>
                    </a:cubicBezTo>
                    <a:moveTo>
                      <a:pt x="1295" y="0"/>
                    </a:moveTo>
                    <a:cubicBezTo>
                      <a:pt x="1295" y="2"/>
                      <a:pt x="1295" y="3"/>
                      <a:pt x="1294" y="5"/>
                    </a:cubicBezTo>
                    <a:cubicBezTo>
                      <a:pt x="1295" y="5"/>
                      <a:pt x="1295" y="5"/>
                      <a:pt x="1295" y="5"/>
                    </a:cubicBezTo>
                    <a:cubicBezTo>
                      <a:pt x="1295" y="5"/>
                      <a:pt x="1295" y="5"/>
                      <a:pt x="1295" y="5"/>
                    </a:cubicBezTo>
                    <a:cubicBezTo>
                      <a:pt x="1295" y="3"/>
                      <a:pt x="1295" y="2"/>
                      <a:pt x="1295" y="0"/>
                    </a:cubicBezTo>
                  </a:path>
                </a:pathLst>
              </a:custGeom>
              <a:solidFill>
                <a:srgbClr val="FBEF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0" name="Freeform 143">
                <a:extLst>
                  <a:ext uri="{FF2B5EF4-FFF2-40B4-BE49-F238E27FC236}">
                    <a16:creationId xmlns:a16="http://schemas.microsoft.com/office/drawing/2014/main" id="{B6A1DE81-D2D4-4FD9-0A22-F8ACE910E4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69" y="5018"/>
                <a:ext cx="2039" cy="640"/>
              </a:xfrm>
              <a:custGeom>
                <a:avLst/>
                <a:gdLst>
                  <a:gd name="T0" fmla="*/ 1129 w 1172"/>
                  <a:gd name="T1" fmla="*/ 353 h 368"/>
                  <a:gd name="T2" fmla="*/ 1128 w 1172"/>
                  <a:gd name="T3" fmla="*/ 354 h 368"/>
                  <a:gd name="T4" fmla="*/ 1140 w 1172"/>
                  <a:gd name="T5" fmla="*/ 360 h 368"/>
                  <a:gd name="T6" fmla="*/ 1172 w 1172"/>
                  <a:gd name="T7" fmla="*/ 368 h 368"/>
                  <a:gd name="T8" fmla="*/ 1172 w 1172"/>
                  <a:gd name="T9" fmla="*/ 364 h 368"/>
                  <a:gd name="T10" fmla="*/ 1129 w 1172"/>
                  <a:gd name="T11" fmla="*/ 353 h 368"/>
                  <a:gd name="T12" fmla="*/ 1070 w 1172"/>
                  <a:gd name="T13" fmla="*/ 325 h 368"/>
                  <a:gd name="T14" fmla="*/ 974 w 1172"/>
                  <a:gd name="T15" fmla="*/ 331 h 368"/>
                  <a:gd name="T16" fmla="*/ 917 w 1172"/>
                  <a:gd name="T17" fmla="*/ 329 h 368"/>
                  <a:gd name="T18" fmla="*/ 907 w 1172"/>
                  <a:gd name="T19" fmla="*/ 341 h 368"/>
                  <a:gd name="T20" fmla="*/ 917 w 1172"/>
                  <a:gd name="T21" fmla="*/ 341 h 368"/>
                  <a:gd name="T22" fmla="*/ 933 w 1172"/>
                  <a:gd name="T23" fmla="*/ 341 h 368"/>
                  <a:gd name="T24" fmla="*/ 1070 w 1172"/>
                  <a:gd name="T25" fmla="*/ 325 h 368"/>
                  <a:gd name="T26" fmla="*/ 815 w 1172"/>
                  <a:gd name="T27" fmla="*/ 311 h 368"/>
                  <a:gd name="T28" fmla="*/ 784 w 1172"/>
                  <a:gd name="T29" fmla="*/ 312 h 368"/>
                  <a:gd name="T30" fmla="*/ 806 w 1172"/>
                  <a:gd name="T31" fmla="*/ 338 h 368"/>
                  <a:gd name="T32" fmla="*/ 881 w 1172"/>
                  <a:gd name="T33" fmla="*/ 341 h 368"/>
                  <a:gd name="T34" fmla="*/ 899 w 1172"/>
                  <a:gd name="T35" fmla="*/ 327 h 368"/>
                  <a:gd name="T36" fmla="*/ 815 w 1172"/>
                  <a:gd name="T37" fmla="*/ 311 h 368"/>
                  <a:gd name="T38" fmla="*/ 667 w 1172"/>
                  <a:gd name="T39" fmla="*/ 261 h 368"/>
                  <a:gd name="T40" fmla="*/ 707 w 1172"/>
                  <a:gd name="T41" fmla="*/ 306 h 368"/>
                  <a:gd name="T42" fmla="*/ 774 w 1172"/>
                  <a:gd name="T43" fmla="*/ 298 h 368"/>
                  <a:gd name="T44" fmla="*/ 698 w 1172"/>
                  <a:gd name="T45" fmla="*/ 261 h 368"/>
                  <a:gd name="T46" fmla="*/ 685 w 1172"/>
                  <a:gd name="T47" fmla="*/ 261 h 368"/>
                  <a:gd name="T48" fmla="*/ 667 w 1172"/>
                  <a:gd name="T49" fmla="*/ 261 h 368"/>
                  <a:gd name="T50" fmla="*/ 582 w 1172"/>
                  <a:gd name="T51" fmla="*/ 253 h 368"/>
                  <a:gd name="T52" fmla="*/ 606 w 1172"/>
                  <a:gd name="T53" fmla="*/ 283 h 368"/>
                  <a:gd name="T54" fmla="*/ 649 w 1172"/>
                  <a:gd name="T55" fmla="*/ 287 h 368"/>
                  <a:gd name="T56" fmla="*/ 669 w 1172"/>
                  <a:gd name="T57" fmla="*/ 297 h 368"/>
                  <a:gd name="T58" fmla="*/ 675 w 1172"/>
                  <a:gd name="T59" fmla="*/ 301 h 368"/>
                  <a:gd name="T60" fmla="*/ 628 w 1172"/>
                  <a:gd name="T61" fmla="*/ 259 h 368"/>
                  <a:gd name="T62" fmla="*/ 582 w 1172"/>
                  <a:gd name="T63" fmla="*/ 253 h 368"/>
                  <a:gd name="T64" fmla="*/ 505 w 1172"/>
                  <a:gd name="T65" fmla="*/ 238 h 368"/>
                  <a:gd name="T66" fmla="*/ 533 w 1172"/>
                  <a:gd name="T67" fmla="*/ 276 h 368"/>
                  <a:gd name="T68" fmla="*/ 577 w 1172"/>
                  <a:gd name="T69" fmla="*/ 280 h 368"/>
                  <a:gd name="T70" fmla="*/ 540 w 1172"/>
                  <a:gd name="T71" fmla="*/ 246 h 368"/>
                  <a:gd name="T72" fmla="*/ 505 w 1172"/>
                  <a:gd name="T73" fmla="*/ 238 h 368"/>
                  <a:gd name="T74" fmla="*/ 434 w 1172"/>
                  <a:gd name="T75" fmla="*/ 215 h 368"/>
                  <a:gd name="T76" fmla="*/ 470 w 1172"/>
                  <a:gd name="T77" fmla="*/ 269 h 368"/>
                  <a:gd name="T78" fmla="*/ 505 w 1172"/>
                  <a:gd name="T79" fmla="*/ 273 h 368"/>
                  <a:gd name="T80" fmla="*/ 460 w 1172"/>
                  <a:gd name="T81" fmla="*/ 224 h 368"/>
                  <a:gd name="T82" fmla="*/ 434 w 1172"/>
                  <a:gd name="T83" fmla="*/ 215 h 368"/>
                  <a:gd name="T84" fmla="*/ 348 w 1172"/>
                  <a:gd name="T85" fmla="*/ 171 h 368"/>
                  <a:gd name="T86" fmla="*/ 412 w 1172"/>
                  <a:gd name="T87" fmla="*/ 261 h 368"/>
                  <a:gd name="T88" fmla="*/ 421 w 1172"/>
                  <a:gd name="T89" fmla="*/ 263 h 368"/>
                  <a:gd name="T90" fmla="*/ 442 w 1172"/>
                  <a:gd name="T91" fmla="*/ 266 h 368"/>
                  <a:gd name="T92" fmla="*/ 393 w 1172"/>
                  <a:gd name="T93" fmla="*/ 196 h 368"/>
                  <a:gd name="T94" fmla="*/ 353 w 1172"/>
                  <a:gd name="T95" fmla="*/ 173 h 368"/>
                  <a:gd name="T96" fmla="*/ 348 w 1172"/>
                  <a:gd name="T97" fmla="*/ 171 h 368"/>
                  <a:gd name="T98" fmla="*/ 275 w 1172"/>
                  <a:gd name="T99" fmla="*/ 149 h 368"/>
                  <a:gd name="T100" fmla="*/ 339 w 1172"/>
                  <a:gd name="T101" fmla="*/ 235 h 368"/>
                  <a:gd name="T102" fmla="*/ 345 w 1172"/>
                  <a:gd name="T103" fmla="*/ 237 h 368"/>
                  <a:gd name="T104" fmla="*/ 380 w 1172"/>
                  <a:gd name="T105" fmla="*/ 251 h 368"/>
                  <a:gd name="T106" fmla="*/ 308 w 1172"/>
                  <a:gd name="T107" fmla="*/ 159 h 368"/>
                  <a:gd name="T108" fmla="*/ 275 w 1172"/>
                  <a:gd name="T109" fmla="*/ 149 h 368"/>
                  <a:gd name="T110" fmla="*/ 1 w 1172"/>
                  <a:gd name="T111" fmla="*/ 0 h 368"/>
                  <a:gd name="T112" fmla="*/ 0 w 1172"/>
                  <a:gd name="T113" fmla="*/ 4 h 368"/>
                  <a:gd name="T114" fmla="*/ 163 w 1172"/>
                  <a:gd name="T115" fmla="*/ 109 h 368"/>
                  <a:gd name="T116" fmla="*/ 254 w 1172"/>
                  <a:gd name="T117" fmla="*/ 200 h 368"/>
                  <a:gd name="T118" fmla="*/ 303 w 1172"/>
                  <a:gd name="T119" fmla="*/ 221 h 368"/>
                  <a:gd name="T120" fmla="*/ 230 w 1172"/>
                  <a:gd name="T121" fmla="*/ 132 h 368"/>
                  <a:gd name="T122" fmla="*/ 67 w 1172"/>
                  <a:gd name="T123" fmla="*/ 25 h 368"/>
                  <a:gd name="T124" fmla="*/ 1 w 1172"/>
                  <a:gd name="T125" fmla="*/ 0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72" h="368">
                    <a:moveTo>
                      <a:pt x="1129" y="353"/>
                    </a:moveTo>
                    <a:cubicBezTo>
                      <a:pt x="1129" y="354"/>
                      <a:pt x="1128" y="354"/>
                      <a:pt x="1128" y="354"/>
                    </a:cubicBezTo>
                    <a:cubicBezTo>
                      <a:pt x="1132" y="356"/>
                      <a:pt x="1136" y="358"/>
                      <a:pt x="1140" y="360"/>
                    </a:cubicBezTo>
                    <a:cubicBezTo>
                      <a:pt x="1150" y="364"/>
                      <a:pt x="1161" y="367"/>
                      <a:pt x="1172" y="368"/>
                    </a:cubicBezTo>
                    <a:cubicBezTo>
                      <a:pt x="1172" y="367"/>
                      <a:pt x="1172" y="366"/>
                      <a:pt x="1172" y="364"/>
                    </a:cubicBezTo>
                    <a:cubicBezTo>
                      <a:pt x="1155" y="361"/>
                      <a:pt x="1141" y="358"/>
                      <a:pt x="1129" y="353"/>
                    </a:cubicBezTo>
                    <a:moveTo>
                      <a:pt x="1070" y="325"/>
                    </a:moveTo>
                    <a:cubicBezTo>
                      <a:pt x="1051" y="327"/>
                      <a:pt x="1017" y="331"/>
                      <a:pt x="974" y="331"/>
                    </a:cubicBezTo>
                    <a:cubicBezTo>
                      <a:pt x="957" y="331"/>
                      <a:pt x="937" y="331"/>
                      <a:pt x="917" y="329"/>
                    </a:cubicBezTo>
                    <a:cubicBezTo>
                      <a:pt x="914" y="333"/>
                      <a:pt x="911" y="337"/>
                      <a:pt x="907" y="341"/>
                    </a:cubicBezTo>
                    <a:cubicBezTo>
                      <a:pt x="910" y="341"/>
                      <a:pt x="913" y="341"/>
                      <a:pt x="917" y="341"/>
                    </a:cubicBezTo>
                    <a:cubicBezTo>
                      <a:pt x="922" y="341"/>
                      <a:pt x="928" y="341"/>
                      <a:pt x="933" y="341"/>
                    </a:cubicBezTo>
                    <a:cubicBezTo>
                      <a:pt x="979" y="341"/>
                      <a:pt x="1025" y="339"/>
                      <a:pt x="1070" y="325"/>
                    </a:cubicBezTo>
                    <a:moveTo>
                      <a:pt x="815" y="311"/>
                    </a:moveTo>
                    <a:cubicBezTo>
                      <a:pt x="805" y="311"/>
                      <a:pt x="795" y="311"/>
                      <a:pt x="784" y="312"/>
                    </a:cubicBezTo>
                    <a:cubicBezTo>
                      <a:pt x="792" y="318"/>
                      <a:pt x="800" y="327"/>
                      <a:pt x="806" y="338"/>
                    </a:cubicBezTo>
                    <a:cubicBezTo>
                      <a:pt x="831" y="339"/>
                      <a:pt x="856" y="340"/>
                      <a:pt x="881" y="341"/>
                    </a:cubicBezTo>
                    <a:cubicBezTo>
                      <a:pt x="888" y="337"/>
                      <a:pt x="894" y="332"/>
                      <a:pt x="899" y="327"/>
                    </a:cubicBezTo>
                    <a:cubicBezTo>
                      <a:pt x="872" y="324"/>
                      <a:pt x="843" y="319"/>
                      <a:pt x="815" y="311"/>
                    </a:cubicBezTo>
                    <a:moveTo>
                      <a:pt x="667" y="261"/>
                    </a:moveTo>
                    <a:cubicBezTo>
                      <a:pt x="687" y="280"/>
                      <a:pt x="704" y="302"/>
                      <a:pt x="707" y="306"/>
                    </a:cubicBezTo>
                    <a:cubicBezTo>
                      <a:pt x="729" y="303"/>
                      <a:pt x="752" y="300"/>
                      <a:pt x="774" y="298"/>
                    </a:cubicBezTo>
                    <a:cubicBezTo>
                      <a:pt x="748" y="288"/>
                      <a:pt x="723" y="276"/>
                      <a:pt x="698" y="261"/>
                    </a:cubicBezTo>
                    <a:cubicBezTo>
                      <a:pt x="695" y="261"/>
                      <a:pt x="691" y="261"/>
                      <a:pt x="685" y="261"/>
                    </a:cubicBezTo>
                    <a:cubicBezTo>
                      <a:pt x="680" y="261"/>
                      <a:pt x="674" y="261"/>
                      <a:pt x="667" y="261"/>
                    </a:cubicBezTo>
                    <a:moveTo>
                      <a:pt x="582" y="253"/>
                    </a:moveTo>
                    <a:cubicBezTo>
                      <a:pt x="592" y="264"/>
                      <a:pt x="600" y="275"/>
                      <a:pt x="606" y="283"/>
                    </a:cubicBezTo>
                    <a:cubicBezTo>
                      <a:pt x="620" y="284"/>
                      <a:pt x="635" y="286"/>
                      <a:pt x="649" y="287"/>
                    </a:cubicBezTo>
                    <a:cubicBezTo>
                      <a:pt x="656" y="288"/>
                      <a:pt x="663" y="293"/>
                      <a:pt x="669" y="297"/>
                    </a:cubicBezTo>
                    <a:cubicBezTo>
                      <a:pt x="671" y="298"/>
                      <a:pt x="673" y="299"/>
                      <a:pt x="675" y="301"/>
                    </a:cubicBezTo>
                    <a:cubicBezTo>
                      <a:pt x="662" y="286"/>
                      <a:pt x="644" y="267"/>
                      <a:pt x="628" y="259"/>
                    </a:cubicBezTo>
                    <a:cubicBezTo>
                      <a:pt x="614" y="258"/>
                      <a:pt x="598" y="256"/>
                      <a:pt x="582" y="253"/>
                    </a:cubicBezTo>
                    <a:moveTo>
                      <a:pt x="505" y="238"/>
                    </a:moveTo>
                    <a:cubicBezTo>
                      <a:pt x="516" y="250"/>
                      <a:pt x="525" y="263"/>
                      <a:pt x="533" y="276"/>
                    </a:cubicBezTo>
                    <a:cubicBezTo>
                      <a:pt x="548" y="277"/>
                      <a:pt x="562" y="279"/>
                      <a:pt x="577" y="280"/>
                    </a:cubicBezTo>
                    <a:cubicBezTo>
                      <a:pt x="565" y="267"/>
                      <a:pt x="553" y="254"/>
                      <a:pt x="540" y="246"/>
                    </a:cubicBezTo>
                    <a:cubicBezTo>
                      <a:pt x="529" y="244"/>
                      <a:pt x="517" y="241"/>
                      <a:pt x="505" y="238"/>
                    </a:cubicBezTo>
                    <a:moveTo>
                      <a:pt x="434" y="215"/>
                    </a:moveTo>
                    <a:cubicBezTo>
                      <a:pt x="446" y="232"/>
                      <a:pt x="459" y="251"/>
                      <a:pt x="470" y="269"/>
                    </a:cubicBezTo>
                    <a:cubicBezTo>
                      <a:pt x="482" y="270"/>
                      <a:pt x="494" y="272"/>
                      <a:pt x="505" y="273"/>
                    </a:cubicBezTo>
                    <a:cubicBezTo>
                      <a:pt x="493" y="255"/>
                      <a:pt x="477" y="237"/>
                      <a:pt x="460" y="224"/>
                    </a:cubicBezTo>
                    <a:cubicBezTo>
                      <a:pt x="451" y="221"/>
                      <a:pt x="443" y="218"/>
                      <a:pt x="434" y="215"/>
                    </a:cubicBezTo>
                    <a:moveTo>
                      <a:pt x="348" y="171"/>
                    </a:moveTo>
                    <a:cubicBezTo>
                      <a:pt x="370" y="197"/>
                      <a:pt x="392" y="230"/>
                      <a:pt x="412" y="261"/>
                    </a:cubicBezTo>
                    <a:cubicBezTo>
                      <a:pt x="415" y="262"/>
                      <a:pt x="418" y="262"/>
                      <a:pt x="421" y="263"/>
                    </a:cubicBezTo>
                    <a:cubicBezTo>
                      <a:pt x="428" y="264"/>
                      <a:pt x="435" y="265"/>
                      <a:pt x="442" y="266"/>
                    </a:cubicBezTo>
                    <a:cubicBezTo>
                      <a:pt x="426" y="240"/>
                      <a:pt x="409" y="215"/>
                      <a:pt x="393" y="196"/>
                    </a:cubicBezTo>
                    <a:cubicBezTo>
                      <a:pt x="379" y="189"/>
                      <a:pt x="366" y="181"/>
                      <a:pt x="353" y="173"/>
                    </a:cubicBezTo>
                    <a:cubicBezTo>
                      <a:pt x="352" y="172"/>
                      <a:pt x="350" y="172"/>
                      <a:pt x="348" y="171"/>
                    </a:cubicBezTo>
                    <a:moveTo>
                      <a:pt x="275" y="149"/>
                    </a:moveTo>
                    <a:cubicBezTo>
                      <a:pt x="296" y="174"/>
                      <a:pt x="318" y="205"/>
                      <a:pt x="339" y="235"/>
                    </a:cubicBezTo>
                    <a:cubicBezTo>
                      <a:pt x="341" y="236"/>
                      <a:pt x="343" y="237"/>
                      <a:pt x="345" y="237"/>
                    </a:cubicBezTo>
                    <a:cubicBezTo>
                      <a:pt x="357" y="242"/>
                      <a:pt x="368" y="247"/>
                      <a:pt x="380" y="251"/>
                    </a:cubicBezTo>
                    <a:cubicBezTo>
                      <a:pt x="356" y="215"/>
                      <a:pt x="330" y="179"/>
                      <a:pt x="308" y="159"/>
                    </a:cubicBezTo>
                    <a:cubicBezTo>
                      <a:pt x="298" y="156"/>
                      <a:pt x="287" y="153"/>
                      <a:pt x="275" y="149"/>
                    </a:cubicBezTo>
                    <a:moveTo>
                      <a:pt x="1" y="0"/>
                    </a:moveTo>
                    <a:cubicBezTo>
                      <a:pt x="1" y="2"/>
                      <a:pt x="0" y="3"/>
                      <a:pt x="0" y="4"/>
                    </a:cubicBezTo>
                    <a:cubicBezTo>
                      <a:pt x="19" y="13"/>
                      <a:pt x="81" y="44"/>
                      <a:pt x="163" y="109"/>
                    </a:cubicBezTo>
                    <a:cubicBezTo>
                      <a:pt x="194" y="133"/>
                      <a:pt x="226" y="166"/>
                      <a:pt x="254" y="200"/>
                    </a:cubicBezTo>
                    <a:cubicBezTo>
                      <a:pt x="270" y="207"/>
                      <a:pt x="286" y="214"/>
                      <a:pt x="303" y="221"/>
                    </a:cubicBezTo>
                    <a:cubicBezTo>
                      <a:pt x="277" y="185"/>
                      <a:pt x="251" y="152"/>
                      <a:pt x="230" y="132"/>
                    </a:cubicBezTo>
                    <a:cubicBezTo>
                      <a:pt x="177" y="109"/>
                      <a:pt x="116" y="75"/>
                      <a:pt x="67" y="25"/>
                    </a:cubicBezTo>
                    <a:cubicBezTo>
                      <a:pt x="56" y="22"/>
                      <a:pt x="30" y="16"/>
                      <a:pt x="1" y="0"/>
                    </a:cubicBezTo>
                  </a:path>
                </a:pathLst>
              </a:custGeom>
              <a:solidFill>
                <a:srgbClr val="F0A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1" name="Freeform 144">
                <a:extLst>
                  <a:ext uri="{FF2B5EF4-FFF2-40B4-BE49-F238E27FC236}">
                    <a16:creationId xmlns:a16="http://schemas.microsoft.com/office/drawing/2014/main" id="{75828901-C3E1-F15A-97AF-86835FFEA8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49" y="2640"/>
                <a:ext cx="4790" cy="2970"/>
              </a:xfrm>
              <a:custGeom>
                <a:avLst/>
                <a:gdLst>
                  <a:gd name="T0" fmla="*/ 1321 w 2754"/>
                  <a:gd name="T1" fmla="*/ 1495 h 1706"/>
                  <a:gd name="T2" fmla="*/ 2316 w 2754"/>
                  <a:gd name="T3" fmla="*/ 1316 h 1706"/>
                  <a:gd name="T4" fmla="*/ 2211 w 2754"/>
                  <a:gd name="T5" fmla="*/ 1367 h 1706"/>
                  <a:gd name="T6" fmla="*/ 1703 w 2754"/>
                  <a:gd name="T7" fmla="*/ 1363 h 1706"/>
                  <a:gd name="T8" fmla="*/ 1789 w 2754"/>
                  <a:gd name="T9" fmla="*/ 1450 h 1706"/>
                  <a:gd name="T10" fmla="*/ 2482 w 2754"/>
                  <a:gd name="T11" fmla="*/ 1287 h 1706"/>
                  <a:gd name="T12" fmla="*/ 1527 w 2754"/>
                  <a:gd name="T13" fmla="*/ 1170 h 1706"/>
                  <a:gd name="T14" fmla="*/ 381 w 2754"/>
                  <a:gd name="T15" fmla="*/ 1067 h 1706"/>
                  <a:gd name="T16" fmla="*/ 552 w 2754"/>
                  <a:gd name="T17" fmla="*/ 1107 h 1706"/>
                  <a:gd name="T18" fmla="*/ 362 w 2754"/>
                  <a:gd name="T19" fmla="*/ 966 h 1706"/>
                  <a:gd name="T20" fmla="*/ 2275 w 2754"/>
                  <a:gd name="T21" fmla="*/ 1236 h 1706"/>
                  <a:gd name="T22" fmla="*/ 2381 w 2754"/>
                  <a:gd name="T23" fmla="*/ 1106 h 1706"/>
                  <a:gd name="T24" fmla="*/ 1608 w 2754"/>
                  <a:gd name="T25" fmla="*/ 1228 h 1706"/>
                  <a:gd name="T26" fmla="*/ 2356 w 2754"/>
                  <a:gd name="T27" fmla="*/ 1285 h 1706"/>
                  <a:gd name="T28" fmla="*/ 1813 w 2754"/>
                  <a:gd name="T29" fmla="*/ 801 h 1706"/>
                  <a:gd name="T30" fmla="*/ 1535 w 2754"/>
                  <a:gd name="T31" fmla="*/ 1154 h 1706"/>
                  <a:gd name="T32" fmla="*/ 1800 w 2754"/>
                  <a:gd name="T33" fmla="*/ 812 h 1706"/>
                  <a:gd name="T34" fmla="*/ 2153 w 2754"/>
                  <a:gd name="T35" fmla="*/ 1051 h 1706"/>
                  <a:gd name="T36" fmla="*/ 2130 w 2754"/>
                  <a:gd name="T37" fmla="*/ 900 h 1706"/>
                  <a:gd name="T38" fmla="*/ 2135 w 2754"/>
                  <a:gd name="T39" fmla="*/ 757 h 1706"/>
                  <a:gd name="T40" fmla="*/ 1720 w 2754"/>
                  <a:gd name="T41" fmla="*/ 689 h 1706"/>
                  <a:gd name="T42" fmla="*/ 487 w 2754"/>
                  <a:gd name="T43" fmla="*/ 823 h 1706"/>
                  <a:gd name="T44" fmla="*/ 678 w 2754"/>
                  <a:gd name="T45" fmla="*/ 905 h 1706"/>
                  <a:gd name="T46" fmla="*/ 730 w 2754"/>
                  <a:gd name="T47" fmla="*/ 673 h 1706"/>
                  <a:gd name="T48" fmla="*/ 2052 w 2754"/>
                  <a:gd name="T49" fmla="*/ 569 h 1706"/>
                  <a:gd name="T50" fmla="*/ 393 w 2754"/>
                  <a:gd name="T51" fmla="*/ 535 h 1706"/>
                  <a:gd name="T52" fmla="*/ 1829 w 2754"/>
                  <a:gd name="T53" fmla="*/ 527 h 1706"/>
                  <a:gd name="T54" fmla="*/ 52 w 2754"/>
                  <a:gd name="T55" fmla="*/ 788 h 1706"/>
                  <a:gd name="T56" fmla="*/ 552 w 2754"/>
                  <a:gd name="T57" fmla="*/ 1514 h 1706"/>
                  <a:gd name="T58" fmla="*/ 1325 w 2754"/>
                  <a:gd name="T59" fmla="*/ 1693 h 1706"/>
                  <a:gd name="T60" fmla="*/ 1475 w 2754"/>
                  <a:gd name="T61" fmla="*/ 1575 h 1706"/>
                  <a:gd name="T62" fmla="*/ 1223 w 2754"/>
                  <a:gd name="T63" fmla="*/ 1393 h 1706"/>
                  <a:gd name="T64" fmla="*/ 1392 w 2754"/>
                  <a:gd name="T65" fmla="*/ 1555 h 1706"/>
                  <a:gd name="T66" fmla="*/ 1082 w 2754"/>
                  <a:gd name="T67" fmla="*/ 1491 h 1706"/>
                  <a:gd name="T68" fmla="*/ 225 w 2754"/>
                  <a:gd name="T69" fmla="*/ 999 h 1706"/>
                  <a:gd name="T70" fmla="*/ 236 w 2754"/>
                  <a:gd name="T71" fmla="*/ 871 h 1706"/>
                  <a:gd name="T72" fmla="*/ 469 w 2754"/>
                  <a:gd name="T73" fmla="*/ 1279 h 1706"/>
                  <a:gd name="T74" fmla="*/ 1114 w 2754"/>
                  <a:gd name="T75" fmla="*/ 1516 h 1706"/>
                  <a:gd name="T76" fmla="*/ 486 w 2754"/>
                  <a:gd name="T77" fmla="*/ 1357 h 1706"/>
                  <a:gd name="T78" fmla="*/ 133 w 2754"/>
                  <a:gd name="T79" fmla="*/ 807 h 1706"/>
                  <a:gd name="T80" fmla="*/ 1599 w 2754"/>
                  <a:gd name="T81" fmla="*/ 520 h 1706"/>
                  <a:gd name="T82" fmla="*/ 2045 w 2754"/>
                  <a:gd name="T83" fmla="*/ 708 h 1706"/>
                  <a:gd name="T84" fmla="*/ 1547 w 2754"/>
                  <a:gd name="T85" fmla="*/ 475 h 1706"/>
                  <a:gd name="T86" fmla="*/ 2555 w 2754"/>
                  <a:gd name="T87" fmla="*/ 725 h 1706"/>
                  <a:gd name="T88" fmla="*/ 2367 w 2754"/>
                  <a:gd name="T89" fmla="*/ 344 h 1706"/>
                  <a:gd name="T90" fmla="*/ 2568 w 2754"/>
                  <a:gd name="T91" fmla="*/ 640 h 1706"/>
                  <a:gd name="T92" fmla="*/ 2665 w 2754"/>
                  <a:gd name="T93" fmla="*/ 1051 h 1706"/>
                  <a:gd name="T94" fmla="*/ 2546 w 2754"/>
                  <a:gd name="T95" fmla="*/ 423 h 1706"/>
                  <a:gd name="T96" fmla="*/ 2012 w 2754"/>
                  <a:gd name="T97" fmla="*/ 501 h 1706"/>
                  <a:gd name="T98" fmla="*/ 2233 w 2754"/>
                  <a:gd name="T99" fmla="*/ 332 h 1706"/>
                  <a:gd name="T100" fmla="*/ 2291 w 2754"/>
                  <a:gd name="T101" fmla="*/ 979 h 1706"/>
                  <a:gd name="T102" fmla="*/ 2432 w 2754"/>
                  <a:gd name="T103" fmla="*/ 801 h 1706"/>
                  <a:gd name="T104" fmla="*/ 2216 w 2754"/>
                  <a:gd name="T105" fmla="*/ 363 h 1706"/>
                  <a:gd name="T106" fmla="*/ 1553 w 2754"/>
                  <a:gd name="T107" fmla="*/ 164 h 1706"/>
                  <a:gd name="T108" fmla="*/ 1766 w 2754"/>
                  <a:gd name="T109" fmla="*/ 174 h 1706"/>
                  <a:gd name="T110" fmla="*/ 1342 w 2754"/>
                  <a:gd name="T111" fmla="*/ 203 h 1706"/>
                  <a:gd name="T112" fmla="*/ 2215 w 2754"/>
                  <a:gd name="T113" fmla="*/ 62 h 1706"/>
                  <a:gd name="T114" fmla="*/ 1382 w 2754"/>
                  <a:gd name="T115" fmla="*/ 173 h 1706"/>
                  <a:gd name="T116" fmla="*/ 2103 w 2754"/>
                  <a:gd name="T117" fmla="*/ 378 h 1706"/>
                  <a:gd name="T118" fmla="*/ 2063 w 2754"/>
                  <a:gd name="T119" fmla="*/ 265 h 1706"/>
                  <a:gd name="T120" fmla="*/ 1393 w 2754"/>
                  <a:gd name="T121" fmla="*/ 20 h 1706"/>
                  <a:gd name="T122" fmla="*/ 1248 w 2754"/>
                  <a:gd name="T123" fmla="*/ 49 h 1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754" h="1706">
                    <a:moveTo>
                      <a:pt x="1630" y="1418"/>
                    </a:moveTo>
                    <a:cubicBezTo>
                      <a:pt x="1637" y="1468"/>
                      <a:pt x="1632" y="1554"/>
                      <a:pt x="1593" y="1610"/>
                    </a:cubicBezTo>
                    <a:cubicBezTo>
                      <a:pt x="1590" y="1619"/>
                      <a:pt x="1579" y="1657"/>
                      <a:pt x="1550" y="1688"/>
                    </a:cubicBezTo>
                    <a:cubicBezTo>
                      <a:pt x="1622" y="1664"/>
                      <a:pt x="1658" y="1618"/>
                      <a:pt x="1676" y="1580"/>
                    </a:cubicBezTo>
                    <a:cubicBezTo>
                      <a:pt x="1702" y="1524"/>
                      <a:pt x="1700" y="1466"/>
                      <a:pt x="1691" y="1441"/>
                    </a:cubicBezTo>
                    <a:cubicBezTo>
                      <a:pt x="1675" y="1436"/>
                      <a:pt x="1654" y="1428"/>
                      <a:pt x="1630" y="1418"/>
                    </a:cubicBezTo>
                    <a:moveTo>
                      <a:pt x="1169" y="1393"/>
                    </a:moveTo>
                    <a:cubicBezTo>
                      <a:pt x="1166" y="1393"/>
                      <a:pt x="1163" y="1393"/>
                      <a:pt x="1160" y="1394"/>
                    </a:cubicBezTo>
                    <a:cubicBezTo>
                      <a:pt x="1151" y="1398"/>
                      <a:pt x="1142" y="1402"/>
                      <a:pt x="1135" y="1409"/>
                    </a:cubicBezTo>
                    <a:cubicBezTo>
                      <a:pt x="1132" y="1412"/>
                      <a:pt x="1129" y="1415"/>
                      <a:pt x="1128" y="1420"/>
                    </a:cubicBezTo>
                    <a:cubicBezTo>
                      <a:pt x="1128" y="1422"/>
                      <a:pt x="1128" y="1423"/>
                      <a:pt x="1127" y="1425"/>
                    </a:cubicBezTo>
                    <a:cubicBezTo>
                      <a:pt x="1177" y="1458"/>
                      <a:pt x="1231" y="1481"/>
                      <a:pt x="1289" y="1494"/>
                    </a:cubicBezTo>
                    <a:cubicBezTo>
                      <a:pt x="1323" y="1501"/>
                      <a:pt x="1352" y="1517"/>
                      <a:pt x="1379" y="1536"/>
                    </a:cubicBezTo>
                    <a:cubicBezTo>
                      <a:pt x="1380" y="1537"/>
                      <a:pt x="1381" y="1538"/>
                      <a:pt x="1382" y="1539"/>
                    </a:cubicBezTo>
                    <a:cubicBezTo>
                      <a:pt x="1370" y="1522"/>
                      <a:pt x="1350" y="1501"/>
                      <a:pt x="1323" y="1495"/>
                    </a:cubicBezTo>
                    <a:cubicBezTo>
                      <a:pt x="1322" y="1495"/>
                      <a:pt x="1322" y="1495"/>
                      <a:pt x="1321" y="1495"/>
                    </a:cubicBezTo>
                    <a:cubicBezTo>
                      <a:pt x="1279" y="1485"/>
                      <a:pt x="1209" y="1459"/>
                      <a:pt x="1176" y="1393"/>
                    </a:cubicBezTo>
                    <a:cubicBezTo>
                      <a:pt x="1174" y="1393"/>
                      <a:pt x="1172" y="1393"/>
                      <a:pt x="1169" y="1393"/>
                    </a:cubicBezTo>
                    <a:moveTo>
                      <a:pt x="1460" y="1381"/>
                    </a:moveTo>
                    <a:cubicBezTo>
                      <a:pt x="1459" y="1381"/>
                      <a:pt x="1458" y="1382"/>
                      <a:pt x="1457" y="1383"/>
                    </a:cubicBezTo>
                    <a:cubicBezTo>
                      <a:pt x="1458" y="1384"/>
                      <a:pt x="1459" y="1386"/>
                      <a:pt x="1460" y="1387"/>
                    </a:cubicBezTo>
                    <a:cubicBezTo>
                      <a:pt x="1460" y="1385"/>
                      <a:pt x="1460" y="1383"/>
                      <a:pt x="1460" y="1381"/>
                    </a:cubicBezTo>
                    <a:moveTo>
                      <a:pt x="1052" y="1374"/>
                    </a:moveTo>
                    <a:cubicBezTo>
                      <a:pt x="1050" y="1374"/>
                      <a:pt x="1048" y="1374"/>
                      <a:pt x="1046" y="1374"/>
                    </a:cubicBezTo>
                    <a:cubicBezTo>
                      <a:pt x="1047" y="1375"/>
                      <a:pt x="1049" y="1376"/>
                      <a:pt x="1050" y="1376"/>
                    </a:cubicBezTo>
                    <a:cubicBezTo>
                      <a:pt x="1051" y="1375"/>
                      <a:pt x="1051" y="1375"/>
                      <a:pt x="1052" y="1374"/>
                    </a:cubicBezTo>
                    <a:moveTo>
                      <a:pt x="2519" y="1191"/>
                    </a:moveTo>
                    <a:cubicBezTo>
                      <a:pt x="2482" y="1242"/>
                      <a:pt x="2423" y="1286"/>
                      <a:pt x="2348" y="1308"/>
                    </a:cubicBezTo>
                    <a:cubicBezTo>
                      <a:pt x="2343" y="1314"/>
                      <a:pt x="2335" y="1316"/>
                      <a:pt x="2325" y="1316"/>
                    </a:cubicBezTo>
                    <a:cubicBezTo>
                      <a:pt x="2325" y="1316"/>
                      <a:pt x="2325" y="1316"/>
                      <a:pt x="2325" y="1316"/>
                    </a:cubicBezTo>
                    <a:cubicBezTo>
                      <a:pt x="2325" y="1316"/>
                      <a:pt x="2324" y="1316"/>
                      <a:pt x="2324" y="1316"/>
                    </a:cubicBezTo>
                    <a:cubicBezTo>
                      <a:pt x="2321" y="1316"/>
                      <a:pt x="2318" y="1316"/>
                      <a:pt x="2316" y="1316"/>
                    </a:cubicBezTo>
                    <a:cubicBezTo>
                      <a:pt x="2316" y="1316"/>
                      <a:pt x="2315" y="1316"/>
                      <a:pt x="2315" y="1316"/>
                    </a:cubicBezTo>
                    <a:cubicBezTo>
                      <a:pt x="2315" y="1316"/>
                      <a:pt x="2315" y="1316"/>
                      <a:pt x="2315" y="1316"/>
                    </a:cubicBezTo>
                    <a:cubicBezTo>
                      <a:pt x="2315" y="1316"/>
                      <a:pt x="2315" y="1316"/>
                      <a:pt x="2315" y="1316"/>
                    </a:cubicBezTo>
                    <a:cubicBezTo>
                      <a:pt x="2315" y="1316"/>
                      <a:pt x="2315" y="1316"/>
                      <a:pt x="2315" y="1316"/>
                    </a:cubicBezTo>
                    <a:cubicBezTo>
                      <a:pt x="2314" y="1316"/>
                      <a:pt x="2313" y="1316"/>
                      <a:pt x="2312" y="1316"/>
                    </a:cubicBezTo>
                    <a:cubicBezTo>
                      <a:pt x="2306" y="1318"/>
                      <a:pt x="2299" y="1318"/>
                      <a:pt x="2293" y="1319"/>
                    </a:cubicBezTo>
                    <a:cubicBezTo>
                      <a:pt x="2269" y="1322"/>
                      <a:pt x="2247" y="1324"/>
                      <a:pt x="2227" y="1324"/>
                    </a:cubicBezTo>
                    <a:cubicBezTo>
                      <a:pt x="2188" y="1324"/>
                      <a:pt x="2155" y="1319"/>
                      <a:pt x="2128" y="1309"/>
                    </a:cubicBezTo>
                    <a:cubicBezTo>
                      <a:pt x="2127" y="1309"/>
                      <a:pt x="2126" y="1308"/>
                      <a:pt x="2126" y="1308"/>
                    </a:cubicBezTo>
                    <a:cubicBezTo>
                      <a:pt x="2089" y="1329"/>
                      <a:pt x="2029" y="1350"/>
                      <a:pt x="1943" y="1350"/>
                    </a:cubicBezTo>
                    <a:cubicBezTo>
                      <a:pt x="1941" y="1350"/>
                      <a:pt x="1939" y="1350"/>
                      <a:pt x="1938" y="1350"/>
                    </a:cubicBezTo>
                    <a:cubicBezTo>
                      <a:pt x="1941" y="1355"/>
                      <a:pt x="1946" y="1361"/>
                      <a:pt x="1948" y="1368"/>
                    </a:cubicBezTo>
                    <a:cubicBezTo>
                      <a:pt x="1974" y="1370"/>
                      <a:pt x="1999" y="1373"/>
                      <a:pt x="2024" y="1373"/>
                    </a:cubicBezTo>
                    <a:cubicBezTo>
                      <a:pt x="2024" y="1373"/>
                      <a:pt x="2025" y="1373"/>
                      <a:pt x="2025" y="1373"/>
                    </a:cubicBezTo>
                    <a:cubicBezTo>
                      <a:pt x="2084" y="1373"/>
                      <a:pt x="2143" y="1369"/>
                      <a:pt x="2202" y="1367"/>
                    </a:cubicBezTo>
                    <a:cubicBezTo>
                      <a:pt x="2205" y="1367"/>
                      <a:pt x="2208" y="1367"/>
                      <a:pt x="2211" y="1367"/>
                    </a:cubicBezTo>
                    <a:cubicBezTo>
                      <a:pt x="2228" y="1367"/>
                      <a:pt x="2245" y="1368"/>
                      <a:pt x="2262" y="1370"/>
                    </a:cubicBezTo>
                    <a:cubicBezTo>
                      <a:pt x="2276" y="1372"/>
                      <a:pt x="2280" y="1384"/>
                      <a:pt x="2272" y="1395"/>
                    </a:cubicBezTo>
                    <a:cubicBezTo>
                      <a:pt x="2268" y="1400"/>
                      <a:pt x="2263" y="1405"/>
                      <a:pt x="2257" y="1407"/>
                    </a:cubicBezTo>
                    <a:cubicBezTo>
                      <a:pt x="2226" y="1418"/>
                      <a:pt x="2194" y="1428"/>
                      <a:pt x="2162" y="1438"/>
                    </a:cubicBezTo>
                    <a:cubicBezTo>
                      <a:pt x="2158" y="1431"/>
                      <a:pt x="2157" y="1428"/>
                      <a:pt x="2155" y="1424"/>
                    </a:cubicBezTo>
                    <a:cubicBezTo>
                      <a:pt x="2148" y="1410"/>
                      <a:pt x="2135" y="1402"/>
                      <a:pt x="2122" y="1402"/>
                    </a:cubicBezTo>
                    <a:cubicBezTo>
                      <a:pt x="2112" y="1402"/>
                      <a:pt x="2102" y="1406"/>
                      <a:pt x="2094" y="1415"/>
                    </a:cubicBezTo>
                    <a:cubicBezTo>
                      <a:pt x="2088" y="1421"/>
                      <a:pt x="2084" y="1429"/>
                      <a:pt x="2077" y="1433"/>
                    </a:cubicBezTo>
                    <a:cubicBezTo>
                      <a:pt x="2072" y="1438"/>
                      <a:pt x="2064" y="1439"/>
                      <a:pt x="2057" y="1441"/>
                    </a:cubicBezTo>
                    <a:cubicBezTo>
                      <a:pt x="2052" y="1443"/>
                      <a:pt x="2045" y="1442"/>
                      <a:pt x="2040" y="1444"/>
                    </a:cubicBezTo>
                    <a:cubicBezTo>
                      <a:pt x="2015" y="1453"/>
                      <a:pt x="1992" y="1457"/>
                      <a:pt x="1969" y="1457"/>
                    </a:cubicBezTo>
                    <a:cubicBezTo>
                      <a:pt x="1912" y="1457"/>
                      <a:pt x="1861" y="1430"/>
                      <a:pt x="1815" y="1386"/>
                    </a:cubicBezTo>
                    <a:cubicBezTo>
                      <a:pt x="1798" y="1370"/>
                      <a:pt x="1780" y="1362"/>
                      <a:pt x="1760" y="1362"/>
                    </a:cubicBezTo>
                    <a:cubicBezTo>
                      <a:pt x="1754" y="1362"/>
                      <a:pt x="1747" y="1363"/>
                      <a:pt x="1741" y="1364"/>
                    </a:cubicBezTo>
                    <a:cubicBezTo>
                      <a:pt x="1735" y="1365"/>
                      <a:pt x="1729" y="1365"/>
                      <a:pt x="1724" y="1365"/>
                    </a:cubicBezTo>
                    <a:cubicBezTo>
                      <a:pt x="1716" y="1365"/>
                      <a:pt x="1709" y="1365"/>
                      <a:pt x="1703" y="1363"/>
                    </a:cubicBezTo>
                    <a:cubicBezTo>
                      <a:pt x="1658" y="1347"/>
                      <a:pt x="1591" y="1312"/>
                      <a:pt x="1530" y="1276"/>
                    </a:cubicBezTo>
                    <a:cubicBezTo>
                      <a:pt x="1530" y="1277"/>
                      <a:pt x="1530" y="1278"/>
                      <a:pt x="1530" y="1278"/>
                    </a:cubicBezTo>
                    <a:cubicBezTo>
                      <a:pt x="1529" y="1285"/>
                      <a:pt x="1527" y="1292"/>
                      <a:pt x="1525" y="1299"/>
                    </a:cubicBezTo>
                    <a:cubicBezTo>
                      <a:pt x="1524" y="1302"/>
                      <a:pt x="1523" y="1305"/>
                      <a:pt x="1522" y="1308"/>
                    </a:cubicBezTo>
                    <a:cubicBezTo>
                      <a:pt x="1520" y="1312"/>
                      <a:pt x="1521" y="1315"/>
                      <a:pt x="1522" y="1318"/>
                    </a:cubicBezTo>
                    <a:cubicBezTo>
                      <a:pt x="1522" y="1320"/>
                      <a:pt x="1523" y="1321"/>
                      <a:pt x="1523" y="1323"/>
                    </a:cubicBezTo>
                    <a:cubicBezTo>
                      <a:pt x="1586" y="1364"/>
                      <a:pt x="1674" y="1403"/>
                      <a:pt x="1736" y="1424"/>
                    </a:cubicBezTo>
                    <a:cubicBezTo>
                      <a:pt x="1737" y="1424"/>
                      <a:pt x="1737" y="1424"/>
                      <a:pt x="1737" y="1424"/>
                    </a:cubicBezTo>
                    <a:cubicBezTo>
                      <a:pt x="1739" y="1425"/>
                      <a:pt x="1739" y="1425"/>
                      <a:pt x="1739" y="1425"/>
                    </a:cubicBezTo>
                    <a:cubicBezTo>
                      <a:pt x="1741" y="1426"/>
                      <a:pt x="1741" y="1426"/>
                      <a:pt x="1741" y="1426"/>
                    </a:cubicBezTo>
                    <a:cubicBezTo>
                      <a:pt x="1748" y="1429"/>
                      <a:pt x="1755" y="1433"/>
                      <a:pt x="1761" y="1436"/>
                    </a:cubicBezTo>
                    <a:cubicBezTo>
                      <a:pt x="1755" y="1422"/>
                      <a:pt x="1756" y="1409"/>
                      <a:pt x="1758" y="1397"/>
                    </a:cubicBezTo>
                    <a:cubicBezTo>
                      <a:pt x="1758" y="1393"/>
                      <a:pt x="1762" y="1390"/>
                      <a:pt x="1765" y="1390"/>
                    </a:cubicBezTo>
                    <a:cubicBezTo>
                      <a:pt x="1766" y="1390"/>
                      <a:pt x="1766" y="1390"/>
                      <a:pt x="1767" y="1391"/>
                    </a:cubicBezTo>
                    <a:cubicBezTo>
                      <a:pt x="1771" y="1391"/>
                      <a:pt x="1774" y="1395"/>
                      <a:pt x="1773" y="1400"/>
                    </a:cubicBezTo>
                    <a:cubicBezTo>
                      <a:pt x="1770" y="1420"/>
                      <a:pt x="1774" y="1436"/>
                      <a:pt x="1789" y="1450"/>
                    </a:cubicBezTo>
                    <a:cubicBezTo>
                      <a:pt x="1889" y="1498"/>
                      <a:pt x="1979" y="1518"/>
                      <a:pt x="2054" y="1524"/>
                    </a:cubicBezTo>
                    <a:cubicBezTo>
                      <a:pt x="2092" y="1520"/>
                      <a:pt x="2124" y="1501"/>
                      <a:pt x="2135" y="1444"/>
                    </a:cubicBezTo>
                    <a:cubicBezTo>
                      <a:pt x="2136" y="1441"/>
                      <a:pt x="2139" y="1438"/>
                      <a:pt x="2143" y="1438"/>
                    </a:cubicBezTo>
                    <a:cubicBezTo>
                      <a:pt x="2143" y="1438"/>
                      <a:pt x="2144" y="1438"/>
                      <a:pt x="2144" y="1438"/>
                    </a:cubicBezTo>
                    <a:cubicBezTo>
                      <a:pt x="2149" y="1439"/>
                      <a:pt x="2151" y="1443"/>
                      <a:pt x="2151" y="1447"/>
                    </a:cubicBezTo>
                    <a:cubicBezTo>
                      <a:pt x="2142" y="1489"/>
                      <a:pt x="2123" y="1512"/>
                      <a:pt x="2100" y="1525"/>
                    </a:cubicBezTo>
                    <a:cubicBezTo>
                      <a:pt x="2101" y="1525"/>
                      <a:pt x="2102" y="1525"/>
                      <a:pt x="2103" y="1525"/>
                    </a:cubicBezTo>
                    <a:cubicBezTo>
                      <a:pt x="2135" y="1525"/>
                      <a:pt x="2163" y="1523"/>
                      <a:pt x="2188" y="1520"/>
                    </a:cubicBezTo>
                    <a:cubicBezTo>
                      <a:pt x="2234" y="1513"/>
                      <a:pt x="2273" y="1501"/>
                      <a:pt x="2305" y="1489"/>
                    </a:cubicBezTo>
                    <a:cubicBezTo>
                      <a:pt x="2306" y="1484"/>
                      <a:pt x="2310" y="1480"/>
                      <a:pt x="2316" y="1479"/>
                    </a:cubicBezTo>
                    <a:cubicBezTo>
                      <a:pt x="2323" y="1478"/>
                      <a:pt x="2330" y="1477"/>
                      <a:pt x="2337" y="1475"/>
                    </a:cubicBezTo>
                    <a:cubicBezTo>
                      <a:pt x="2366" y="1462"/>
                      <a:pt x="2384" y="1449"/>
                      <a:pt x="2392" y="1442"/>
                    </a:cubicBezTo>
                    <a:cubicBezTo>
                      <a:pt x="2392" y="1442"/>
                      <a:pt x="2392" y="1442"/>
                      <a:pt x="2392" y="1442"/>
                    </a:cubicBezTo>
                    <a:cubicBezTo>
                      <a:pt x="2393" y="1441"/>
                      <a:pt x="2473" y="1375"/>
                      <a:pt x="2480" y="1292"/>
                    </a:cubicBezTo>
                    <a:cubicBezTo>
                      <a:pt x="2481" y="1289"/>
                      <a:pt x="2481" y="1289"/>
                      <a:pt x="2481" y="1289"/>
                    </a:cubicBezTo>
                    <a:cubicBezTo>
                      <a:pt x="2482" y="1287"/>
                      <a:pt x="2482" y="1287"/>
                      <a:pt x="2482" y="1287"/>
                    </a:cubicBezTo>
                    <a:cubicBezTo>
                      <a:pt x="2482" y="1286"/>
                      <a:pt x="2502" y="1247"/>
                      <a:pt x="2519" y="1191"/>
                    </a:cubicBezTo>
                    <a:moveTo>
                      <a:pt x="2550" y="1189"/>
                    </a:moveTo>
                    <a:cubicBezTo>
                      <a:pt x="2534" y="1245"/>
                      <a:pt x="2514" y="1286"/>
                      <a:pt x="2509" y="1297"/>
                    </a:cubicBezTo>
                    <a:cubicBezTo>
                      <a:pt x="2502" y="1367"/>
                      <a:pt x="2454" y="1423"/>
                      <a:pt x="2427" y="1449"/>
                    </a:cubicBezTo>
                    <a:cubicBezTo>
                      <a:pt x="2514" y="1411"/>
                      <a:pt x="2535" y="1356"/>
                      <a:pt x="2536" y="1353"/>
                    </a:cubicBezTo>
                    <a:cubicBezTo>
                      <a:pt x="2537" y="1350"/>
                      <a:pt x="2540" y="1347"/>
                      <a:pt x="2544" y="1345"/>
                    </a:cubicBezTo>
                    <a:cubicBezTo>
                      <a:pt x="2547" y="1344"/>
                      <a:pt x="2550" y="1342"/>
                      <a:pt x="2553" y="1341"/>
                    </a:cubicBezTo>
                    <a:cubicBezTo>
                      <a:pt x="2566" y="1300"/>
                      <a:pt x="2566" y="1231"/>
                      <a:pt x="2550" y="1189"/>
                    </a:cubicBezTo>
                    <a:moveTo>
                      <a:pt x="1527" y="1170"/>
                    </a:moveTo>
                    <a:cubicBezTo>
                      <a:pt x="1527" y="1170"/>
                      <a:pt x="1526" y="1170"/>
                      <a:pt x="1526" y="1171"/>
                    </a:cubicBezTo>
                    <a:cubicBezTo>
                      <a:pt x="1533" y="1174"/>
                      <a:pt x="1539" y="1178"/>
                      <a:pt x="1545" y="1182"/>
                    </a:cubicBezTo>
                    <a:cubicBezTo>
                      <a:pt x="1543" y="1178"/>
                      <a:pt x="1541" y="1174"/>
                      <a:pt x="1539" y="1170"/>
                    </a:cubicBezTo>
                    <a:cubicBezTo>
                      <a:pt x="1538" y="1170"/>
                      <a:pt x="1537" y="1170"/>
                      <a:pt x="1537" y="1170"/>
                    </a:cubicBezTo>
                    <a:cubicBezTo>
                      <a:pt x="1535" y="1170"/>
                      <a:pt x="1534" y="1170"/>
                      <a:pt x="1533" y="1170"/>
                    </a:cubicBezTo>
                    <a:cubicBezTo>
                      <a:pt x="1532" y="1170"/>
                      <a:pt x="1531" y="1170"/>
                      <a:pt x="1530" y="1170"/>
                    </a:cubicBezTo>
                    <a:cubicBezTo>
                      <a:pt x="1529" y="1170"/>
                      <a:pt x="1528" y="1170"/>
                      <a:pt x="1527" y="1170"/>
                    </a:cubicBezTo>
                    <a:moveTo>
                      <a:pt x="540" y="1120"/>
                    </a:moveTo>
                    <a:cubicBezTo>
                      <a:pt x="541" y="1121"/>
                      <a:pt x="541" y="1121"/>
                      <a:pt x="542" y="1121"/>
                    </a:cubicBezTo>
                    <a:cubicBezTo>
                      <a:pt x="542" y="1121"/>
                      <a:pt x="542" y="1121"/>
                      <a:pt x="542" y="1121"/>
                    </a:cubicBezTo>
                    <a:cubicBezTo>
                      <a:pt x="541" y="1121"/>
                      <a:pt x="541" y="1120"/>
                      <a:pt x="541" y="1120"/>
                    </a:cubicBezTo>
                    <a:cubicBezTo>
                      <a:pt x="541" y="1120"/>
                      <a:pt x="541" y="1120"/>
                      <a:pt x="540" y="1120"/>
                    </a:cubicBezTo>
                    <a:moveTo>
                      <a:pt x="340" y="954"/>
                    </a:moveTo>
                    <a:cubicBezTo>
                      <a:pt x="339" y="954"/>
                      <a:pt x="339" y="954"/>
                      <a:pt x="338" y="954"/>
                    </a:cubicBezTo>
                    <a:cubicBezTo>
                      <a:pt x="328" y="956"/>
                      <a:pt x="316" y="964"/>
                      <a:pt x="313" y="972"/>
                    </a:cubicBezTo>
                    <a:cubicBezTo>
                      <a:pt x="308" y="984"/>
                      <a:pt x="310" y="998"/>
                      <a:pt x="309" y="1011"/>
                    </a:cubicBezTo>
                    <a:cubicBezTo>
                      <a:pt x="308" y="1017"/>
                      <a:pt x="307" y="1024"/>
                      <a:pt x="304" y="1030"/>
                    </a:cubicBezTo>
                    <a:cubicBezTo>
                      <a:pt x="302" y="1036"/>
                      <a:pt x="296" y="1040"/>
                      <a:pt x="293" y="1046"/>
                    </a:cubicBezTo>
                    <a:cubicBezTo>
                      <a:pt x="286" y="1060"/>
                      <a:pt x="284" y="1075"/>
                      <a:pt x="296" y="1088"/>
                    </a:cubicBezTo>
                    <a:cubicBezTo>
                      <a:pt x="302" y="1094"/>
                      <a:pt x="309" y="1097"/>
                      <a:pt x="316" y="1097"/>
                    </a:cubicBezTo>
                    <a:cubicBezTo>
                      <a:pt x="323" y="1097"/>
                      <a:pt x="330" y="1095"/>
                      <a:pt x="337" y="1091"/>
                    </a:cubicBezTo>
                    <a:cubicBezTo>
                      <a:pt x="347" y="1086"/>
                      <a:pt x="356" y="1079"/>
                      <a:pt x="366" y="1073"/>
                    </a:cubicBezTo>
                    <a:cubicBezTo>
                      <a:pt x="371" y="1070"/>
                      <a:pt x="376" y="1068"/>
                      <a:pt x="381" y="1067"/>
                    </a:cubicBezTo>
                    <a:cubicBezTo>
                      <a:pt x="373" y="1061"/>
                      <a:pt x="365" y="1055"/>
                      <a:pt x="359" y="1049"/>
                    </a:cubicBezTo>
                    <a:cubicBezTo>
                      <a:pt x="347" y="1055"/>
                      <a:pt x="314" y="1076"/>
                      <a:pt x="308" y="1082"/>
                    </a:cubicBezTo>
                    <a:cubicBezTo>
                      <a:pt x="307" y="1083"/>
                      <a:pt x="305" y="1084"/>
                      <a:pt x="303" y="1084"/>
                    </a:cubicBezTo>
                    <a:cubicBezTo>
                      <a:pt x="301" y="1084"/>
                      <a:pt x="299" y="1083"/>
                      <a:pt x="297" y="1082"/>
                    </a:cubicBezTo>
                    <a:cubicBezTo>
                      <a:pt x="294" y="1079"/>
                      <a:pt x="294" y="1074"/>
                      <a:pt x="297" y="1071"/>
                    </a:cubicBezTo>
                    <a:cubicBezTo>
                      <a:pt x="304" y="1064"/>
                      <a:pt x="332" y="1047"/>
                      <a:pt x="347" y="1038"/>
                    </a:cubicBezTo>
                    <a:cubicBezTo>
                      <a:pt x="334" y="1023"/>
                      <a:pt x="325" y="1007"/>
                      <a:pt x="320" y="990"/>
                    </a:cubicBezTo>
                    <a:cubicBezTo>
                      <a:pt x="319" y="986"/>
                      <a:pt x="321" y="981"/>
                      <a:pt x="325" y="980"/>
                    </a:cubicBezTo>
                    <a:cubicBezTo>
                      <a:pt x="326" y="980"/>
                      <a:pt x="327" y="980"/>
                      <a:pt x="327" y="980"/>
                    </a:cubicBezTo>
                    <a:cubicBezTo>
                      <a:pt x="331" y="980"/>
                      <a:pt x="334" y="982"/>
                      <a:pt x="335" y="985"/>
                    </a:cubicBezTo>
                    <a:cubicBezTo>
                      <a:pt x="361" y="1073"/>
                      <a:pt x="493" y="1098"/>
                      <a:pt x="535" y="1104"/>
                    </a:cubicBezTo>
                    <a:cubicBezTo>
                      <a:pt x="531" y="1087"/>
                      <a:pt x="533" y="1066"/>
                      <a:pt x="540" y="1057"/>
                    </a:cubicBezTo>
                    <a:cubicBezTo>
                      <a:pt x="542" y="1055"/>
                      <a:pt x="544" y="1054"/>
                      <a:pt x="546" y="1054"/>
                    </a:cubicBezTo>
                    <a:cubicBezTo>
                      <a:pt x="548" y="1054"/>
                      <a:pt x="550" y="1054"/>
                      <a:pt x="551" y="1055"/>
                    </a:cubicBezTo>
                    <a:cubicBezTo>
                      <a:pt x="555" y="1058"/>
                      <a:pt x="555" y="1063"/>
                      <a:pt x="553" y="1066"/>
                    </a:cubicBezTo>
                    <a:cubicBezTo>
                      <a:pt x="548" y="1073"/>
                      <a:pt x="547" y="1095"/>
                      <a:pt x="552" y="1107"/>
                    </a:cubicBezTo>
                    <a:cubicBezTo>
                      <a:pt x="553" y="1108"/>
                      <a:pt x="553" y="1109"/>
                      <a:pt x="554" y="1110"/>
                    </a:cubicBezTo>
                    <a:cubicBezTo>
                      <a:pt x="554" y="1111"/>
                      <a:pt x="554" y="1111"/>
                      <a:pt x="554" y="1111"/>
                    </a:cubicBezTo>
                    <a:cubicBezTo>
                      <a:pt x="571" y="1140"/>
                      <a:pt x="609" y="1176"/>
                      <a:pt x="694" y="1202"/>
                    </a:cubicBezTo>
                    <a:cubicBezTo>
                      <a:pt x="702" y="1203"/>
                      <a:pt x="710" y="1205"/>
                      <a:pt x="718" y="1206"/>
                    </a:cubicBezTo>
                    <a:cubicBezTo>
                      <a:pt x="721" y="1206"/>
                      <a:pt x="724" y="1208"/>
                      <a:pt x="727" y="1210"/>
                    </a:cubicBezTo>
                    <a:cubicBezTo>
                      <a:pt x="728" y="1210"/>
                      <a:pt x="729" y="1211"/>
                      <a:pt x="730" y="1211"/>
                    </a:cubicBezTo>
                    <a:cubicBezTo>
                      <a:pt x="730" y="1144"/>
                      <a:pt x="730" y="1144"/>
                      <a:pt x="730" y="1144"/>
                    </a:cubicBezTo>
                    <a:cubicBezTo>
                      <a:pt x="694" y="1138"/>
                      <a:pt x="658" y="1129"/>
                      <a:pt x="625" y="1112"/>
                    </a:cubicBezTo>
                    <a:cubicBezTo>
                      <a:pt x="602" y="1100"/>
                      <a:pt x="579" y="1087"/>
                      <a:pt x="584" y="1055"/>
                    </a:cubicBezTo>
                    <a:cubicBezTo>
                      <a:pt x="584" y="1052"/>
                      <a:pt x="583" y="1048"/>
                      <a:pt x="582" y="1045"/>
                    </a:cubicBezTo>
                    <a:cubicBezTo>
                      <a:pt x="577" y="1031"/>
                      <a:pt x="568" y="1023"/>
                      <a:pt x="556" y="1023"/>
                    </a:cubicBezTo>
                    <a:cubicBezTo>
                      <a:pt x="553" y="1023"/>
                      <a:pt x="550" y="1024"/>
                      <a:pt x="547" y="1024"/>
                    </a:cubicBezTo>
                    <a:cubicBezTo>
                      <a:pt x="537" y="1027"/>
                      <a:pt x="528" y="1035"/>
                      <a:pt x="518" y="1040"/>
                    </a:cubicBezTo>
                    <a:cubicBezTo>
                      <a:pt x="514" y="1042"/>
                      <a:pt x="509" y="1046"/>
                      <a:pt x="504" y="1046"/>
                    </a:cubicBezTo>
                    <a:cubicBezTo>
                      <a:pt x="504" y="1046"/>
                      <a:pt x="503" y="1046"/>
                      <a:pt x="503" y="1046"/>
                    </a:cubicBezTo>
                    <a:cubicBezTo>
                      <a:pt x="445" y="1040"/>
                      <a:pt x="396" y="1017"/>
                      <a:pt x="362" y="966"/>
                    </a:cubicBezTo>
                    <a:cubicBezTo>
                      <a:pt x="358" y="960"/>
                      <a:pt x="347" y="954"/>
                      <a:pt x="340" y="954"/>
                    </a:cubicBezTo>
                    <a:moveTo>
                      <a:pt x="1998" y="1191"/>
                    </a:moveTo>
                    <a:cubicBezTo>
                      <a:pt x="2000" y="1191"/>
                      <a:pt x="2002" y="1191"/>
                      <a:pt x="2003" y="1191"/>
                    </a:cubicBezTo>
                    <a:cubicBezTo>
                      <a:pt x="2053" y="1189"/>
                      <a:pt x="2092" y="1161"/>
                      <a:pt x="2131" y="1133"/>
                    </a:cubicBezTo>
                    <a:cubicBezTo>
                      <a:pt x="2157" y="1113"/>
                      <a:pt x="2183" y="1094"/>
                      <a:pt x="2210" y="1075"/>
                    </a:cubicBezTo>
                    <a:cubicBezTo>
                      <a:pt x="2215" y="1071"/>
                      <a:pt x="2221" y="1069"/>
                      <a:pt x="2227" y="1066"/>
                    </a:cubicBezTo>
                    <a:cubicBezTo>
                      <a:pt x="2237" y="1062"/>
                      <a:pt x="2246" y="1060"/>
                      <a:pt x="2254" y="1060"/>
                    </a:cubicBezTo>
                    <a:cubicBezTo>
                      <a:pt x="2276" y="1060"/>
                      <a:pt x="2294" y="1072"/>
                      <a:pt x="2306" y="1095"/>
                    </a:cubicBezTo>
                    <a:cubicBezTo>
                      <a:pt x="2316" y="1112"/>
                      <a:pt x="2328" y="1127"/>
                      <a:pt x="2341" y="1142"/>
                    </a:cubicBezTo>
                    <a:cubicBezTo>
                      <a:pt x="2348" y="1149"/>
                      <a:pt x="2356" y="1152"/>
                      <a:pt x="2364" y="1152"/>
                    </a:cubicBezTo>
                    <a:cubicBezTo>
                      <a:pt x="2371" y="1152"/>
                      <a:pt x="2377" y="1151"/>
                      <a:pt x="2384" y="1148"/>
                    </a:cubicBezTo>
                    <a:cubicBezTo>
                      <a:pt x="2391" y="1145"/>
                      <a:pt x="2397" y="1140"/>
                      <a:pt x="2405" y="1135"/>
                    </a:cubicBezTo>
                    <a:cubicBezTo>
                      <a:pt x="2405" y="1135"/>
                      <a:pt x="2405" y="1135"/>
                      <a:pt x="2405" y="1135"/>
                    </a:cubicBezTo>
                    <a:cubicBezTo>
                      <a:pt x="2405" y="1135"/>
                      <a:pt x="2405" y="1135"/>
                      <a:pt x="2405" y="1135"/>
                    </a:cubicBezTo>
                    <a:cubicBezTo>
                      <a:pt x="2396" y="1176"/>
                      <a:pt x="2380" y="1209"/>
                      <a:pt x="2335" y="1218"/>
                    </a:cubicBezTo>
                    <a:cubicBezTo>
                      <a:pt x="2314" y="1222"/>
                      <a:pt x="2295" y="1232"/>
                      <a:pt x="2275" y="1236"/>
                    </a:cubicBezTo>
                    <a:cubicBezTo>
                      <a:pt x="2252" y="1241"/>
                      <a:pt x="2229" y="1242"/>
                      <a:pt x="2208" y="1245"/>
                    </a:cubicBezTo>
                    <a:cubicBezTo>
                      <a:pt x="2207" y="1231"/>
                      <a:pt x="2208" y="1216"/>
                      <a:pt x="2204" y="1204"/>
                    </a:cubicBezTo>
                    <a:cubicBezTo>
                      <a:pt x="2201" y="1196"/>
                      <a:pt x="2197" y="1192"/>
                      <a:pt x="2191" y="1192"/>
                    </a:cubicBezTo>
                    <a:cubicBezTo>
                      <a:pt x="2187" y="1192"/>
                      <a:pt x="2183" y="1193"/>
                      <a:pt x="2178" y="1197"/>
                    </a:cubicBezTo>
                    <a:cubicBezTo>
                      <a:pt x="2133" y="1227"/>
                      <a:pt x="2087" y="1254"/>
                      <a:pt x="2033" y="1263"/>
                    </a:cubicBezTo>
                    <a:cubicBezTo>
                      <a:pt x="1977" y="1273"/>
                      <a:pt x="1921" y="1283"/>
                      <a:pt x="1865" y="1283"/>
                    </a:cubicBezTo>
                    <a:cubicBezTo>
                      <a:pt x="1831" y="1283"/>
                      <a:pt x="1797" y="1279"/>
                      <a:pt x="1762" y="1270"/>
                    </a:cubicBezTo>
                    <a:cubicBezTo>
                      <a:pt x="1669" y="1245"/>
                      <a:pt x="1621" y="1217"/>
                      <a:pt x="1599" y="1183"/>
                    </a:cubicBezTo>
                    <a:cubicBezTo>
                      <a:pt x="1632" y="1171"/>
                      <a:pt x="1697" y="1167"/>
                      <a:pt x="1757" y="1167"/>
                    </a:cubicBezTo>
                    <a:cubicBezTo>
                      <a:pt x="1812" y="1167"/>
                      <a:pt x="1864" y="1170"/>
                      <a:pt x="1889" y="1173"/>
                    </a:cubicBezTo>
                    <a:cubicBezTo>
                      <a:pt x="1920" y="1177"/>
                      <a:pt x="1965" y="1191"/>
                      <a:pt x="1998" y="1191"/>
                    </a:cubicBezTo>
                    <a:moveTo>
                      <a:pt x="2527" y="935"/>
                    </a:moveTo>
                    <a:cubicBezTo>
                      <a:pt x="2505" y="988"/>
                      <a:pt x="2441" y="1057"/>
                      <a:pt x="2372" y="1076"/>
                    </a:cubicBezTo>
                    <a:cubicBezTo>
                      <a:pt x="2377" y="1083"/>
                      <a:pt x="2381" y="1090"/>
                      <a:pt x="2384" y="1095"/>
                    </a:cubicBezTo>
                    <a:cubicBezTo>
                      <a:pt x="2385" y="1096"/>
                      <a:pt x="2385" y="1098"/>
                      <a:pt x="2385" y="1099"/>
                    </a:cubicBezTo>
                    <a:cubicBezTo>
                      <a:pt x="2385" y="1102"/>
                      <a:pt x="2383" y="1104"/>
                      <a:pt x="2381" y="1106"/>
                    </a:cubicBezTo>
                    <a:cubicBezTo>
                      <a:pt x="2379" y="1106"/>
                      <a:pt x="2378" y="1106"/>
                      <a:pt x="2377" y="1106"/>
                    </a:cubicBezTo>
                    <a:cubicBezTo>
                      <a:pt x="2374" y="1106"/>
                      <a:pt x="2371" y="1105"/>
                      <a:pt x="2370" y="1102"/>
                    </a:cubicBezTo>
                    <a:cubicBezTo>
                      <a:pt x="2359" y="1079"/>
                      <a:pt x="2311" y="1019"/>
                      <a:pt x="2254" y="1019"/>
                    </a:cubicBezTo>
                    <a:cubicBezTo>
                      <a:pt x="2252" y="1019"/>
                      <a:pt x="2250" y="1019"/>
                      <a:pt x="2249" y="1020"/>
                    </a:cubicBezTo>
                    <a:cubicBezTo>
                      <a:pt x="2218" y="1051"/>
                      <a:pt x="2177" y="1060"/>
                      <a:pt x="2165" y="1062"/>
                    </a:cubicBezTo>
                    <a:cubicBezTo>
                      <a:pt x="2111" y="1139"/>
                      <a:pt x="2047" y="1160"/>
                      <a:pt x="1991" y="1160"/>
                    </a:cubicBezTo>
                    <a:cubicBezTo>
                      <a:pt x="1945" y="1160"/>
                      <a:pt x="1905" y="1146"/>
                      <a:pt x="1880" y="1138"/>
                    </a:cubicBezTo>
                    <a:cubicBezTo>
                      <a:pt x="1877" y="1137"/>
                      <a:pt x="1874" y="1136"/>
                      <a:pt x="1871" y="1135"/>
                    </a:cubicBezTo>
                    <a:cubicBezTo>
                      <a:pt x="1869" y="1134"/>
                      <a:pt x="1867" y="1133"/>
                      <a:pt x="1866" y="1131"/>
                    </a:cubicBezTo>
                    <a:cubicBezTo>
                      <a:pt x="1839" y="1144"/>
                      <a:pt x="1805" y="1146"/>
                      <a:pt x="1774" y="1146"/>
                    </a:cubicBezTo>
                    <a:cubicBezTo>
                      <a:pt x="1768" y="1146"/>
                      <a:pt x="1763" y="1146"/>
                      <a:pt x="1759" y="1146"/>
                    </a:cubicBezTo>
                    <a:cubicBezTo>
                      <a:pt x="1754" y="1146"/>
                      <a:pt x="1749" y="1145"/>
                      <a:pt x="1745" y="1145"/>
                    </a:cubicBezTo>
                    <a:cubicBezTo>
                      <a:pt x="1738" y="1145"/>
                      <a:pt x="1732" y="1146"/>
                      <a:pt x="1726" y="1146"/>
                    </a:cubicBezTo>
                    <a:cubicBezTo>
                      <a:pt x="1676" y="1148"/>
                      <a:pt x="1649" y="1154"/>
                      <a:pt x="1624" y="1159"/>
                    </a:cubicBezTo>
                    <a:cubicBezTo>
                      <a:pt x="1604" y="1163"/>
                      <a:pt x="1585" y="1167"/>
                      <a:pt x="1556" y="1169"/>
                    </a:cubicBezTo>
                    <a:cubicBezTo>
                      <a:pt x="1565" y="1186"/>
                      <a:pt x="1582" y="1207"/>
                      <a:pt x="1608" y="1228"/>
                    </a:cubicBezTo>
                    <a:cubicBezTo>
                      <a:pt x="1627" y="1241"/>
                      <a:pt x="1647" y="1255"/>
                      <a:pt x="1668" y="1268"/>
                    </a:cubicBezTo>
                    <a:cubicBezTo>
                      <a:pt x="1730" y="1303"/>
                      <a:pt x="1818" y="1332"/>
                      <a:pt x="1931" y="1334"/>
                    </a:cubicBezTo>
                    <a:cubicBezTo>
                      <a:pt x="1935" y="1334"/>
                      <a:pt x="1939" y="1334"/>
                      <a:pt x="1943" y="1334"/>
                    </a:cubicBezTo>
                    <a:cubicBezTo>
                      <a:pt x="2083" y="1334"/>
                      <a:pt x="2149" y="1277"/>
                      <a:pt x="2158" y="1262"/>
                    </a:cubicBezTo>
                    <a:cubicBezTo>
                      <a:pt x="2159" y="1260"/>
                      <a:pt x="2162" y="1258"/>
                      <a:pt x="2165" y="1258"/>
                    </a:cubicBezTo>
                    <a:cubicBezTo>
                      <a:pt x="2166" y="1258"/>
                      <a:pt x="2167" y="1259"/>
                      <a:pt x="2169" y="1259"/>
                    </a:cubicBezTo>
                    <a:cubicBezTo>
                      <a:pt x="2172" y="1262"/>
                      <a:pt x="2173" y="1266"/>
                      <a:pt x="2171" y="1270"/>
                    </a:cubicBezTo>
                    <a:cubicBezTo>
                      <a:pt x="2168" y="1276"/>
                      <a:pt x="2158" y="1286"/>
                      <a:pt x="2142" y="1297"/>
                    </a:cubicBezTo>
                    <a:cubicBezTo>
                      <a:pt x="2166" y="1304"/>
                      <a:pt x="2194" y="1308"/>
                      <a:pt x="2227" y="1308"/>
                    </a:cubicBezTo>
                    <a:cubicBezTo>
                      <a:pt x="2247" y="1308"/>
                      <a:pt x="2268" y="1307"/>
                      <a:pt x="2291" y="1304"/>
                    </a:cubicBezTo>
                    <a:cubicBezTo>
                      <a:pt x="2291" y="1304"/>
                      <a:pt x="2292" y="1304"/>
                      <a:pt x="2292" y="1304"/>
                    </a:cubicBezTo>
                    <a:cubicBezTo>
                      <a:pt x="2313" y="1297"/>
                      <a:pt x="2334" y="1291"/>
                      <a:pt x="2356" y="1285"/>
                    </a:cubicBezTo>
                    <a:cubicBezTo>
                      <a:pt x="2356" y="1285"/>
                      <a:pt x="2356" y="1285"/>
                      <a:pt x="2356" y="1285"/>
                    </a:cubicBezTo>
                    <a:cubicBezTo>
                      <a:pt x="2356" y="1285"/>
                      <a:pt x="2356" y="1285"/>
                      <a:pt x="2356" y="1285"/>
                    </a:cubicBezTo>
                    <a:cubicBezTo>
                      <a:pt x="2356" y="1285"/>
                      <a:pt x="2356" y="1285"/>
                      <a:pt x="2356" y="1285"/>
                    </a:cubicBezTo>
                    <a:cubicBezTo>
                      <a:pt x="2356" y="1285"/>
                      <a:pt x="2356" y="1285"/>
                      <a:pt x="2356" y="1285"/>
                    </a:cubicBezTo>
                    <a:cubicBezTo>
                      <a:pt x="2356" y="1286"/>
                      <a:pt x="2356" y="1288"/>
                      <a:pt x="2356" y="1289"/>
                    </a:cubicBezTo>
                    <a:cubicBezTo>
                      <a:pt x="2445" y="1260"/>
                      <a:pt x="2507" y="1197"/>
                      <a:pt x="2533" y="1134"/>
                    </a:cubicBezTo>
                    <a:cubicBezTo>
                      <a:pt x="2547" y="1071"/>
                      <a:pt x="2551" y="998"/>
                      <a:pt x="2527" y="935"/>
                    </a:cubicBezTo>
                    <a:moveTo>
                      <a:pt x="1549" y="929"/>
                    </a:moveTo>
                    <a:cubicBezTo>
                      <a:pt x="1549" y="930"/>
                      <a:pt x="1549" y="931"/>
                      <a:pt x="1549" y="932"/>
                    </a:cubicBezTo>
                    <a:cubicBezTo>
                      <a:pt x="1550" y="931"/>
                      <a:pt x="1550" y="931"/>
                      <a:pt x="1550" y="931"/>
                    </a:cubicBezTo>
                    <a:cubicBezTo>
                      <a:pt x="1550" y="931"/>
                      <a:pt x="1550" y="931"/>
                      <a:pt x="1550" y="931"/>
                    </a:cubicBezTo>
                    <a:cubicBezTo>
                      <a:pt x="1550" y="930"/>
                      <a:pt x="1550" y="930"/>
                      <a:pt x="1549" y="929"/>
                    </a:cubicBezTo>
                    <a:moveTo>
                      <a:pt x="1608" y="909"/>
                    </a:moveTo>
                    <a:cubicBezTo>
                      <a:pt x="1585" y="922"/>
                      <a:pt x="1585" y="922"/>
                      <a:pt x="1585" y="922"/>
                    </a:cubicBezTo>
                    <a:cubicBezTo>
                      <a:pt x="1588" y="921"/>
                      <a:pt x="1592" y="921"/>
                      <a:pt x="1596" y="921"/>
                    </a:cubicBezTo>
                    <a:cubicBezTo>
                      <a:pt x="1606" y="921"/>
                      <a:pt x="1616" y="922"/>
                      <a:pt x="1626" y="925"/>
                    </a:cubicBezTo>
                    <a:cubicBezTo>
                      <a:pt x="1617" y="918"/>
                      <a:pt x="1611" y="913"/>
                      <a:pt x="1608" y="909"/>
                    </a:cubicBezTo>
                    <a:moveTo>
                      <a:pt x="1866" y="769"/>
                    </a:moveTo>
                    <a:cubicBezTo>
                      <a:pt x="1859" y="769"/>
                      <a:pt x="1853" y="771"/>
                      <a:pt x="1847" y="775"/>
                    </a:cubicBezTo>
                    <a:cubicBezTo>
                      <a:pt x="1835" y="783"/>
                      <a:pt x="1824" y="792"/>
                      <a:pt x="1813" y="801"/>
                    </a:cubicBezTo>
                    <a:cubicBezTo>
                      <a:pt x="1809" y="799"/>
                      <a:pt x="1804" y="795"/>
                      <a:pt x="1800" y="795"/>
                    </a:cubicBezTo>
                    <a:cubicBezTo>
                      <a:pt x="1800" y="795"/>
                      <a:pt x="1800" y="795"/>
                      <a:pt x="1800" y="795"/>
                    </a:cubicBezTo>
                    <a:cubicBezTo>
                      <a:pt x="1800" y="795"/>
                      <a:pt x="1800" y="795"/>
                      <a:pt x="1800" y="795"/>
                    </a:cubicBezTo>
                    <a:cubicBezTo>
                      <a:pt x="1798" y="795"/>
                      <a:pt x="1796" y="795"/>
                      <a:pt x="1794" y="795"/>
                    </a:cubicBezTo>
                    <a:cubicBezTo>
                      <a:pt x="1792" y="795"/>
                      <a:pt x="1790" y="794"/>
                      <a:pt x="1787" y="794"/>
                    </a:cubicBezTo>
                    <a:cubicBezTo>
                      <a:pt x="1780" y="794"/>
                      <a:pt x="1773" y="795"/>
                      <a:pt x="1769" y="799"/>
                    </a:cubicBezTo>
                    <a:cubicBezTo>
                      <a:pt x="1763" y="804"/>
                      <a:pt x="1762" y="818"/>
                      <a:pt x="1764" y="828"/>
                    </a:cubicBezTo>
                    <a:cubicBezTo>
                      <a:pt x="1766" y="837"/>
                      <a:pt x="1773" y="847"/>
                      <a:pt x="1780" y="855"/>
                    </a:cubicBezTo>
                    <a:cubicBezTo>
                      <a:pt x="1814" y="898"/>
                      <a:pt x="1844" y="948"/>
                      <a:pt x="1838" y="1002"/>
                    </a:cubicBezTo>
                    <a:cubicBezTo>
                      <a:pt x="1842" y="1048"/>
                      <a:pt x="1837" y="1085"/>
                      <a:pt x="1790" y="1090"/>
                    </a:cubicBezTo>
                    <a:cubicBezTo>
                      <a:pt x="1745" y="1093"/>
                      <a:pt x="1677" y="1095"/>
                      <a:pt x="1632" y="1102"/>
                    </a:cubicBezTo>
                    <a:cubicBezTo>
                      <a:pt x="1602" y="1106"/>
                      <a:pt x="1572" y="1111"/>
                      <a:pt x="1542" y="1111"/>
                    </a:cubicBezTo>
                    <a:cubicBezTo>
                      <a:pt x="1542" y="1111"/>
                      <a:pt x="1542" y="1112"/>
                      <a:pt x="1542" y="1112"/>
                    </a:cubicBezTo>
                    <a:cubicBezTo>
                      <a:pt x="1543" y="1112"/>
                      <a:pt x="1544" y="1112"/>
                      <a:pt x="1546" y="1112"/>
                    </a:cubicBezTo>
                    <a:cubicBezTo>
                      <a:pt x="1546" y="1112"/>
                      <a:pt x="1537" y="1145"/>
                      <a:pt x="1531" y="1154"/>
                    </a:cubicBezTo>
                    <a:cubicBezTo>
                      <a:pt x="1533" y="1154"/>
                      <a:pt x="1534" y="1154"/>
                      <a:pt x="1535" y="1154"/>
                    </a:cubicBezTo>
                    <a:cubicBezTo>
                      <a:pt x="1542" y="1154"/>
                      <a:pt x="1549" y="1154"/>
                      <a:pt x="1556" y="1153"/>
                    </a:cubicBezTo>
                    <a:cubicBezTo>
                      <a:pt x="1557" y="1153"/>
                      <a:pt x="1557" y="1153"/>
                      <a:pt x="1557" y="1153"/>
                    </a:cubicBezTo>
                    <a:cubicBezTo>
                      <a:pt x="1558" y="1153"/>
                      <a:pt x="1559" y="1153"/>
                      <a:pt x="1560" y="1153"/>
                    </a:cubicBezTo>
                    <a:cubicBezTo>
                      <a:pt x="1585" y="1151"/>
                      <a:pt x="1603" y="1147"/>
                      <a:pt x="1621" y="1144"/>
                    </a:cubicBezTo>
                    <a:cubicBezTo>
                      <a:pt x="1647" y="1138"/>
                      <a:pt x="1674" y="1133"/>
                      <a:pt x="1726" y="1130"/>
                    </a:cubicBezTo>
                    <a:cubicBezTo>
                      <a:pt x="1732" y="1130"/>
                      <a:pt x="1738" y="1130"/>
                      <a:pt x="1745" y="1130"/>
                    </a:cubicBezTo>
                    <a:cubicBezTo>
                      <a:pt x="1749" y="1130"/>
                      <a:pt x="1754" y="1130"/>
                      <a:pt x="1759" y="1130"/>
                    </a:cubicBezTo>
                    <a:cubicBezTo>
                      <a:pt x="1762" y="1130"/>
                      <a:pt x="1765" y="1130"/>
                      <a:pt x="1769" y="1130"/>
                    </a:cubicBezTo>
                    <a:cubicBezTo>
                      <a:pt x="1840" y="1130"/>
                      <a:pt x="1893" y="1122"/>
                      <a:pt x="1894" y="1053"/>
                    </a:cubicBezTo>
                    <a:cubicBezTo>
                      <a:pt x="1894" y="1051"/>
                      <a:pt x="1895" y="1049"/>
                      <a:pt x="1895" y="1047"/>
                    </a:cubicBezTo>
                    <a:cubicBezTo>
                      <a:pt x="1895" y="954"/>
                      <a:pt x="1843" y="856"/>
                      <a:pt x="1796" y="828"/>
                    </a:cubicBezTo>
                    <a:cubicBezTo>
                      <a:pt x="1795" y="828"/>
                      <a:pt x="1794" y="827"/>
                      <a:pt x="1792" y="826"/>
                    </a:cubicBezTo>
                    <a:cubicBezTo>
                      <a:pt x="1790" y="825"/>
                      <a:pt x="1788" y="822"/>
                      <a:pt x="1788" y="819"/>
                    </a:cubicBezTo>
                    <a:cubicBezTo>
                      <a:pt x="1788" y="818"/>
                      <a:pt x="1788" y="817"/>
                      <a:pt x="1789" y="816"/>
                    </a:cubicBezTo>
                    <a:cubicBezTo>
                      <a:pt x="1790" y="813"/>
                      <a:pt x="1793" y="812"/>
                      <a:pt x="1796" y="812"/>
                    </a:cubicBezTo>
                    <a:cubicBezTo>
                      <a:pt x="1797" y="812"/>
                      <a:pt x="1798" y="812"/>
                      <a:pt x="1800" y="812"/>
                    </a:cubicBezTo>
                    <a:cubicBezTo>
                      <a:pt x="1808" y="817"/>
                      <a:pt x="1818" y="824"/>
                      <a:pt x="1826" y="832"/>
                    </a:cubicBezTo>
                    <a:cubicBezTo>
                      <a:pt x="1827" y="832"/>
                      <a:pt x="1827" y="831"/>
                      <a:pt x="1827" y="831"/>
                    </a:cubicBezTo>
                    <a:cubicBezTo>
                      <a:pt x="1827" y="831"/>
                      <a:pt x="1847" y="804"/>
                      <a:pt x="1854" y="794"/>
                    </a:cubicBezTo>
                    <a:cubicBezTo>
                      <a:pt x="1856" y="792"/>
                      <a:pt x="1858" y="790"/>
                      <a:pt x="1861" y="790"/>
                    </a:cubicBezTo>
                    <a:cubicBezTo>
                      <a:pt x="1862" y="790"/>
                      <a:pt x="1864" y="791"/>
                      <a:pt x="1865" y="792"/>
                    </a:cubicBezTo>
                    <a:cubicBezTo>
                      <a:pt x="1867" y="793"/>
                      <a:pt x="1868" y="796"/>
                      <a:pt x="1868" y="798"/>
                    </a:cubicBezTo>
                    <a:cubicBezTo>
                      <a:pt x="1868" y="800"/>
                      <a:pt x="1868" y="801"/>
                      <a:pt x="1867" y="803"/>
                    </a:cubicBezTo>
                    <a:cubicBezTo>
                      <a:pt x="1860" y="813"/>
                      <a:pt x="1841" y="839"/>
                      <a:pt x="1840" y="840"/>
                    </a:cubicBezTo>
                    <a:cubicBezTo>
                      <a:pt x="1839" y="842"/>
                      <a:pt x="1838" y="842"/>
                      <a:pt x="1837" y="843"/>
                    </a:cubicBezTo>
                    <a:cubicBezTo>
                      <a:pt x="1876" y="888"/>
                      <a:pt x="1910" y="968"/>
                      <a:pt x="1910" y="1047"/>
                    </a:cubicBezTo>
                    <a:cubicBezTo>
                      <a:pt x="1910" y="1049"/>
                      <a:pt x="1910" y="1051"/>
                      <a:pt x="1910" y="1053"/>
                    </a:cubicBezTo>
                    <a:cubicBezTo>
                      <a:pt x="1909" y="1087"/>
                      <a:pt x="1898" y="1108"/>
                      <a:pt x="1880" y="1122"/>
                    </a:cubicBezTo>
                    <a:cubicBezTo>
                      <a:pt x="1882" y="1122"/>
                      <a:pt x="1883" y="1123"/>
                      <a:pt x="1885" y="1123"/>
                    </a:cubicBezTo>
                    <a:cubicBezTo>
                      <a:pt x="1911" y="1132"/>
                      <a:pt x="1949" y="1145"/>
                      <a:pt x="1991" y="1145"/>
                    </a:cubicBezTo>
                    <a:cubicBezTo>
                      <a:pt x="2044" y="1145"/>
                      <a:pt x="2103" y="1125"/>
                      <a:pt x="2153" y="1053"/>
                    </a:cubicBezTo>
                    <a:cubicBezTo>
                      <a:pt x="2153" y="1052"/>
                      <a:pt x="2153" y="1052"/>
                      <a:pt x="2153" y="1051"/>
                    </a:cubicBezTo>
                    <a:cubicBezTo>
                      <a:pt x="2160" y="1009"/>
                      <a:pt x="2150" y="958"/>
                      <a:pt x="2128" y="922"/>
                    </a:cubicBezTo>
                    <a:cubicBezTo>
                      <a:pt x="2125" y="918"/>
                      <a:pt x="2127" y="914"/>
                      <a:pt x="2130" y="911"/>
                    </a:cubicBezTo>
                    <a:cubicBezTo>
                      <a:pt x="2131" y="911"/>
                      <a:pt x="2133" y="910"/>
                      <a:pt x="2134" y="910"/>
                    </a:cubicBezTo>
                    <a:cubicBezTo>
                      <a:pt x="2137" y="910"/>
                      <a:pt x="2139" y="912"/>
                      <a:pt x="2141" y="914"/>
                    </a:cubicBezTo>
                    <a:cubicBezTo>
                      <a:pt x="2164" y="952"/>
                      <a:pt x="2175" y="1001"/>
                      <a:pt x="2169" y="1046"/>
                    </a:cubicBezTo>
                    <a:cubicBezTo>
                      <a:pt x="2196" y="1040"/>
                      <a:pt x="2270" y="1015"/>
                      <a:pt x="2273" y="917"/>
                    </a:cubicBezTo>
                    <a:cubicBezTo>
                      <a:pt x="2273" y="914"/>
                      <a:pt x="2273" y="914"/>
                      <a:pt x="2273" y="914"/>
                    </a:cubicBezTo>
                    <a:cubicBezTo>
                      <a:pt x="2275" y="912"/>
                      <a:pt x="2275" y="912"/>
                      <a:pt x="2275" y="912"/>
                    </a:cubicBezTo>
                    <a:cubicBezTo>
                      <a:pt x="2275" y="912"/>
                      <a:pt x="2309" y="868"/>
                      <a:pt x="2311" y="792"/>
                    </a:cubicBezTo>
                    <a:cubicBezTo>
                      <a:pt x="2308" y="791"/>
                      <a:pt x="2304" y="790"/>
                      <a:pt x="2300" y="790"/>
                    </a:cubicBezTo>
                    <a:cubicBezTo>
                      <a:pt x="2299" y="798"/>
                      <a:pt x="2297" y="804"/>
                      <a:pt x="2296" y="810"/>
                    </a:cubicBezTo>
                    <a:cubicBezTo>
                      <a:pt x="2288" y="851"/>
                      <a:pt x="2268" y="884"/>
                      <a:pt x="2236" y="910"/>
                    </a:cubicBezTo>
                    <a:cubicBezTo>
                      <a:pt x="2223" y="920"/>
                      <a:pt x="2211" y="925"/>
                      <a:pt x="2198" y="925"/>
                    </a:cubicBezTo>
                    <a:cubicBezTo>
                      <a:pt x="2189" y="925"/>
                      <a:pt x="2178" y="922"/>
                      <a:pt x="2168" y="916"/>
                    </a:cubicBezTo>
                    <a:cubicBezTo>
                      <a:pt x="2159" y="911"/>
                      <a:pt x="2150" y="906"/>
                      <a:pt x="2141" y="902"/>
                    </a:cubicBezTo>
                    <a:cubicBezTo>
                      <a:pt x="2137" y="901"/>
                      <a:pt x="2133" y="900"/>
                      <a:pt x="2130" y="900"/>
                    </a:cubicBezTo>
                    <a:cubicBezTo>
                      <a:pt x="2119" y="900"/>
                      <a:pt x="2113" y="908"/>
                      <a:pt x="2112" y="922"/>
                    </a:cubicBezTo>
                    <a:cubicBezTo>
                      <a:pt x="2110" y="940"/>
                      <a:pt x="2107" y="958"/>
                      <a:pt x="2103" y="975"/>
                    </a:cubicBezTo>
                    <a:cubicBezTo>
                      <a:pt x="2101" y="983"/>
                      <a:pt x="2097" y="993"/>
                      <a:pt x="2091" y="999"/>
                    </a:cubicBezTo>
                    <a:cubicBezTo>
                      <a:pt x="2063" y="1027"/>
                      <a:pt x="2030" y="1044"/>
                      <a:pt x="1990" y="1044"/>
                    </a:cubicBezTo>
                    <a:cubicBezTo>
                      <a:pt x="1984" y="1044"/>
                      <a:pt x="1977" y="1043"/>
                      <a:pt x="1970" y="1042"/>
                    </a:cubicBezTo>
                    <a:cubicBezTo>
                      <a:pt x="1951" y="1040"/>
                      <a:pt x="1944" y="1030"/>
                      <a:pt x="1938" y="1012"/>
                    </a:cubicBezTo>
                    <a:cubicBezTo>
                      <a:pt x="1925" y="970"/>
                      <a:pt x="1912" y="927"/>
                      <a:pt x="1893" y="887"/>
                    </a:cubicBezTo>
                    <a:cubicBezTo>
                      <a:pt x="1881" y="860"/>
                      <a:pt x="1869" y="838"/>
                      <a:pt x="1887" y="809"/>
                    </a:cubicBezTo>
                    <a:cubicBezTo>
                      <a:pt x="1894" y="798"/>
                      <a:pt x="1892" y="785"/>
                      <a:pt x="1881" y="775"/>
                    </a:cubicBezTo>
                    <a:cubicBezTo>
                      <a:pt x="1876" y="770"/>
                      <a:pt x="1871" y="769"/>
                      <a:pt x="1866" y="769"/>
                    </a:cubicBezTo>
                    <a:moveTo>
                      <a:pt x="2135" y="757"/>
                    </a:moveTo>
                    <a:cubicBezTo>
                      <a:pt x="2114" y="757"/>
                      <a:pt x="2094" y="760"/>
                      <a:pt x="2076" y="766"/>
                    </a:cubicBezTo>
                    <a:cubicBezTo>
                      <a:pt x="2082" y="766"/>
                      <a:pt x="2087" y="766"/>
                      <a:pt x="2093" y="766"/>
                    </a:cubicBezTo>
                    <a:cubicBezTo>
                      <a:pt x="2115" y="766"/>
                      <a:pt x="2137" y="766"/>
                      <a:pt x="2157" y="766"/>
                    </a:cubicBezTo>
                    <a:cubicBezTo>
                      <a:pt x="2159" y="764"/>
                      <a:pt x="2160" y="761"/>
                      <a:pt x="2161" y="759"/>
                    </a:cubicBezTo>
                    <a:cubicBezTo>
                      <a:pt x="2152" y="758"/>
                      <a:pt x="2143" y="757"/>
                      <a:pt x="2135" y="757"/>
                    </a:cubicBezTo>
                    <a:moveTo>
                      <a:pt x="2194" y="710"/>
                    </a:moveTo>
                    <a:cubicBezTo>
                      <a:pt x="2182" y="735"/>
                      <a:pt x="2182" y="735"/>
                      <a:pt x="2182" y="735"/>
                    </a:cubicBezTo>
                    <a:cubicBezTo>
                      <a:pt x="2190" y="728"/>
                      <a:pt x="2193" y="720"/>
                      <a:pt x="2194" y="710"/>
                    </a:cubicBezTo>
                    <a:moveTo>
                      <a:pt x="1722" y="659"/>
                    </a:moveTo>
                    <a:cubicBezTo>
                      <a:pt x="1700" y="659"/>
                      <a:pt x="1678" y="661"/>
                      <a:pt x="1655" y="665"/>
                    </a:cubicBezTo>
                    <a:cubicBezTo>
                      <a:pt x="1654" y="665"/>
                      <a:pt x="1654" y="665"/>
                      <a:pt x="1653" y="665"/>
                    </a:cubicBezTo>
                    <a:cubicBezTo>
                      <a:pt x="1652" y="665"/>
                      <a:pt x="1651" y="665"/>
                      <a:pt x="1650" y="664"/>
                    </a:cubicBezTo>
                    <a:cubicBezTo>
                      <a:pt x="1650" y="664"/>
                      <a:pt x="1649" y="665"/>
                      <a:pt x="1649" y="665"/>
                    </a:cubicBezTo>
                    <a:cubicBezTo>
                      <a:pt x="1586" y="762"/>
                      <a:pt x="1617" y="893"/>
                      <a:pt x="1618" y="897"/>
                    </a:cubicBezTo>
                    <a:cubicBezTo>
                      <a:pt x="1619" y="897"/>
                      <a:pt x="1619" y="898"/>
                      <a:pt x="1619" y="898"/>
                    </a:cubicBezTo>
                    <a:cubicBezTo>
                      <a:pt x="1622" y="903"/>
                      <a:pt x="1640" y="917"/>
                      <a:pt x="1656" y="927"/>
                    </a:cubicBezTo>
                    <a:cubicBezTo>
                      <a:pt x="1657" y="927"/>
                      <a:pt x="1658" y="929"/>
                      <a:pt x="1659" y="930"/>
                    </a:cubicBezTo>
                    <a:cubicBezTo>
                      <a:pt x="1659" y="928"/>
                      <a:pt x="1658" y="927"/>
                      <a:pt x="1658" y="925"/>
                    </a:cubicBezTo>
                    <a:cubicBezTo>
                      <a:pt x="1656" y="894"/>
                      <a:pt x="1651" y="864"/>
                      <a:pt x="1652" y="833"/>
                    </a:cubicBezTo>
                    <a:cubicBezTo>
                      <a:pt x="1653" y="790"/>
                      <a:pt x="1665" y="749"/>
                      <a:pt x="1687" y="711"/>
                    </a:cubicBezTo>
                    <a:cubicBezTo>
                      <a:pt x="1695" y="698"/>
                      <a:pt x="1705" y="689"/>
                      <a:pt x="1720" y="689"/>
                    </a:cubicBezTo>
                    <a:cubicBezTo>
                      <a:pt x="1722" y="689"/>
                      <a:pt x="1725" y="689"/>
                      <a:pt x="1728" y="690"/>
                    </a:cubicBezTo>
                    <a:cubicBezTo>
                      <a:pt x="1750" y="694"/>
                      <a:pt x="1772" y="695"/>
                      <a:pt x="1794" y="697"/>
                    </a:cubicBezTo>
                    <a:cubicBezTo>
                      <a:pt x="1865" y="706"/>
                      <a:pt x="1931" y="728"/>
                      <a:pt x="1994" y="764"/>
                    </a:cubicBezTo>
                    <a:cubicBezTo>
                      <a:pt x="2005" y="771"/>
                      <a:pt x="2017" y="777"/>
                      <a:pt x="2030" y="777"/>
                    </a:cubicBezTo>
                    <a:cubicBezTo>
                      <a:pt x="2031" y="777"/>
                      <a:pt x="2032" y="777"/>
                      <a:pt x="2033" y="777"/>
                    </a:cubicBezTo>
                    <a:cubicBezTo>
                      <a:pt x="2016" y="763"/>
                      <a:pt x="1886" y="659"/>
                      <a:pt x="1722" y="659"/>
                    </a:cubicBezTo>
                    <a:moveTo>
                      <a:pt x="403" y="634"/>
                    </a:moveTo>
                    <a:cubicBezTo>
                      <a:pt x="401" y="654"/>
                      <a:pt x="398" y="673"/>
                      <a:pt x="392" y="692"/>
                    </a:cubicBezTo>
                    <a:cubicBezTo>
                      <a:pt x="387" y="707"/>
                      <a:pt x="377" y="720"/>
                      <a:pt x="368" y="732"/>
                    </a:cubicBezTo>
                    <a:cubicBezTo>
                      <a:pt x="356" y="748"/>
                      <a:pt x="341" y="761"/>
                      <a:pt x="330" y="777"/>
                    </a:cubicBezTo>
                    <a:cubicBezTo>
                      <a:pt x="319" y="792"/>
                      <a:pt x="321" y="813"/>
                      <a:pt x="332" y="824"/>
                    </a:cubicBezTo>
                    <a:cubicBezTo>
                      <a:pt x="338" y="830"/>
                      <a:pt x="345" y="833"/>
                      <a:pt x="352" y="833"/>
                    </a:cubicBezTo>
                    <a:cubicBezTo>
                      <a:pt x="359" y="833"/>
                      <a:pt x="367" y="830"/>
                      <a:pt x="375" y="826"/>
                    </a:cubicBezTo>
                    <a:cubicBezTo>
                      <a:pt x="379" y="824"/>
                      <a:pt x="384" y="822"/>
                      <a:pt x="387" y="819"/>
                    </a:cubicBezTo>
                    <a:cubicBezTo>
                      <a:pt x="402" y="805"/>
                      <a:pt x="417" y="799"/>
                      <a:pt x="431" y="799"/>
                    </a:cubicBezTo>
                    <a:cubicBezTo>
                      <a:pt x="450" y="799"/>
                      <a:pt x="469" y="809"/>
                      <a:pt x="487" y="823"/>
                    </a:cubicBezTo>
                    <a:cubicBezTo>
                      <a:pt x="493" y="827"/>
                      <a:pt x="498" y="832"/>
                      <a:pt x="504" y="837"/>
                    </a:cubicBezTo>
                    <a:cubicBezTo>
                      <a:pt x="538" y="867"/>
                      <a:pt x="572" y="897"/>
                      <a:pt x="606" y="927"/>
                    </a:cubicBezTo>
                    <a:cubicBezTo>
                      <a:pt x="608" y="929"/>
                      <a:pt x="610" y="932"/>
                      <a:pt x="611" y="935"/>
                    </a:cubicBezTo>
                    <a:cubicBezTo>
                      <a:pt x="616" y="959"/>
                      <a:pt x="627" y="972"/>
                      <a:pt x="644" y="972"/>
                    </a:cubicBezTo>
                    <a:cubicBezTo>
                      <a:pt x="650" y="972"/>
                      <a:pt x="658" y="970"/>
                      <a:pt x="668" y="965"/>
                    </a:cubicBezTo>
                    <a:cubicBezTo>
                      <a:pt x="678" y="961"/>
                      <a:pt x="687" y="959"/>
                      <a:pt x="696" y="959"/>
                    </a:cubicBezTo>
                    <a:cubicBezTo>
                      <a:pt x="705" y="959"/>
                      <a:pt x="714" y="961"/>
                      <a:pt x="724" y="964"/>
                    </a:cubicBezTo>
                    <a:cubicBezTo>
                      <a:pt x="726" y="965"/>
                      <a:pt x="728" y="965"/>
                      <a:pt x="730" y="966"/>
                    </a:cubicBezTo>
                    <a:cubicBezTo>
                      <a:pt x="730" y="933"/>
                      <a:pt x="730" y="933"/>
                      <a:pt x="730" y="933"/>
                    </a:cubicBezTo>
                    <a:cubicBezTo>
                      <a:pt x="720" y="929"/>
                      <a:pt x="710" y="923"/>
                      <a:pt x="699" y="917"/>
                    </a:cubicBezTo>
                    <a:cubicBezTo>
                      <a:pt x="677" y="918"/>
                      <a:pt x="660" y="931"/>
                      <a:pt x="653" y="937"/>
                    </a:cubicBezTo>
                    <a:cubicBezTo>
                      <a:pt x="651" y="939"/>
                      <a:pt x="650" y="939"/>
                      <a:pt x="648" y="939"/>
                    </a:cubicBezTo>
                    <a:cubicBezTo>
                      <a:pt x="646" y="939"/>
                      <a:pt x="643" y="938"/>
                      <a:pt x="642" y="936"/>
                    </a:cubicBezTo>
                    <a:cubicBezTo>
                      <a:pt x="641" y="935"/>
                      <a:pt x="640" y="933"/>
                      <a:pt x="640" y="931"/>
                    </a:cubicBezTo>
                    <a:cubicBezTo>
                      <a:pt x="640" y="929"/>
                      <a:pt x="641" y="927"/>
                      <a:pt x="643" y="925"/>
                    </a:cubicBezTo>
                    <a:cubicBezTo>
                      <a:pt x="649" y="920"/>
                      <a:pt x="661" y="911"/>
                      <a:pt x="678" y="905"/>
                    </a:cubicBezTo>
                    <a:cubicBezTo>
                      <a:pt x="663" y="896"/>
                      <a:pt x="647" y="886"/>
                      <a:pt x="629" y="874"/>
                    </a:cubicBezTo>
                    <a:cubicBezTo>
                      <a:pt x="621" y="869"/>
                      <a:pt x="621" y="869"/>
                      <a:pt x="621" y="869"/>
                    </a:cubicBezTo>
                    <a:cubicBezTo>
                      <a:pt x="552" y="824"/>
                      <a:pt x="495" y="786"/>
                      <a:pt x="455" y="741"/>
                    </a:cubicBezTo>
                    <a:cubicBezTo>
                      <a:pt x="425" y="746"/>
                      <a:pt x="386" y="766"/>
                      <a:pt x="369" y="792"/>
                    </a:cubicBezTo>
                    <a:cubicBezTo>
                      <a:pt x="368" y="795"/>
                      <a:pt x="365" y="796"/>
                      <a:pt x="363" y="796"/>
                    </a:cubicBezTo>
                    <a:cubicBezTo>
                      <a:pt x="361" y="796"/>
                      <a:pt x="360" y="795"/>
                      <a:pt x="358" y="795"/>
                    </a:cubicBezTo>
                    <a:cubicBezTo>
                      <a:pt x="356" y="793"/>
                      <a:pt x="355" y="791"/>
                      <a:pt x="355" y="788"/>
                    </a:cubicBezTo>
                    <a:cubicBezTo>
                      <a:pt x="355" y="787"/>
                      <a:pt x="355" y="785"/>
                      <a:pt x="356" y="784"/>
                    </a:cubicBezTo>
                    <a:cubicBezTo>
                      <a:pt x="374" y="756"/>
                      <a:pt x="411" y="735"/>
                      <a:pt x="444" y="728"/>
                    </a:cubicBezTo>
                    <a:cubicBezTo>
                      <a:pt x="423" y="700"/>
                      <a:pt x="409" y="670"/>
                      <a:pt x="403" y="634"/>
                    </a:cubicBezTo>
                    <a:moveTo>
                      <a:pt x="450" y="545"/>
                    </a:moveTo>
                    <a:cubicBezTo>
                      <a:pt x="432" y="561"/>
                      <a:pt x="432" y="561"/>
                      <a:pt x="432" y="561"/>
                    </a:cubicBezTo>
                    <a:cubicBezTo>
                      <a:pt x="412" y="697"/>
                      <a:pt x="493" y="750"/>
                      <a:pt x="637" y="845"/>
                    </a:cubicBezTo>
                    <a:cubicBezTo>
                      <a:pt x="645" y="850"/>
                      <a:pt x="645" y="850"/>
                      <a:pt x="645" y="850"/>
                    </a:cubicBezTo>
                    <a:cubicBezTo>
                      <a:pt x="677" y="872"/>
                      <a:pt x="705" y="888"/>
                      <a:pt x="730" y="901"/>
                    </a:cubicBezTo>
                    <a:cubicBezTo>
                      <a:pt x="730" y="673"/>
                      <a:pt x="730" y="673"/>
                      <a:pt x="730" y="673"/>
                    </a:cubicBezTo>
                    <a:cubicBezTo>
                      <a:pt x="722" y="675"/>
                      <a:pt x="717" y="681"/>
                      <a:pt x="717" y="691"/>
                    </a:cubicBezTo>
                    <a:cubicBezTo>
                      <a:pt x="715" y="753"/>
                      <a:pt x="701" y="797"/>
                      <a:pt x="669" y="797"/>
                    </a:cubicBezTo>
                    <a:cubicBezTo>
                      <a:pt x="663" y="797"/>
                      <a:pt x="656" y="795"/>
                      <a:pt x="648" y="791"/>
                    </a:cubicBezTo>
                    <a:cubicBezTo>
                      <a:pt x="623" y="779"/>
                      <a:pt x="605" y="764"/>
                      <a:pt x="543" y="732"/>
                    </a:cubicBezTo>
                    <a:cubicBezTo>
                      <a:pt x="475" y="697"/>
                      <a:pt x="449" y="622"/>
                      <a:pt x="450" y="545"/>
                    </a:cubicBezTo>
                    <a:moveTo>
                      <a:pt x="1875" y="540"/>
                    </a:moveTo>
                    <a:cubicBezTo>
                      <a:pt x="1866" y="540"/>
                      <a:pt x="1858" y="540"/>
                      <a:pt x="1850" y="542"/>
                    </a:cubicBezTo>
                    <a:cubicBezTo>
                      <a:pt x="1841" y="551"/>
                      <a:pt x="1841" y="551"/>
                      <a:pt x="1841" y="551"/>
                    </a:cubicBezTo>
                    <a:cubicBezTo>
                      <a:pt x="1855" y="549"/>
                      <a:pt x="1869" y="548"/>
                      <a:pt x="1882" y="548"/>
                    </a:cubicBezTo>
                    <a:cubicBezTo>
                      <a:pt x="1917" y="548"/>
                      <a:pt x="1951" y="556"/>
                      <a:pt x="1984" y="568"/>
                    </a:cubicBezTo>
                    <a:cubicBezTo>
                      <a:pt x="1996" y="573"/>
                      <a:pt x="2007" y="575"/>
                      <a:pt x="2018" y="575"/>
                    </a:cubicBezTo>
                    <a:cubicBezTo>
                      <a:pt x="2021" y="575"/>
                      <a:pt x="2023" y="575"/>
                      <a:pt x="2025" y="575"/>
                    </a:cubicBezTo>
                    <a:cubicBezTo>
                      <a:pt x="1984" y="559"/>
                      <a:pt x="1923" y="540"/>
                      <a:pt x="1875" y="540"/>
                    </a:cubicBezTo>
                    <a:moveTo>
                      <a:pt x="2142" y="539"/>
                    </a:moveTo>
                    <a:cubicBezTo>
                      <a:pt x="2108" y="539"/>
                      <a:pt x="2067" y="556"/>
                      <a:pt x="2047" y="567"/>
                    </a:cubicBezTo>
                    <a:cubicBezTo>
                      <a:pt x="2049" y="568"/>
                      <a:pt x="2051" y="569"/>
                      <a:pt x="2052" y="569"/>
                    </a:cubicBezTo>
                    <a:cubicBezTo>
                      <a:pt x="2059" y="567"/>
                      <a:pt x="2067" y="564"/>
                      <a:pt x="2074" y="561"/>
                    </a:cubicBezTo>
                    <a:cubicBezTo>
                      <a:pt x="2092" y="554"/>
                      <a:pt x="2112" y="546"/>
                      <a:pt x="2131" y="546"/>
                    </a:cubicBezTo>
                    <a:cubicBezTo>
                      <a:pt x="2132" y="546"/>
                      <a:pt x="2132" y="546"/>
                      <a:pt x="2133" y="546"/>
                    </a:cubicBezTo>
                    <a:cubicBezTo>
                      <a:pt x="2181" y="547"/>
                      <a:pt x="2215" y="577"/>
                      <a:pt x="2244" y="612"/>
                    </a:cubicBezTo>
                    <a:cubicBezTo>
                      <a:pt x="2257" y="627"/>
                      <a:pt x="2269" y="643"/>
                      <a:pt x="2282" y="658"/>
                    </a:cubicBezTo>
                    <a:cubicBezTo>
                      <a:pt x="2257" y="604"/>
                      <a:pt x="2224" y="575"/>
                      <a:pt x="2198" y="559"/>
                    </a:cubicBezTo>
                    <a:cubicBezTo>
                      <a:pt x="2180" y="548"/>
                      <a:pt x="2163" y="542"/>
                      <a:pt x="2152" y="540"/>
                    </a:cubicBezTo>
                    <a:cubicBezTo>
                      <a:pt x="2149" y="539"/>
                      <a:pt x="2145" y="539"/>
                      <a:pt x="2142" y="539"/>
                    </a:cubicBezTo>
                    <a:moveTo>
                      <a:pt x="393" y="535"/>
                    </a:moveTo>
                    <a:cubicBezTo>
                      <a:pt x="392" y="535"/>
                      <a:pt x="392" y="535"/>
                      <a:pt x="391" y="535"/>
                    </a:cubicBezTo>
                    <a:cubicBezTo>
                      <a:pt x="394" y="544"/>
                      <a:pt x="398" y="551"/>
                      <a:pt x="399" y="558"/>
                    </a:cubicBezTo>
                    <a:cubicBezTo>
                      <a:pt x="400" y="563"/>
                      <a:pt x="401" y="568"/>
                      <a:pt x="402" y="574"/>
                    </a:cubicBezTo>
                    <a:cubicBezTo>
                      <a:pt x="402" y="566"/>
                      <a:pt x="403" y="559"/>
                      <a:pt x="404" y="552"/>
                    </a:cubicBezTo>
                    <a:cubicBezTo>
                      <a:pt x="405" y="550"/>
                      <a:pt x="405" y="550"/>
                      <a:pt x="405" y="550"/>
                    </a:cubicBezTo>
                    <a:cubicBezTo>
                      <a:pt x="394" y="535"/>
                      <a:pt x="394" y="535"/>
                      <a:pt x="394" y="535"/>
                    </a:cubicBezTo>
                    <a:cubicBezTo>
                      <a:pt x="394" y="535"/>
                      <a:pt x="393" y="535"/>
                      <a:pt x="393" y="535"/>
                    </a:cubicBezTo>
                    <a:moveTo>
                      <a:pt x="1584" y="528"/>
                    </a:moveTo>
                    <a:cubicBezTo>
                      <a:pt x="1574" y="530"/>
                      <a:pt x="1557" y="533"/>
                      <a:pt x="1537" y="533"/>
                    </a:cubicBezTo>
                    <a:cubicBezTo>
                      <a:pt x="1544" y="540"/>
                      <a:pt x="1549" y="543"/>
                      <a:pt x="1554" y="553"/>
                    </a:cubicBezTo>
                    <a:cubicBezTo>
                      <a:pt x="1561" y="565"/>
                      <a:pt x="1566" y="578"/>
                      <a:pt x="1570" y="592"/>
                    </a:cubicBezTo>
                    <a:cubicBezTo>
                      <a:pt x="1577" y="615"/>
                      <a:pt x="1581" y="640"/>
                      <a:pt x="1581" y="664"/>
                    </a:cubicBezTo>
                    <a:cubicBezTo>
                      <a:pt x="1584" y="672"/>
                      <a:pt x="1584" y="680"/>
                      <a:pt x="1581" y="690"/>
                    </a:cubicBezTo>
                    <a:cubicBezTo>
                      <a:pt x="1560" y="756"/>
                      <a:pt x="1542" y="823"/>
                      <a:pt x="1549" y="893"/>
                    </a:cubicBezTo>
                    <a:cubicBezTo>
                      <a:pt x="1550" y="903"/>
                      <a:pt x="1550" y="914"/>
                      <a:pt x="1549" y="925"/>
                    </a:cubicBezTo>
                    <a:cubicBezTo>
                      <a:pt x="1550" y="923"/>
                      <a:pt x="1551" y="921"/>
                      <a:pt x="1553" y="920"/>
                    </a:cubicBezTo>
                    <a:cubicBezTo>
                      <a:pt x="1602" y="895"/>
                      <a:pt x="1602" y="895"/>
                      <a:pt x="1602" y="895"/>
                    </a:cubicBezTo>
                    <a:cubicBezTo>
                      <a:pt x="1596" y="867"/>
                      <a:pt x="1576" y="753"/>
                      <a:pt x="1633" y="661"/>
                    </a:cubicBezTo>
                    <a:cubicBezTo>
                      <a:pt x="1622" y="646"/>
                      <a:pt x="1588" y="592"/>
                      <a:pt x="1584" y="528"/>
                    </a:cubicBezTo>
                    <a:moveTo>
                      <a:pt x="1829" y="527"/>
                    </a:moveTo>
                    <a:cubicBezTo>
                      <a:pt x="1830" y="532"/>
                      <a:pt x="1830" y="536"/>
                      <a:pt x="1830" y="541"/>
                    </a:cubicBezTo>
                    <a:cubicBezTo>
                      <a:pt x="1836" y="535"/>
                      <a:pt x="1836" y="535"/>
                      <a:pt x="1836" y="535"/>
                    </a:cubicBezTo>
                    <a:cubicBezTo>
                      <a:pt x="1829" y="527"/>
                      <a:pt x="1829" y="527"/>
                      <a:pt x="1829" y="527"/>
                    </a:cubicBezTo>
                    <a:moveTo>
                      <a:pt x="240" y="523"/>
                    </a:moveTo>
                    <a:cubicBezTo>
                      <a:pt x="192" y="567"/>
                      <a:pt x="159" y="621"/>
                      <a:pt x="145" y="686"/>
                    </a:cubicBezTo>
                    <a:cubicBezTo>
                      <a:pt x="142" y="702"/>
                      <a:pt x="134" y="710"/>
                      <a:pt x="113" y="712"/>
                    </a:cubicBezTo>
                    <a:cubicBezTo>
                      <a:pt x="112" y="712"/>
                      <a:pt x="111" y="712"/>
                      <a:pt x="110" y="712"/>
                    </a:cubicBezTo>
                    <a:cubicBezTo>
                      <a:pt x="95" y="712"/>
                      <a:pt x="87" y="700"/>
                      <a:pt x="84" y="686"/>
                    </a:cubicBezTo>
                    <a:cubicBezTo>
                      <a:pt x="78" y="656"/>
                      <a:pt x="79" y="627"/>
                      <a:pt x="93" y="599"/>
                    </a:cubicBezTo>
                    <a:cubicBezTo>
                      <a:pt x="95" y="595"/>
                      <a:pt x="97" y="591"/>
                      <a:pt x="98" y="586"/>
                    </a:cubicBezTo>
                    <a:cubicBezTo>
                      <a:pt x="97" y="586"/>
                      <a:pt x="95" y="585"/>
                      <a:pt x="94" y="584"/>
                    </a:cubicBezTo>
                    <a:cubicBezTo>
                      <a:pt x="46" y="656"/>
                      <a:pt x="49" y="740"/>
                      <a:pt x="52" y="768"/>
                    </a:cubicBezTo>
                    <a:cubicBezTo>
                      <a:pt x="63" y="761"/>
                      <a:pt x="78" y="754"/>
                      <a:pt x="93" y="747"/>
                    </a:cubicBezTo>
                    <a:cubicBezTo>
                      <a:pt x="97" y="745"/>
                      <a:pt x="102" y="743"/>
                      <a:pt x="106" y="741"/>
                    </a:cubicBezTo>
                    <a:cubicBezTo>
                      <a:pt x="107" y="741"/>
                      <a:pt x="108" y="741"/>
                      <a:pt x="109" y="741"/>
                    </a:cubicBezTo>
                    <a:cubicBezTo>
                      <a:pt x="112" y="741"/>
                      <a:pt x="115" y="742"/>
                      <a:pt x="117" y="745"/>
                    </a:cubicBezTo>
                    <a:cubicBezTo>
                      <a:pt x="118" y="749"/>
                      <a:pt x="117" y="754"/>
                      <a:pt x="113" y="755"/>
                    </a:cubicBezTo>
                    <a:cubicBezTo>
                      <a:pt x="108" y="758"/>
                      <a:pt x="104" y="760"/>
                      <a:pt x="99" y="762"/>
                    </a:cubicBezTo>
                    <a:cubicBezTo>
                      <a:pt x="79" y="770"/>
                      <a:pt x="63" y="778"/>
                      <a:pt x="52" y="788"/>
                    </a:cubicBezTo>
                    <a:cubicBezTo>
                      <a:pt x="52" y="788"/>
                      <a:pt x="51" y="788"/>
                      <a:pt x="51" y="788"/>
                    </a:cubicBezTo>
                    <a:cubicBezTo>
                      <a:pt x="0" y="878"/>
                      <a:pt x="36" y="961"/>
                      <a:pt x="37" y="962"/>
                    </a:cubicBezTo>
                    <a:cubicBezTo>
                      <a:pt x="38" y="964"/>
                      <a:pt x="38" y="967"/>
                      <a:pt x="38" y="970"/>
                    </a:cubicBezTo>
                    <a:cubicBezTo>
                      <a:pt x="29" y="1014"/>
                      <a:pt x="29" y="1050"/>
                      <a:pt x="34" y="1080"/>
                    </a:cubicBezTo>
                    <a:cubicBezTo>
                      <a:pt x="42" y="1104"/>
                      <a:pt x="50" y="1128"/>
                      <a:pt x="59" y="1151"/>
                    </a:cubicBezTo>
                    <a:cubicBezTo>
                      <a:pt x="77" y="1184"/>
                      <a:pt x="98" y="1199"/>
                      <a:pt x="100" y="1200"/>
                    </a:cubicBezTo>
                    <a:cubicBezTo>
                      <a:pt x="104" y="1202"/>
                      <a:pt x="106" y="1206"/>
                      <a:pt x="106" y="1211"/>
                    </a:cubicBezTo>
                    <a:cubicBezTo>
                      <a:pt x="115" y="1336"/>
                      <a:pt x="255" y="1362"/>
                      <a:pt x="260" y="1364"/>
                    </a:cubicBezTo>
                    <a:cubicBezTo>
                      <a:pt x="261" y="1364"/>
                      <a:pt x="262" y="1364"/>
                      <a:pt x="262" y="1364"/>
                    </a:cubicBezTo>
                    <a:cubicBezTo>
                      <a:pt x="263" y="1352"/>
                      <a:pt x="267" y="1340"/>
                      <a:pt x="270" y="1330"/>
                    </a:cubicBezTo>
                    <a:cubicBezTo>
                      <a:pt x="271" y="1327"/>
                      <a:pt x="274" y="1325"/>
                      <a:pt x="277" y="1325"/>
                    </a:cubicBezTo>
                    <a:cubicBezTo>
                      <a:pt x="278" y="1325"/>
                      <a:pt x="279" y="1325"/>
                      <a:pt x="279" y="1325"/>
                    </a:cubicBezTo>
                    <a:cubicBezTo>
                      <a:pt x="284" y="1326"/>
                      <a:pt x="286" y="1331"/>
                      <a:pt x="285" y="1335"/>
                    </a:cubicBezTo>
                    <a:cubicBezTo>
                      <a:pt x="278" y="1356"/>
                      <a:pt x="277" y="1369"/>
                      <a:pt x="278" y="1377"/>
                    </a:cubicBezTo>
                    <a:cubicBezTo>
                      <a:pt x="363" y="1460"/>
                      <a:pt x="482" y="1493"/>
                      <a:pt x="527" y="1506"/>
                    </a:cubicBezTo>
                    <a:cubicBezTo>
                      <a:pt x="543" y="1510"/>
                      <a:pt x="548" y="1512"/>
                      <a:pt x="552" y="1514"/>
                    </a:cubicBezTo>
                    <a:cubicBezTo>
                      <a:pt x="669" y="1591"/>
                      <a:pt x="820" y="1598"/>
                      <a:pt x="869" y="1598"/>
                    </a:cubicBezTo>
                    <a:cubicBezTo>
                      <a:pt x="866" y="1594"/>
                      <a:pt x="863" y="1589"/>
                      <a:pt x="860" y="1585"/>
                    </a:cubicBezTo>
                    <a:cubicBezTo>
                      <a:pt x="858" y="1581"/>
                      <a:pt x="859" y="1576"/>
                      <a:pt x="863" y="1574"/>
                    </a:cubicBezTo>
                    <a:cubicBezTo>
                      <a:pt x="864" y="1573"/>
                      <a:pt x="866" y="1573"/>
                      <a:pt x="867" y="1573"/>
                    </a:cubicBezTo>
                    <a:cubicBezTo>
                      <a:pt x="870" y="1573"/>
                      <a:pt x="872" y="1574"/>
                      <a:pt x="874" y="1577"/>
                    </a:cubicBezTo>
                    <a:cubicBezTo>
                      <a:pt x="878" y="1584"/>
                      <a:pt x="883" y="1592"/>
                      <a:pt x="890" y="1599"/>
                    </a:cubicBezTo>
                    <a:cubicBezTo>
                      <a:pt x="891" y="1599"/>
                      <a:pt x="892" y="1600"/>
                      <a:pt x="894" y="1600"/>
                    </a:cubicBezTo>
                    <a:cubicBezTo>
                      <a:pt x="981" y="1656"/>
                      <a:pt x="1084" y="1668"/>
                      <a:pt x="1159" y="1668"/>
                    </a:cubicBezTo>
                    <a:cubicBezTo>
                      <a:pt x="1208" y="1668"/>
                      <a:pt x="1245" y="1663"/>
                      <a:pt x="1259" y="1661"/>
                    </a:cubicBezTo>
                    <a:cubicBezTo>
                      <a:pt x="1254" y="1648"/>
                      <a:pt x="1251" y="1634"/>
                      <a:pt x="1255" y="1618"/>
                    </a:cubicBezTo>
                    <a:cubicBezTo>
                      <a:pt x="1256" y="1615"/>
                      <a:pt x="1259" y="1612"/>
                      <a:pt x="1262" y="1612"/>
                    </a:cubicBezTo>
                    <a:cubicBezTo>
                      <a:pt x="1263" y="1612"/>
                      <a:pt x="1264" y="1612"/>
                      <a:pt x="1264" y="1613"/>
                    </a:cubicBezTo>
                    <a:cubicBezTo>
                      <a:pt x="1268" y="1614"/>
                      <a:pt x="1271" y="1618"/>
                      <a:pt x="1270" y="1622"/>
                    </a:cubicBezTo>
                    <a:cubicBezTo>
                      <a:pt x="1266" y="1637"/>
                      <a:pt x="1271" y="1651"/>
                      <a:pt x="1278" y="1664"/>
                    </a:cubicBezTo>
                    <a:cubicBezTo>
                      <a:pt x="1278" y="1665"/>
                      <a:pt x="1279" y="1665"/>
                      <a:pt x="1279" y="1666"/>
                    </a:cubicBezTo>
                    <a:cubicBezTo>
                      <a:pt x="1279" y="1666"/>
                      <a:pt x="1291" y="1681"/>
                      <a:pt x="1325" y="1693"/>
                    </a:cubicBezTo>
                    <a:cubicBezTo>
                      <a:pt x="1344" y="1700"/>
                      <a:pt x="1373" y="1706"/>
                      <a:pt x="1415" y="1706"/>
                    </a:cubicBezTo>
                    <a:cubicBezTo>
                      <a:pt x="1442" y="1706"/>
                      <a:pt x="1474" y="1703"/>
                      <a:pt x="1512" y="1697"/>
                    </a:cubicBezTo>
                    <a:cubicBezTo>
                      <a:pt x="1513" y="1697"/>
                      <a:pt x="1514" y="1697"/>
                      <a:pt x="1515" y="1696"/>
                    </a:cubicBezTo>
                    <a:cubicBezTo>
                      <a:pt x="1563" y="1666"/>
                      <a:pt x="1578" y="1606"/>
                      <a:pt x="1578" y="1605"/>
                    </a:cubicBezTo>
                    <a:cubicBezTo>
                      <a:pt x="1578" y="1604"/>
                      <a:pt x="1578" y="1604"/>
                      <a:pt x="1578" y="1604"/>
                    </a:cubicBezTo>
                    <a:cubicBezTo>
                      <a:pt x="1579" y="1602"/>
                      <a:pt x="1579" y="1602"/>
                      <a:pt x="1579" y="1602"/>
                    </a:cubicBezTo>
                    <a:cubicBezTo>
                      <a:pt x="1619" y="1546"/>
                      <a:pt x="1621" y="1454"/>
                      <a:pt x="1613" y="1410"/>
                    </a:cubicBezTo>
                    <a:cubicBezTo>
                      <a:pt x="1603" y="1405"/>
                      <a:pt x="1592" y="1400"/>
                      <a:pt x="1580" y="1394"/>
                    </a:cubicBezTo>
                    <a:cubicBezTo>
                      <a:pt x="1563" y="1385"/>
                      <a:pt x="1545" y="1376"/>
                      <a:pt x="1528" y="1366"/>
                    </a:cubicBezTo>
                    <a:cubicBezTo>
                      <a:pt x="1530" y="1395"/>
                      <a:pt x="1528" y="1423"/>
                      <a:pt x="1527" y="1452"/>
                    </a:cubicBezTo>
                    <a:cubicBezTo>
                      <a:pt x="1525" y="1479"/>
                      <a:pt x="1523" y="1507"/>
                      <a:pt x="1512" y="1532"/>
                    </a:cubicBezTo>
                    <a:cubicBezTo>
                      <a:pt x="1511" y="1534"/>
                      <a:pt x="1511" y="1535"/>
                      <a:pt x="1510" y="1536"/>
                    </a:cubicBezTo>
                    <a:cubicBezTo>
                      <a:pt x="1511" y="1547"/>
                      <a:pt x="1508" y="1553"/>
                      <a:pt x="1498" y="1559"/>
                    </a:cubicBezTo>
                    <a:cubicBezTo>
                      <a:pt x="1497" y="1562"/>
                      <a:pt x="1496" y="1564"/>
                      <a:pt x="1495" y="1566"/>
                    </a:cubicBezTo>
                    <a:cubicBezTo>
                      <a:pt x="1492" y="1572"/>
                      <a:pt x="1485" y="1575"/>
                      <a:pt x="1478" y="1575"/>
                    </a:cubicBezTo>
                    <a:cubicBezTo>
                      <a:pt x="1477" y="1575"/>
                      <a:pt x="1476" y="1575"/>
                      <a:pt x="1475" y="1575"/>
                    </a:cubicBezTo>
                    <a:cubicBezTo>
                      <a:pt x="1471" y="1575"/>
                      <a:pt x="1468" y="1573"/>
                      <a:pt x="1466" y="1572"/>
                    </a:cubicBezTo>
                    <a:cubicBezTo>
                      <a:pt x="1466" y="1572"/>
                      <a:pt x="1465" y="1572"/>
                      <a:pt x="1464" y="1572"/>
                    </a:cubicBezTo>
                    <a:cubicBezTo>
                      <a:pt x="1462" y="1573"/>
                      <a:pt x="1460" y="1573"/>
                      <a:pt x="1459" y="1573"/>
                    </a:cubicBezTo>
                    <a:cubicBezTo>
                      <a:pt x="1453" y="1573"/>
                      <a:pt x="1449" y="1569"/>
                      <a:pt x="1446" y="1561"/>
                    </a:cubicBezTo>
                    <a:cubicBezTo>
                      <a:pt x="1441" y="1543"/>
                      <a:pt x="1435" y="1526"/>
                      <a:pt x="1426" y="1509"/>
                    </a:cubicBezTo>
                    <a:cubicBezTo>
                      <a:pt x="1420" y="1497"/>
                      <a:pt x="1422" y="1490"/>
                      <a:pt x="1432" y="1482"/>
                    </a:cubicBezTo>
                    <a:cubicBezTo>
                      <a:pt x="1442" y="1474"/>
                      <a:pt x="1450" y="1464"/>
                      <a:pt x="1443" y="1450"/>
                    </a:cubicBezTo>
                    <a:cubicBezTo>
                      <a:pt x="1438" y="1439"/>
                      <a:pt x="1430" y="1435"/>
                      <a:pt x="1420" y="1435"/>
                    </a:cubicBezTo>
                    <a:cubicBezTo>
                      <a:pt x="1417" y="1435"/>
                      <a:pt x="1414" y="1435"/>
                      <a:pt x="1410" y="1436"/>
                    </a:cubicBezTo>
                    <a:cubicBezTo>
                      <a:pt x="1401" y="1438"/>
                      <a:pt x="1392" y="1439"/>
                      <a:pt x="1383" y="1439"/>
                    </a:cubicBezTo>
                    <a:cubicBezTo>
                      <a:pt x="1364" y="1439"/>
                      <a:pt x="1346" y="1434"/>
                      <a:pt x="1328" y="1425"/>
                    </a:cubicBezTo>
                    <a:cubicBezTo>
                      <a:pt x="1319" y="1420"/>
                      <a:pt x="1308" y="1417"/>
                      <a:pt x="1298" y="1413"/>
                    </a:cubicBezTo>
                    <a:cubicBezTo>
                      <a:pt x="1286" y="1408"/>
                      <a:pt x="1274" y="1403"/>
                      <a:pt x="1262" y="1397"/>
                    </a:cubicBezTo>
                    <a:cubicBezTo>
                      <a:pt x="1257" y="1396"/>
                      <a:pt x="1251" y="1395"/>
                      <a:pt x="1246" y="1394"/>
                    </a:cubicBezTo>
                    <a:cubicBezTo>
                      <a:pt x="1241" y="1393"/>
                      <a:pt x="1237" y="1393"/>
                      <a:pt x="1233" y="1393"/>
                    </a:cubicBezTo>
                    <a:cubicBezTo>
                      <a:pt x="1230" y="1393"/>
                      <a:pt x="1227" y="1393"/>
                      <a:pt x="1223" y="1393"/>
                    </a:cubicBezTo>
                    <a:cubicBezTo>
                      <a:pt x="1220" y="1393"/>
                      <a:pt x="1217" y="1393"/>
                      <a:pt x="1214" y="1393"/>
                    </a:cubicBezTo>
                    <a:cubicBezTo>
                      <a:pt x="1213" y="1393"/>
                      <a:pt x="1212" y="1393"/>
                      <a:pt x="1212" y="1393"/>
                    </a:cubicBezTo>
                    <a:cubicBezTo>
                      <a:pt x="1211" y="1393"/>
                      <a:pt x="1210" y="1393"/>
                      <a:pt x="1209" y="1393"/>
                    </a:cubicBezTo>
                    <a:cubicBezTo>
                      <a:pt x="1207" y="1393"/>
                      <a:pt x="1204" y="1393"/>
                      <a:pt x="1202" y="1393"/>
                    </a:cubicBezTo>
                    <a:cubicBezTo>
                      <a:pt x="1199" y="1393"/>
                      <a:pt x="1197" y="1393"/>
                      <a:pt x="1194" y="1393"/>
                    </a:cubicBezTo>
                    <a:cubicBezTo>
                      <a:pt x="1238" y="1470"/>
                      <a:pt x="1340" y="1483"/>
                      <a:pt x="1354" y="1485"/>
                    </a:cubicBezTo>
                    <a:cubicBezTo>
                      <a:pt x="1387" y="1473"/>
                      <a:pt x="1387" y="1473"/>
                      <a:pt x="1387" y="1473"/>
                    </a:cubicBezTo>
                    <a:cubicBezTo>
                      <a:pt x="1388" y="1472"/>
                      <a:pt x="1389" y="1472"/>
                      <a:pt x="1390" y="1472"/>
                    </a:cubicBezTo>
                    <a:cubicBezTo>
                      <a:pt x="1393" y="1472"/>
                      <a:pt x="1396" y="1474"/>
                      <a:pt x="1397" y="1477"/>
                    </a:cubicBezTo>
                    <a:cubicBezTo>
                      <a:pt x="1399" y="1481"/>
                      <a:pt x="1396" y="1486"/>
                      <a:pt x="1392" y="1487"/>
                    </a:cubicBezTo>
                    <a:cubicBezTo>
                      <a:pt x="1364" y="1498"/>
                      <a:pt x="1364" y="1498"/>
                      <a:pt x="1364" y="1498"/>
                    </a:cubicBezTo>
                    <a:cubicBezTo>
                      <a:pt x="1406" y="1529"/>
                      <a:pt x="1430" y="1590"/>
                      <a:pt x="1430" y="1619"/>
                    </a:cubicBezTo>
                    <a:cubicBezTo>
                      <a:pt x="1429" y="1623"/>
                      <a:pt x="1426" y="1626"/>
                      <a:pt x="1422" y="1626"/>
                    </a:cubicBezTo>
                    <a:cubicBezTo>
                      <a:pt x="1422" y="1626"/>
                      <a:pt x="1422" y="1626"/>
                      <a:pt x="1422" y="1626"/>
                    </a:cubicBezTo>
                    <a:cubicBezTo>
                      <a:pt x="1417" y="1626"/>
                      <a:pt x="1414" y="1623"/>
                      <a:pt x="1414" y="1619"/>
                    </a:cubicBezTo>
                    <a:cubicBezTo>
                      <a:pt x="1414" y="1605"/>
                      <a:pt x="1407" y="1580"/>
                      <a:pt x="1392" y="1555"/>
                    </a:cubicBezTo>
                    <a:cubicBezTo>
                      <a:pt x="1393" y="1556"/>
                      <a:pt x="1393" y="1558"/>
                      <a:pt x="1393" y="1559"/>
                    </a:cubicBezTo>
                    <a:cubicBezTo>
                      <a:pt x="1394" y="1578"/>
                      <a:pt x="1391" y="1598"/>
                      <a:pt x="1388" y="1617"/>
                    </a:cubicBezTo>
                    <a:cubicBezTo>
                      <a:pt x="1387" y="1621"/>
                      <a:pt x="1379" y="1628"/>
                      <a:pt x="1374" y="1628"/>
                    </a:cubicBezTo>
                    <a:cubicBezTo>
                      <a:pt x="1374" y="1628"/>
                      <a:pt x="1374" y="1628"/>
                      <a:pt x="1373" y="1628"/>
                    </a:cubicBezTo>
                    <a:cubicBezTo>
                      <a:pt x="1352" y="1625"/>
                      <a:pt x="1331" y="1622"/>
                      <a:pt x="1311" y="1616"/>
                    </a:cubicBezTo>
                    <a:cubicBezTo>
                      <a:pt x="1300" y="1612"/>
                      <a:pt x="1290" y="1602"/>
                      <a:pt x="1283" y="1592"/>
                    </a:cubicBezTo>
                    <a:cubicBezTo>
                      <a:pt x="1275" y="1581"/>
                      <a:pt x="1266" y="1575"/>
                      <a:pt x="1256" y="1575"/>
                    </a:cubicBezTo>
                    <a:cubicBezTo>
                      <a:pt x="1250" y="1575"/>
                      <a:pt x="1243" y="1577"/>
                      <a:pt x="1236" y="1581"/>
                    </a:cubicBezTo>
                    <a:cubicBezTo>
                      <a:pt x="1229" y="1586"/>
                      <a:pt x="1223" y="1588"/>
                      <a:pt x="1216" y="1588"/>
                    </a:cubicBezTo>
                    <a:cubicBezTo>
                      <a:pt x="1211" y="1588"/>
                      <a:pt x="1205" y="1587"/>
                      <a:pt x="1199" y="1585"/>
                    </a:cubicBezTo>
                    <a:cubicBezTo>
                      <a:pt x="1190" y="1581"/>
                      <a:pt x="1182" y="1577"/>
                      <a:pt x="1173" y="1573"/>
                    </a:cubicBezTo>
                    <a:cubicBezTo>
                      <a:pt x="1144" y="1560"/>
                      <a:pt x="1143" y="1556"/>
                      <a:pt x="1153" y="1526"/>
                    </a:cubicBezTo>
                    <a:cubicBezTo>
                      <a:pt x="1161" y="1502"/>
                      <a:pt x="1150" y="1486"/>
                      <a:pt x="1126" y="1486"/>
                    </a:cubicBezTo>
                    <a:cubicBezTo>
                      <a:pt x="1125" y="1486"/>
                      <a:pt x="1124" y="1486"/>
                      <a:pt x="1122" y="1486"/>
                    </a:cubicBezTo>
                    <a:cubicBezTo>
                      <a:pt x="1116" y="1486"/>
                      <a:pt x="1110" y="1489"/>
                      <a:pt x="1103" y="1489"/>
                    </a:cubicBezTo>
                    <a:cubicBezTo>
                      <a:pt x="1096" y="1490"/>
                      <a:pt x="1089" y="1491"/>
                      <a:pt x="1082" y="1491"/>
                    </a:cubicBezTo>
                    <a:cubicBezTo>
                      <a:pt x="1078" y="1491"/>
                      <a:pt x="1074" y="1490"/>
                      <a:pt x="1070" y="1489"/>
                    </a:cubicBezTo>
                    <a:cubicBezTo>
                      <a:pt x="1053" y="1483"/>
                      <a:pt x="1034" y="1476"/>
                      <a:pt x="1019" y="1465"/>
                    </a:cubicBezTo>
                    <a:cubicBezTo>
                      <a:pt x="1000" y="1451"/>
                      <a:pt x="978" y="1443"/>
                      <a:pt x="955" y="1443"/>
                    </a:cubicBezTo>
                    <a:cubicBezTo>
                      <a:pt x="951" y="1443"/>
                      <a:pt x="947" y="1443"/>
                      <a:pt x="943" y="1443"/>
                    </a:cubicBezTo>
                    <a:cubicBezTo>
                      <a:pt x="936" y="1443"/>
                      <a:pt x="930" y="1443"/>
                      <a:pt x="924" y="1443"/>
                    </a:cubicBezTo>
                    <a:cubicBezTo>
                      <a:pt x="917" y="1443"/>
                      <a:pt x="911" y="1443"/>
                      <a:pt x="905" y="1443"/>
                    </a:cubicBezTo>
                    <a:cubicBezTo>
                      <a:pt x="893" y="1443"/>
                      <a:pt x="882" y="1443"/>
                      <a:pt x="871" y="1441"/>
                    </a:cubicBezTo>
                    <a:cubicBezTo>
                      <a:pt x="760" y="1428"/>
                      <a:pt x="661" y="1386"/>
                      <a:pt x="576" y="1313"/>
                    </a:cubicBezTo>
                    <a:cubicBezTo>
                      <a:pt x="550" y="1291"/>
                      <a:pt x="528" y="1266"/>
                      <a:pt x="527" y="1227"/>
                    </a:cubicBezTo>
                    <a:cubicBezTo>
                      <a:pt x="526" y="1205"/>
                      <a:pt x="512" y="1193"/>
                      <a:pt x="495" y="1193"/>
                    </a:cubicBezTo>
                    <a:cubicBezTo>
                      <a:pt x="486" y="1193"/>
                      <a:pt x="476" y="1196"/>
                      <a:pt x="467" y="1203"/>
                    </a:cubicBezTo>
                    <a:cubicBezTo>
                      <a:pt x="455" y="1214"/>
                      <a:pt x="444" y="1226"/>
                      <a:pt x="432" y="1237"/>
                    </a:cubicBezTo>
                    <a:cubicBezTo>
                      <a:pt x="429" y="1240"/>
                      <a:pt x="423" y="1243"/>
                      <a:pt x="419" y="1243"/>
                    </a:cubicBezTo>
                    <a:cubicBezTo>
                      <a:pt x="419" y="1243"/>
                      <a:pt x="418" y="1243"/>
                      <a:pt x="418" y="1242"/>
                    </a:cubicBezTo>
                    <a:cubicBezTo>
                      <a:pt x="382" y="1224"/>
                      <a:pt x="342" y="1210"/>
                      <a:pt x="313" y="1183"/>
                    </a:cubicBezTo>
                    <a:cubicBezTo>
                      <a:pt x="260" y="1135"/>
                      <a:pt x="224" y="1075"/>
                      <a:pt x="225" y="999"/>
                    </a:cubicBezTo>
                    <a:cubicBezTo>
                      <a:pt x="225" y="977"/>
                      <a:pt x="217" y="954"/>
                      <a:pt x="232" y="933"/>
                    </a:cubicBezTo>
                    <a:cubicBezTo>
                      <a:pt x="239" y="935"/>
                      <a:pt x="244" y="936"/>
                      <a:pt x="247" y="936"/>
                    </a:cubicBezTo>
                    <a:cubicBezTo>
                      <a:pt x="262" y="919"/>
                      <a:pt x="275" y="903"/>
                      <a:pt x="289" y="887"/>
                    </a:cubicBezTo>
                    <a:cubicBezTo>
                      <a:pt x="284" y="881"/>
                      <a:pt x="278" y="874"/>
                      <a:pt x="273" y="867"/>
                    </a:cubicBezTo>
                    <a:cubicBezTo>
                      <a:pt x="252" y="836"/>
                      <a:pt x="231" y="805"/>
                      <a:pt x="232" y="766"/>
                    </a:cubicBezTo>
                    <a:cubicBezTo>
                      <a:pt x="235" y="709"/>
                      <a:pt x="226" y="652"/>
                      <a:pt x="249" y="597"/>
                    </a:cubicBezTo>
                    <a:cubicBezTo>
                      <a:pt x="254" y="584"/>
                      <a:pt x="257" y="572"/>
                      <a:pt x="268" y="566"/>
                    </a:cubicBezTo>
                    <a:cubicBezTo>
                      <a:pt x="272" y="563"/>
                      <a:pt x="276" y="562"/>
                      <a:pt x="280" y="561"/>
                    </a:cubicBezTo>
                    <a:cubicBezTo>
                      <a:pt x="255" y="563"/>
                      <a:pt x="255" y="563"/>
                      <a:pt x="255" y="563"/>
                    </a:cubicBezTo>
                    <a:cubicBezTo>
                      <a:pt x="175" y="661"/>
                      <a:pt x="185" y="779"/>
                      <a:pt x="197" y="817"/>
                    </a:cubicBezTo>
                    <a:cubicBezTo>
                      <a:pt x="198" y="818"/>
                      <a:pt x="198" y="818"/>
                      <a:pt x="198" y="818"/>
                    </a:cubicBezTo>
                    <a:cubicBezTo>
                      <a:pt x="198" y="819"/>
                      <a:pt x="198" y="819"/>
                      <a:pt x="198" y="820"/>
                    </a:cubicBezTo>
                    <a:cubicBezTo>
                      <a:pt x="199" y="822"/>
                      <a:pt x="200" y="823"/>
                      <a:pt x="200" y="825"/>
                    </a:cubicBezTo>
                    <a:cubicBezTo>
                      <a:pt x="201" y="826"/>
                      <a:pt x="201" y="826"/>
                      <a:pt x="201" y="827"/>
                    </a:cubicBezTo>
                    <a:cubicBezTo>
                      <a:pt x="211" y="853"/>
                      <a:pt x="228" y="862"/>
                      <a:pt x="232" y="864"/>
                    </a:cubicBezTo>
                    <a:cubicBezTo>
                      <a:pt x="235" y="865"/>
                      <a:pt x="236" y="868"/>
                      <a:pt x="236" y="871"/>
                    </a:cubicBezTo>
                    <a:cubicBezTo>
                      <a:pt x="236" y="872"/>
                      <a:pt x="236" y="873"/>
                      <a:pt x="235" y="874"/>
                    </a:cubicBezTo>
                    <a:cubicBezTo>
                      <a:pt x="234" y="877"/>
                      <a:pt x="231" y="879"/>
                      <a:pt x="228" y="879"/>
                    </a:cubicBezTo>
                    <a:cubicBezTo>
                      <a:pt x="227" y="879"/>
                      <a:pt x="226" y="878"/>
                      <a:pt x="225" y="878"/>
                    </a:cubicBezTo>
                    <a:cubicBezTo>
                      <a:pt x="220" y="875"/>
                      <a:pt x="205" y="867"/>
                      <a:pt x="194" y="847"/>
                    </a:cubicBezTo>
                    <a:cubicBezTo>
                      <a:pt x="188" y="861"/>
                      <a:pt x="179" y="887"/>
                      <a:pt x="174" y="923"/>
                    </a:cubicBezTo>
                    <a:cubicBezTo>
                      <a:pt x="167" y="971"/>
                      <a:pt x="166" y="1047"/>
                      <a:pt x="200" y="1134"/>
                    </a:cubicBezTo>
                    <a:cubicBezTo>
                      <a:pt x="234" y="1217"/>
                      <a:pt x="307" y="1265"/>
                      <a:pt x="362" y="1290"/>
                    </a:cubicBezTo>
                    <a:cubicBezTo>
                      <a:pt x="403" y="1308"/>
                      <a:pt x="441" y="1317"/>
                      <a:pt x="461" y="1321"/>
                    </a:cubicBezTo>
                    <a:cubicBezTo>
                      <a:pt x="456" y="1310"/>
                      <a:pt x="453" y="1298"/>
                      <a:pt x="453" y="1285"/>
                    </a:cubicBezTo>
                    <a:cubicBezTo>
                      <a:pt x="453" y="1283"/>
                      <a:pt x="453" y="1280"/>
                      <a:pt x="454" y="1278"/>
                    </a:cubicBezTo>
                    <a:cubicBezTo>
                      <a:pt x="455" y="1253"/>
                      <a:pt x="468" y="1231"/>
                      <a:pt x="489" y="1217"/>
                    </a:cubicBezTo>
                    <a:cubicBezTo>
                      <a:pt x="490" y="1216"/>
                      <a:pt x="491" y="1216"/>
                      <a:pt x="493" y="1216"/>
                    </a:cubicBezTo>
                    <a:cubicBezTo>
                      <a:pt x="495" y="1216"/>
                      <a:pt x="498" y="1217"/>
                      <a:pt x="499" y="1220"/>
                    </a:cubicBezTo>
                    <a:cubicBezTo>
                      <a:pt x="500" y="1221"/>
                      <a:pt x="501" y="1222"/>
                      <a:pt x="501" y="1224"/>
                    </a:cubicBezTo>
                    <a:cubicBezTo>
                      <a:pt x="501" y="1226"/>
                      <a:pt x="499" y="1229"/>
                      <a:pt x="497" y="1230"/>
                    </a:cubicBezTo>
                    <a:cubicBezTo>
                      <a:pt x="476" y="1244"/>
                      <a:pt x="470" y="1265"/>
                      <a:pt x="469" y="1279"/>
                    </a:cubicBezTo>
                    <a:cubicBezTo>
                      <a:pt x="469" y="1281"/>
                      <a:pt x="469" y="1283"/>
                      <a:pt x="469" y="1284"/>
                    </a:cubicBezTo>
                    <a:cubicBezTo>
                      <a:pt x="469" y="1301"/>
                      <a:pt x="474" y="1316"/>
                      <a:pt x="481" y="1325"/>
                    </a:cubicBezTo>
                    <a:cubicBezTo>
                      <a:pt x="482" y="1326"/>
                      <a:pt x="483" y="1328"/>
                      <a:pt x="484" y="1329"/>
                    </a:cubicBezTo>
                    <a:cubicBezTo>
                      <a:pt x="484" y="1327"/>
                      <a:pt x="484" y="1324"/>
                      <a:pt x="484" y="1322"/>
                    </a:cubicBezTo>
                    <a:cubicBezTo>
                      <a:pt x="484" y="1322"/>
                      <a:pt x="484" y="1322"/>
                      <a:pt x="484" y="1322"/>
                    </a:cubicBezTo>
                    <a:cubicBezTo>
                      <a:pt x="484" y="1322"/>
                      <a:pt x="484" y="1322"/>
                      <a:pt x="484" y="1322"/>
                    </a:cubicBezTo>
                    <a:cubicBezTo>
                      <a:pt x="493" y="1332"/>
                      <a:pt x="501" y="1343"/>
                      <a:pt x="511" y="1355"/>
                    </a:cubicBezTo>
                    <a:cubicBezTo>
                      <a:pt x="538" y="1377"/>
                      <a:pt x="578" y="1404"/>
                      <a:pt x="640" y="1433"/>
                    </a:cubicBezTo>
                    <a:cubicBezTo>
                      <a:pt x="749" y="1486"/>
                      <a:pt x="840" y="1496"/>
                      <a:pt x="895" y="1496"/>
                    </a:cubicBezTo>
                    <a:cubicBezTo>
                      <a:pt x="930" y="1496"/>
                      <a:pt x="951" y="1492"/>
                      <a:pt x="951" y="1492"/>
                    </a:cubicBezTo>
                    <a:cubicBezTo>
                      <a:pt x="955" y="1491"/>
                      <a:pt x="955" y="1491"/>
                      <a:pt x="955" y="1491"/>
                    </a:cubicBezTo>
                    <a:cubicBezTo>
                      <a:pt x="958" y="1493"/>
                      <a:pt x="958" y="1493"/>
                      <a:pt x="958" y="1493"/>
                    </a:cubicBezTo>
                    <a:cubicBezTo>
                      <a:pt x="1016" y="1540"/>
                      <a:pt x="1066" y="1545"/>
                      <a:pt x="1084" y="1545"/>
                    </a:cubicBezTo>
                    <a:cubicBezTo>
                      <a:pt x="1086" y="1545"/>
                      <a:pt x="1087" y="1545"/>
                      <a:pt x="1088" y="1545"/>
                    </a:cubicBezTo>
                    <a:cubicBezTo>
                      <a:pt x="1093" y="1538"/>
                      <a:pt x="1104" y="1523"/>
                      <a:pt x="1109" y="1518"/>
                    </a:cubicBezTo>
                    <a:cubicBezTo>
                      <a:pt x="1110" y="1517"/>
                      <a:pt x="1112" y="1516"/>
                      <a:pt x="1114" y="1516"/>
                    </a:cubicBezTo>
                    <a:cubicBezTo>
                      <a:pt x="1116" y="1516"/>
                      <a:pt x="1118" y="1517"/>
                      <a:pt x="1120" y="1518"/>
                    </a:cubicBezTo>
                    <a:cubicBezTo>
                      <a:pt x="1123" y="1521"/>
                      <a:pt x="1123" y="1526"/>
                      <a:pt x="1120" y="1529"/>
                    </a:cubicBezTo>
                    <a:cubicBezTo>
                      <a:pt x="1117" y="1532"/>
                      <a:pt x="1110" y="1542"/>
                      <a:pt x="1104" y="1550"/>
                    </a:cubicBezTo>
                    <a:cubicBezTo>
                      <a:pt x="1126" y="1566"/>
                      <a:pt x="1126" y="1566"/>
                      <a:pt x="1126" y="1566"/>
                    </a:cubicBezTo>
                    <a:cubicBezTo>
                      <a:pt x="1128" y="1567"/>
                      <a:pt x="1129" y="1570"/>
                      <a:pt x="1129" y="1572"/>
                    </a:cubicBezTo>
                    <a:cubicBezTo>
                      <a:pt x="1129" y="1574"/>
                      <a:pt x="1129" y="1575"/>
                      <a:pt x="1128" y="1577"/>
                    </a:cubicBezTo>
                    <a:cubicBezTo>
                      <a:pt x="1126" y="1579"/>
                      <a:pt x="1124" y="1580"/>
                      <a:pt x="1121" y="1580"/>
                    </a:cubicBezTo>
                    <a:cubicBezTo>
                      <a:pt x="1120" y="1580"/>
                      <a:pt x="1118" y="1579"/>
                      <a:pt x="1117" y="1579"/>
                    </a:cubicBezTo>
                    <a:cubicBezTo>
                      <a:pt x="1091" y="1560"/>
                      <a:pt x="1091" y="1560"/>
                      <a:pt x="1091" y="1560"/>
                    </a:cubicBezTo>
                    <a:cubicBezTo>
                      <a:pt x="1089" y="1560"/>
                      <a:pt x="1087" y="1560"/>
                      <a:pt x="1084" y="1560"/>
                    </a:cubicBezTo>
                    <a:cubicBezTo>
                      <a:pt x="1065" y="1560"/>
                      <a:pt x="1021" y="1556"/>
                      <a:pt x="968" y="1520"/>
                    </a:cubicBezTo>
                    <a:cubicBezTo>
                      <a:pt x="951" y="1517"/>
                      <a:pt x="934" y="1514"/>
                      <a:pt x="918" y="1512"/>
                    </a:cubicBezTo>
                    <a:cubicBezTo>
                      <a:pt x="911" y="1512"/>
                      <a:pt x="903" y="1512"/>
                      <a:pt x="894" y="1512"/>
                    </a:cubicBezTo>
                    <a:cubicBezTo>
                      <a:pt x="837" y="1512"/>
                      <a:pt x="745" y="1501"/>
                      <a:pt x="633" y="1447"/>
                    </a:cubicBezTo>
                    <a:cubicBezTo>
                      <a:pt x="562" y="1413"/>
                      <a:pt x="519" y="1383"/>
                      <a:pt x="492" y="1359"/>
                    </a:cubicBezTo>
                    <a:cubicBezTo>
                      <a:pt x="490" y="1358"/>
                      <a:pt x="488" y="1358"/>
                      <a:pt x="486" y="1357"/>
                    </a:cubicBezTo>
                    <a:cubicBezTo>
                      <a:pt x="486" y="1356"/>
                      <a:pt x="485" y="1354"/>
                      <a:pt x="485" y="1353"/>
                    </a:cubicBezTo>
                    <a:cubicBezTo>
                      <a:pt x="481" y="1349"/>
                      <a:pt x="478" y="1345"/>
                      <a:pt x="475" y="1342"/>
                    </a:cubicBezTo>
                    <a:cubicBezTo>
                      <a:pt x="474" y="1341"/>
                      <a:pt x="473" y="1340"/>
                      <a:pt x="472" y="1339"/>
                    </a:cubicBezTo>
                    <a:cubicBezTo>
                      <a:pt x="450" y="1336"/>
                      <a:pt x="250" y="1300"/>
                      <a:pt x="186" y="1140"/>
                    </a:cubicBezTo>
                    <a:cubicBezTo>
                      <a:pt x="168" y="1095"/>
                      <a:pt x="159" y="1052"/>
                      <a:pt x="156" y="1014"/>
                    </a:cubicBezTo>
                    <a:cubicBezTo>
                      <a:pt x="154" y="1016"/>
                      <a:pt x="152" y="1017"/>
                      <a:pt x="150" y="1018"/>
                    </a:cubicBezTo>
                    <a:cubicBezTo>
                      <a:pt x="153" y="1052"/>
                      <a:pt x="162" y="1085"/>
                      <a:pt x="177" y="1117"/>
                    </a:cubicBezTo>
                    <a:cubicBezTo>
                      <a:pt x="179" y="1122"/>
                      <a:pt x="181" y="1127"/>
                      <a:pt x="183" y="1131"/>
                    </a:cubicBezTo>
                    <a:cubicBezTo>
                      <a:pt x="173" y="1138"/>
                      <a:pt x="164" y="1146"/>
                      <a:pt x="154" y="1150"/>
                    </a:cubicBezTo>
                    <a:cubicBezTo>
                      <a:pt x="150" y="1151"/>
                      <a:pt x="145" y="1152"/>
                      <a:pt x="140" y="1152"/>
                    </a:cubicBezTo>
                    <a:cubicBezTo>
                      <a:pt x="135" y="1152"/>
                      <a:pt x="131" y="1152"/>
                      <a:pt x="128" y="1149"/>
                    </a:cubicBezTo>
                    <a:cubicBezTo>
                      <a:pt x="113" y="1139"/>
                      <a:pt x="99" y="1126"/>
                      <a:pt x="89" y="1111"/>
                    </a:cubicBezTo>
                    <a:cubicBezTo>
                      <a:pt x="64" y="1071"/>
                      <a:pt x="61" y="1027"/>
                      <a:pt x="71" y="980"/>
                    </a:cubicBezTo>
                    <a:cubicBezTo>
                      <a:pt x="72" y="974"/>
                      <a:pt x="72" y="965"/>
                      <a:pt x="69" y="959"/>
                    </a:cubicBezTo>
                    <a:cubicBezTo>
                      <a:pt x="53" y="927"/>
                      <a:pt x="56" y="894"/>
                      <a:pt x="63" y="861"/>
                    </a:cubicBezTo>
                    <a:cubicBezTo>
                      <a:pt x="68" y="838"/>
                      <a:pt x="108" y="807"/>
                      <a:pt x="133" y="807"/>
                    </a:cubicBezTo>
                    <a:cubicBezTo>
                      <a:pt x="133" y="807"/>
                      <a:pt x="133" y="807"/>
                      <a:pt x="133" y="807"/>
                    </a:cubicBezTo>
                    <a:cubicBezTo>
                      <a:pt x="136" y="807"/>
                      <a:pt x="142" y="811"/>
                      <a:pt x="144" y="815"/>
                    </a:cubicBezTo>
                    <a:cubicBezTo>
                      <a:pt x="158" y="850"/>
                      <a:pt x="164" y="885"/>
                      <a:pt x="156" y="925"/>
                    </a:cubicBezTo>
                    <a:cubicBezTo>
                      <a:pt x="150" y="950"/>
                      <a:pt x="148" y="975"/>
                      <a:pt x="148" y="1000"/>
                    </a:cubicBezTo>
                    <a:cubicBezTo>
                      <a:pt x="152" y="997"/>
                      <a:pt x="154" y="995"/>
                      <a:pt x="154" y="993"/>
                    </a:cubicBezTo>
                    <a:cubicBezTo>
                      <a:pt x="151" y="897"/>
                      <a:pt x="182" y="834"/>
                      <a:pt x="184" y="830"/>
                    </a:cubicBezTo>
                    <a:cubicBezTo>
                      <a:pt x="184" y="830"/>
                      <a:pt x="185" y="829"/>
                      <a:pt x="185" y="829"/>
                    </a:cubicBezTo>
                    <a:cubicBezTo>
                      <a:pt x="184" y="828"/>
                      <a:pt x="184" y="826"/>
                      <a:pt x="184" y="825"/>
                    </a:cubicBezTo>
                    <a:cubicBezTo>
                      <a:pt x="169" y="783"/>
                      <a:pt x="158" y="661"/>
                      <a:pt x="240" y="557"/>
                    </a:cubicBezTo>
                    <a:cubicBezTo>
                      <a:pt x="240" y="523"/>
                      <a:pt x="240" y="523"/>
                      <a:pt x="240" y="523"/>
                    </a:cubicBezTo>
                    <a:moveTo>
                      <a:pt x="1918" y="340"/>
                    </a:moveTo>
                    <a:cubicBezTo>
                      <a:pt x="1896" y="352"/>
                      <a:pt x="1896" y="352"/>
                      <a:pt x="1896" y="352"/>
                    </a:cubicBezTo>
                    <a:cubicBezTo>
                      <a:pt x="1864" y="399"/>
                      <a:pt x="1779" y="424"/>
                      <a:pt x="1775" y="425"/>
                    </a:cubicBezTo>
                    <a:cubicBezTo>
                      <a:pt x="1774" y="425"/>
                      <a:pt x="1774" y="425"/>
                      <a:pt x="1774" y="425"/>
                    </a:cubicBezTo>
                    <a:cubicBezTo>
                      <a:pt x="1773" y="425"/>
                      <a:pt x="1773" y="425"/>
                      <a:pt x="1773" y="425"/>
                    </a:cubicBezTo>
                    <a:cubicBezTo>
                      <a:pt x="1685" y="427"/>
                      <a:pt x="1618" y="482"/>
                      <a:pt x="1599" y="520"/>
                    </a:cubicBezTo>
                    <a:cubicBezTo>
                      <a:pt x="1601" y="584"/>
                      <a:pt x="1638" y="640"/>
                      <a:pt x="1647" y="653"/>
                    </a:cubicBezTo>
                    <a:cubicBezTo>
                      <a:pt x="1648" y="651"/>
                      <a:pt x="1650" y="650"/>
                      <a:pt x="1652" y="650"/>
                    </a:cubicBezTo>
                    <a:cubicBezTo>
                      <a:pt x="1676" y="645"/>
                      <a:pt x="1699" y="643"/>
                      <a:pt x="1722" y="643"/>
                    </a:cubicBezTo>
                    <a:cubicBezTo>
                      <a:pt x="1885" y="643"/>
                      <a:pt x="2016" y="743"/>
                      <a:pt x="2041" y="763"/>
                    </a:cubicBezTo>
                    <a:cubicBezTo>
                      <a:pt x="2069" y="749"/>
                      <a:pt x="2100" y="742"/>
                      <a:pt x="2135" y="742"/>
                    </a:cubicBezTo>
                    <a:cubicBezTo>
                      <a:pt x="2143" y="742"/>
                      <a:pt x="2152" y="742"/>
                      <a:pt x="2161" y="743"/>
                    </a:cubicBezTo>
                    <a:cubicBezTo>
                      <a:pt x="2180" y="702"/>
                      <a:pt x="2180" y="702"/>
                      <a:pt x="2180" y="702"/>
                    </a:cubicBezTo>
                    <a:cubicBezTo>
                      <a:pt x="2182" y="699"/>
                      <a:pt x="2185" y="697"/>
                      <a:pt x="2187" y="697"/>
                    </a:cubicBezTo>
                    <a:cubicBezTo>
                      <a:pt x="2189" y="697"/>
                      <a:pt x="2190" y="697"/>
                      <a:pt x="2191" y="698"/>
                    </a:cubicBezTo>
                    <a:cubicBezTo>
                      <a:pt x="2192" y="698"/>
                      <a:pt x="2193" y="699"/>
                      <a:pt x="2194" y="700"/>
                    </a:cubicBezTo>
                    <a:cubicBezTo>
                      <a:pt x="2193" y="698"/>
                      <a:pt x="2193" y="695"/>
                      <a:pt x="2193" y="692"/>
                    </a:cubicBezTo>
                    <a:cubicBezTo>
                      <a:pt x="2190" y="680"/>
                      <a:pt x="2189" y="675"/>
                      <a:pt x="2184" y="675"/>
                    </a:cubicBezTo>
                    <a:cubicBezTo>
                      <a:pt x="2180" y="675"/>
                      <a:pt x="2176" y="677"/>
                      <a:pt x="2169" y="680"/>
                    </a:cubicBezTo>
                    <a:cubicBezTo>
                      <a:pt x="2142" y="692"/>
                      <a:pt x="2116" y="704"/>
                      <a:pt x="2088" y="712"/>
                    </a:cubicBezTo>
                    <a:cubicBezTo>
                      <a:pt x="2084" y="713"/>
                      <a:pt x="2078" y="714"/>
                      <a:pt x="2073" y="714"/>
                    </a:cubicBezTo>
                    <a:cubicBezTo>
                      <a:pt x="2064" y="714"/>
                      <a:pt x="2053" y="712"/>
                      <a:pt x="2045" y="708"/>
                    </a:cubicBezTo>
                    <a:cubicBezTo>
                      <a:pt x="2012" y="694"/>
                      <a:pt x="1982" y="673"/>
                      <a:pt x="1948" y="660"/>
                    </a:cubicBezTo>
                    <a:cubicBezTo>
                      <a:pt x="1882" y="632"/>
                      <a:pt x="1813" y="618"/>
                      <a:pt x="1742" y="618"/>
                    </a:cubicBezTo>
                    <a:cubicBezTo>
                      <a:pt x="1738" y="618"/>
                      <a:pt x="1734" y="618"/>
                      <a:pt x="1729" y="618"/>
                    </a:cubicBezTo>
                    <a:cubicBezTo>
                      <a:pt x="1728" y="618"/>
                      <a:pt x="1727" y="618"/>
                      <a:pt x="1726" y="618"/>
                    </a:cubicBezTo>
                    <a:cubicBezTo>
                      <a:pt x="1719" y="618"/>
                      <a:pt x="1712" y="617"/>
                      <a:pt x="1707" y="614"/>
                    </a:cubicBezTo>
                    <a:cubicBezTo>
                      <a:pt x="1662" y="577"/>
                      <a:pt x="1649" y="511"/>
                      <a:pt x="1700" y="475"/>
                    </a:cubicBezTo>
                    <a:cubicBezTo>
                      <a:pt x="1720" y="462"/>
                      <a:pt x="1742" y="452"/>
                      <a:pt x="1764" y="443"/>
                    </a:cubicBezTo>
                    <a:cubicBezTo>
                      <a:pt x="1819" y="422"/>
                      <a:pt x="1866" y="388"/>
                      <a:pt x="1910" y="350"/>
                    </a:cubicBezTo>
                    <a:cubicBezTo>
                      <a:pt x="1914" y="347"/>
                      <a:pt x="1916" y="344"/>
                      <a:pt x="1918" y="340"/>
                    </a:cubicBezTo>
                    <a:moveTo>
                      <a:pt x="1881" y="301"/>
                    </a:moveTo>
                    <a:cubicBezTo>
                      <a:pt x="1871" y="301"/>
                      <a:pt x="1868" y="309"/>
                      <a:pt x="1864" y="317"/>
                    </a:cubicBezTo>
                    <a:cubicBezTo>
                      <a:pt x="1847" y="355"/>
                      <a:pt x="1818" y="380"/>
                      <a:pt x="1778" y="392"/>
                    </a:cubicBezTo>
                    <a:cubicBezTo>
                      <a:pt x="1717" y="411"/>
                      <a:pt x="1655" y="428"/>
                      <a:pt x="1593" y="445"/>
                    </a:cubicBezTo>
                    <a:cubicBezTo>
                      <a:pt x="1592" y="446"/>
                      <a:pt x="1590" y="446"/>
                      <a:pt x="1589" y="446"/>
                    </a:cubicBezTo>
                    <a:cubicBezTo>
                      <a:pt x="1580" y="451"/>
                      <a:pt x="1572" y="457"/>
                      <a:pt x="1564" y="462"/>
                    </a:cubicBezTo>
                    <a:cubicBezTo>
                      <a:pt x="1558" y="466"/>
                      <a:pt x="1552" y="470"/>
                      <a:pt x="1547" y="475"/>
                    </a:cubicBezTo>
                    <a:cubicBezTo>
                      <a:pt x="1542" y="479"/>
                      <a:pt x="1536" y="483"/>
                      <a:pt x="1533" y="489"/>
                    </a:cubicBezTo>
                    <a:cubicBezTo>
                      <a:pt x="1531" y="492"/>
                      <a:pt x="1529" y="495"/>
                      <a:pt x="1527" y="498"/>
                    </a:cubicBezTo>
                    <a:cubicBezTo>
                      <a:pt x="1526" y="500"/>
                      <a:pt x="1522" y="510"/>
                      <a:pt x="1519" y="517"/>
                    </a:cubicBezTo>
                    <a:cubicBezTo>
                      <a:pt x="1524" y="518"/>
                      <a:pt x="1530" y="518"/>
                      <a:pt x="1535" y="518"/>
                    </a:cubicBezTo>
                    <a:cubicBezTo>
                      <a:pt x="1558" y="518"/>
                      <a:pt x="1578" y="514"/>
                      <a:pt x="1586" y="512"/>
                    </a:cubicBezTo>
                    <a:cubicBezTo>
                      <a:pt x="1608" y="470"/>
                      <a:pt x="1679" y="412"/>
                      <a:pt x="1772" y="410"/>
                    </a:cubicBezTo>
                    <a:cubicBezTo>
                      <a:pt x="1781" y="407"/>
                      <a:pt x="1853" y="384"/>
                      <a:pt x="1881" y="346"/>
                    </a:cubicBezTo>
                    <a:cubicBezTo>
                      <a:pt x="1868" y="328"/>
                      <a:pt x="1868" y="328"/>
                      <a:pt x="1868" y="328"/>
                    </a:cubicBezTo>
                    <a:cubicBezTo>
                      <a:pt x="1865" y="324"/>
                      <a:pt x="1866" y="319"/>
                      <a:pt x="1869" y="317"/>
                    </a:cubicBezTo>
                    <a:cubicBezTo>
                      <a:pt x="1871" y="316"/>
                      <a:pt x="1872" y="315"/>
                      <a:pt x="1874" y="315"/>
                    </a:cubicBezTo>
                    <a:cubicBezTo>
                      <a:pt x="1876" y="315"/>
                      <a:pt x="1879" y="317"/>
                      <a:pt x="1880" y="319"/>
                    </a:cubicBezTo>
                    <a:cubicBezTo>
                      <a:pt x="1893" y="336"/>
                      <a:pt x="1893" y="336"/>
                      <a:pt x="1893" y="336"/>
                    </a:cubicBezTo>
                    <a:cubicBezTo>
                      <a:pt x="1915" y="324"/>
                      <a:pt x="1915" y="324"/>
                      <a:pt x="1915" y="324"/>
                    </a:cubicBezTo>
                    <a:cubicBezTo>
                      <a:pt x="1909" y="311"/>
                      <a:pt x="1899" y="303"/>
                      <a:pt x="1885" y="301"/>
                    </a:cubicBezTo>
                    <a:cubicBezTo>
                      <a:pt x="1884" y="301"/>
                      <a:pt x="1882" y="301"/>
                      <a:pt x="1881" y="301"/>
                    </a:cubicBezTo>
                    <a:moveTo>
                      <a:pt x="2555" y="725"/>
                    </a:moveTo>
                    <a:cubicBezTo>
                      <a:pt x="2551" y="725"/>
                      <a:pt x="2548" y="723"/>
                      <a:pt x="2546" y="721"/>
                    </a:cubicBezTo>
                    <a:cubicBezTo>
                      <a:pt x="2564" y="699"/>
                      <a:pt x="2582" y="677"/>
                      <a:pt x="2602" y="652"/>
                    </a:cubicBezTo>
                    <a:cubicBezTo>
                      <a:pt x="2608" y="686"/>
                      <a:pt x="2600" y="702"/>
                      <a:pt x="2574" y="718"/>
                    </a:cubicBezTo>
                    <a:cubicBezTo>
                      <a:pt x="2567" y="723"/>
                      <a:pt x="2560" y="725"/>
                      <a:pt x="2555" y="725"/>
                    </a:cubicBezTo>
                    <a:moveTo>
                      <a:pt x="2529" y="507"/>
                    </a:moveTo>
                    <a:cubicBezTo>
                      <a:pt x="2507" y="507"/>
                      <a:pt x="2492" y="497"/>
                      <a:pt x="2489" y="482"/>
                    </a:cubicBezTo>
                    <a:cubicBezTo>
                      <a:pt x="2487" y="468"/>
                      <a:pt x="2499" y="453"/>
                      <a:pt x="2519" y="448"/>
                    </a:cubicBezTo>
                    <a:cubicBezTo>
                      <a:pt x="2524" y="446"/>
                      <a:pt x="2529" y="446"/>
                      <a:pt x="2534" y="446"/>
                    </a:cubicBezTo>
                    <a:cubicBezTo>
                      <a:pt x="2536" y="446"/>
                      <a:pt x="2539" y="446"/>
                      <a:pt x="2541" y="446"/>
                    </a:cubicBezTo>
                    <a:cubicBezTo>
                      <a:pt x="2560" y="449"/>
                      <a:pt x="2573" y="462"/>
                      <a:pt x="2573" y="477"/>
                    </a:cubicBezTo>
                    <a:cubicBezTo>
                      <a:pt x="2573" y="491"/>
                      <a:pt x="2561" y="502"/>
                      <a:pt x="2542" y="505"/>
                    </a:cubicBezTo>
                    <a:cubicBezTo>
                      <a:pt x="2537" y="506"/>
                      <a:pt x="2532" y="507"/>
                      <a:pt x="2529" y="507"/>
                    </a:cubicBezTo>
                    <a:cubicBezTo>
                      <a:pt x="2529" y="507"/>
                      <a:pt x="2529" y="507"/>
                      <a:pt x="2529" y="507"/>
                    </a:cubicBezTo>
                    <a:moveTo>
                      <a:pt x="2417" y="412"/>
                    </a:moveTo>
                    <a:cubicBezTo>
                      <a:pt x="2408" y="412"/>
                      <a:pt x="2400" y="406"/>
                      <a:pt x="2394" y="394"/>
                    </a:cubicBezTo>
                    <a:cubicBezTo>
                      <a:pt x="2386" y="376"/>
                      <a:pt x="2377" y="360"/>
                      <a:pt x="2367" y="344"/>
                    </a:cubicBezTo>
                    <a:cubicBezTo>
                      <a:pt x="2359" y="328"/>
                      <a:pt x="2362" y="321"/>
                      <a:pt x="2379" y="319"/>
                    </a:cubicBezTo>
                    <a:cubicBezTo>
                      <a:pt x="2387" y="318"/>
                      <a:pt x="2395" y="318"/>
                      <a:pt x="2399" y="318"/>
                    </a:cubicBezTo>
                    <a:cubicBezTo>
                      <a:pt x="2401" y="318"/>
                      <a:pt x="2403" y="317"/>
                      <a:pt x="2405" y="317"/>
                    </a:cubicBezTo>
                    <a:cubicBezTo>
                      <a:pt x="2435" y="317"/>
                      <a:pt x="2444" y="324"/>
                      <a:pt x="2453" y="346"/>
                    </a:cubicBezTo>
                    <a:cubicBezTo>
                      <a:pt x="2460" y="365"/>
                      <a:pt x="2453" y="389"/>
                      <a:pt x="2436" y="404"/>
                    </a:cubicBezTo>
                    <a:cubicBezTo>
                      <a:pt x="2429" y="409"/>
                      <a:pt x="2423" y="412"/>
                      <a:pt x="2417" y="412"/>
                    </a:cubicBezTo>
                    <a:moveTo>
                      <a:pt x="2404" y="291"/>
                    </a:moveTo>
                    <a:cubicBezTo>
                      <a:pt x="2400" y="291"/>
                      <a:pt x="2395" y="292"/>
                      <a:pt x="2390" y="292"/>
                    </a:cubicBezTo>
                    <a:cubicBezTo>
                      <a:pt x="2356" y="295"/>
                      <a:pt x="2340" y="305"/>
                      <a:pt x="2336" y="316"/>
                    </a:cubicBezTo>
                    <a:cubicBezTo>
                      <a:pt x="2384" y="367"/>
                      <a:pt x="2395" y="432"/>
                      <a:pt x="2397" y="452"/>
                    </a:cubicBezTo>
                    <a:cubicBezTo>
                      <a:pt x="2448" y="497"/>
                      <a:pt x="2454" y="562"/>
                      <a:pt x="2454" y="582"/>
                    </a:cubicBezTo>
                    <a:cubicBezTo>
                      <a:pt x="2474" y="605"/>
                      <a:pt x="2485" y="630"/>
                      <a:pt x="2491" y="653"/>
                    </a:cubicBezTo>
                    <a:cubicBezTo>
                      <a:pt x="2500" y="658"/>
                      <a:pt x="2511" y="659"/>
                      <a:pt x="2521" y="659"/>
                    </a:cubicBezTo>
                    <a:cubicBezTo>
                      <a:pt x="2530" y="659"/>
                      <a:pt x="2538" y="658"/>
                      <a:pt x="2544" y="656"/>
                    </a:cubicBezTo>
                    <a:cubicBezTo>
                      <a:pt x="2553" y="653"/>
                      <a:pt x="2559" y="649"/>
                      <a:pt x="2561" y="644"/>
                    </a:cubicBezTo>
                    <a:cubicBezTo>
                      <a:pt x="2562" y="641"/>
                      <a:pt x="2565" y="640"/>
                      <a:pt x="2568" y="640"/>
                    </a:cubicBezTo>
                    <a:cubicBezTo>
                      <a:pt x="2569" y="640"/>
                      <a:pt x="2570" y="640"/>
                      <a:pt x="2571" y="640"/>
                    </a:cubicBezTo>
                    <a:cubicBezTo>
                      <a:pt x="2575" y="642"/>
                      <a:pt x="2577" y="646"/>
                      <a:pt x="2575" y="650"/>
                    </a:cubicBezTo>
                    <a:cubicBezTo>
                      <a:pt x="2572" y="659"/>
                      <a:pt x="2562" y="667"/>
                      <a:pt x="2549" y="671"/>
                    </a:cubicBezTo>
                    <a:cubicBezTo>
                      <a:pt x="2541" y="673"/>
                      <a:pt x="2531" y="675"/>
                      <a:pt x="2521" y="675"/>
                    </a:cubicBezTo>
                    <a:cubicBezTo>
                      <a:pt x="2512" y="675"/>
                      <a:pt x="2503" y="674"/>
                      <a:pt x="2494" y="671"/>
                    </a:cubicBezTo>
                    <a:cubicBezTo>
                      <a:pt x="2498" y="692"/>
                      <a:pt x="2498" y="710"/>
                      <a:pt x="2497" y="718"/>
                    </a:cubicBezTo>
                    <a:cubicBezTo>
                      <a:pt x="2550" y="798"/>
                      <a:pt x="2546" y="883"/>
                      <a:pt x="2544" y="904"/>
                    </a:cubicBezTo>
                    <a:cubicBezTo>
                      <a:pt x="2586" y="986"/>
                      <a:pt x="2576" y="1087"/>
                      <a:pt x="2556" y="1166"/>
                    </a:cubicBezTo>
                    <a:cubicBezTo>
                      <a:pt x="2578" y="1204"/>
                      <a:pt x="2585" y="1277"/>
                      <a:pt x="2572" y="1330"/>
                    </a:cubicBezTo>
                    <a:cubicBezTo>
                      <a:pt x="2671" y="1264"/>
                      <a:pt x="2690" y="1112"/>
                      <a:pt x="2691" y="1110"/>
                    </a:cubicBezTo>
                    <a:cubicBezTo>
                      <a:pt x="2691" y="1109"/>
                      <a:pt x="2691" y="1108"/>
                      <a:pt x="2691" y="1107"/>
                    </a:cubicBezTo>
                    <a:cubicBezTo>
                      <a:pt x="2688" y="1101"/>
                      <a:pt x="2685" y="1094"/>
                      <a:pt x="2681" y="1088"/>
                    </a:cubicBezTo>
                    <a:cubicBezTo>
                      <a:pt x="2684" y="1087"/>
                      <a:pt x="2686" y="1087"/>
                      <a:pt x="2688" y="1086"/>
                    </a:cubicBezTo>
                    <a:cubicBezTo>
                      <a:pt x="2681" y="1076"/>
                      <a:pt x="2671" y="1070"/>
                      <a:pt x="2662" y="1066"/>
                    </a:cubicBezTo>
                    <a:cubicBezTo>
                      <a:pt x="2658" y="1065"/>
                      <a:pt x="2656" y="1061"/>
                      <a:pt x="2657" y="1057"/>
                    </a:cubicBezTo>
                    <a:cubicBezTo>
                      <a:pt x="2658" y="1053"/>
                      <a:pt x="2662" y="1051"/>
                      <a:pt x="2665" y="1051"/>
                    </a:cubicBezTo>
                    <a:cubicBezTo>
                      <a:pt x="2666" y="1051"/>
                      <a:pt x="2666" y="1051"/>
                      <a:pt x="2667" y="1052"/>
                    </a:cubicBezTo>
                    <a:cubicBezTo>
                      <a:pt x="2680" y="1056"/>
                      <a:pt x="2694" y="1067"/>
                      <a:pt x="2703" y="1081"/>
                    </a:cubicBezTo>
                    <a:cubicBezTo>
                      <a:pt x="2704" y="1081"/>
                      <a:pt x="2704" y="1081"/>
                      <a:pt x="2704" y="1081"/>
                    </a:cubicBezTo>
                    <a:cubicBezTo>
                      <a:pt x="2754" y="974"/>
                      <a:pt x="2736" y="877"/>
                      <a:pt x="2721" y="829"/>
                    </a:cubicBezTo>
                    <a:cubicBezTo>
                      <a:pt x="2710" y="854"/>
                      <a:pt x="2692" y="881"/>
                      <a:pt x="2658" y="901"/>
                    </a:cubicBezTo>
                    <a:cubicBezTo>
                      <a:pt x="2657" y="902"/>
                      <a:pt x="2655" y="902"/>
                      <a:pt x="2654" y="902"/>
                    </a:cubicBezTo>
                    <a:cubicBezTo>
                      <a:pt x="2651" y="902"/>
                      <a:pt x="2649" y="900"/>
                      <a:pt x="2647" y="898"/>
                    </a:cubicBezTo>
                    <a:cubicBezTo>
                      <a:pt x="2645" y="894"/>
                      <a:pt x="2646" y="889"/>
                      <a:pt x="2650" y="887"/>
                    </a:cubicBezTo>
                    <a:cubicBezTo>
                      <a:pt x="2688" y="865"/>
                      <a:pt x="2705" y="832"/>
                      <a:pt x="2713" y="805"/>
                    </a:cubicBezTo>
                    <a:cubicBezTo>
                      <a:pt x="2710" y="799"/>
                      <a:pt x="2708" y="796"/>
                      <a:pt x="2708" y="796"/>
                    </a:cubicBezTo>
                    <a:cubicBezTo>
                      <a:pt x="2707" y="793"/>
                      <a:pt x="2706" y="790"/>
                      <a:pt x="2707" y="787"/>
                    </a:cubicBezTo>
                    <a:cubicBezTo>
                      <a:pt x="2721" y="691"/>
                      <a:pt x="2641" y="602"/>
                      <a:pt x="2640" y="601"/>
                    </a:cubicBezTo>
                    <a:cubicBezTo>
                      <a:pt x="2637" y="598"/>
                      <a:pt x="2635" y="593"/>
                      <a:pt x="2636" y="589"/>
                    </a:cubicBezTo>
                    <a:cubicBezTo>
                      <a:pt x="2653" y="485"/>
                      <a:pt x="2559" y="424"/>
                      <a:pt x="2558" y="424"/>
                    </a:cubicBezTo>
                    <a:cubicBezTo>
                      <a:pt x="2557" y="424"/>
                      <a:pt x="2557" y="423"/>
                      <a:pt x="2557" y="423"/>
                    </a:cubicBezTo>
                    <a:cubicBezTo>
                      <a:pt x="2553" y="423"/>
                      <a:pt x="2549" y="423"/>
                      <a:pt x="2546" y="423"/>
                    </a:cubicBezTo>
                    <a:cubicBezTo>
                      <a:pt x="2522" y="423"/>
                      <a:pt x="2496" y="428"/>
                      <a:pt x="2485" y="439"/>
                    </a:cubicBezTo>
                    <a:cubicBezTo>
                      <a:pt x="2484" y="441"/>
                      <a:pt x="2481" y="442"/>
                      <a:pt x="2479" y="442"/>
                    </a:cubicBezTo>
                    <a:cubicBezTo>
                      <a:pt x="2478" y="442"/>
                      <a:pt x="2476" y="441"/>
                      <a:pt x="2474" y="440"/>
                    </a:cubicBezTo>
                    <a:cubicBezTo>
                      <a:pt x="2471" y="437"/>
                      <a:pt x="2471" y="432"/>
                      <a:pt x="2474" y="429"/>
                    </a:cubicBezTo>
                    <a:cubicBezTo>
                      <a:pt x="2488" y="414"/>
                      <a:pt x="2518" y="407"/>
                      <a:pt x="2546" y="407"/>
                    </a:cubicBezTo>
                    <a:cubicBezTo>
                      <a:pt x="2547" y="407"/>
                      <a:pt x="2548" y="407"/>
                      <a:pt x="2549" y="407"/>
                    </a:cubicBezTo>
                    <a:cubicBezTo>
                      <a:pt x="2528" y="344"/>
                      <a:pt x="2477" y="313"/>
                      <a:pt x="2476" y="312"/>
                    </a:cubicBezTo>
                    <a:cubicBezTo>
                      <a:pt x="2473" y="311"/>
                      <a:pt x="2471" y="308"/>
                      <a:pt x="2470" y="306"/>
                    </a:cubicBezTo>
                    <a:cubicBezTo>
                      <a:pt x="2470" y="305"/>
                      <a:pt x="2470" y="305"/>
                      <a:pt x="2470" y="304"/>
                    </a:cubicBezTo>
                    <a:cubicBezTo>
                      <a:pt x="2451" y="297"/>
                      <a:pt x="2429" y="291"/>
                      <a:pt x="2404" y="291"/>
                    </a:cubicBezTo>
                    <a:moveTo>
                      <a:pt x="2010" y="282"/>
                    </a:moveTo>
                    <a:cubicBezTo>
                      <a:pt x="2012" y="290"/>
                      <a:pt x="2015" y="298"/>
                      <a:pt x="2018" y="305"/>
                    </a:cubicBezTo>
                    <a:cubicBezTo>
                      <a:pt x="2024" y="321"/>
                      <a:pt x="2031" y="336"/>
                      <a:pt x="2037" y="351"/>
                    </a:cubicBezTo>
                    <a:cubicBezTo>
                      <a:pt x="2049" y="379"/>
                      <a:pt x="2065" y="407"/>
                      <a:pt x="2073" y="436"/>
                    </a:cubicBezTo>
                    <a:cubicBezTo>
                      <a:pt x="2083" y="476"/>
                      <a:pt x="2068" y="496"/>
                      <a:pt x="2025" y="500"/>
                    </a:cubicBezTo>
                    <a:cubicBezTo>
                      <a:pt x="2021" y="501"/>
                      <a:pt x="2016" y="501"/>
                      <a:pt x="2012" y="501"/>
                    </a:cubicBezTo>
                    <a:cubicBezTo>
                      <a:pt x="1988" y="501"/>
                      <a:pt x="1963" y="495"/>
                      <a:pt x="1939" y="492"/>
                    </a:cubicBezTo>
                    <a:cubicBezTo>
                      <a:pt x="1928" y="491"/>
                      <a:pt x="1917" y="490"/>
                      <a:pt x="1906" y="490"/>
                    </a:cubicBezTo>
                    <a:cubicBezTo>
                      <a:pt x="1880" y="490"/>
                      <a:pt x="1856" y="495"/>
                      <a:pt x="1835" y="510"/>
                    </a:cubicBezTo>
                    <a:cubicBezTo>
                      <a:pt x="1849" y="526"/>
                      <a:pt x="1849" y="526"/>
                      <a:pt x="1849" y="526"/>
                    </a:cubicBezTo>
                    <a:cubicBezTo>
                      <a:pt x="1857" y="525"/>
                      <a:pt x="1866" y="524"/>
                      <a:pt x="1875" y="524"/>
                    </a:cubicBezTo>
                    <a:cubicBezTo>
                      <a:pt x="1924" y="524"/>
                      <a:pt x="1987" y="543"/>
                      <a:pt x="2030" y="560"/>
                    </a:cubicBezTo>
                    <a:cubicBezTo>
                      <a:pt x="2045" y="548"/>
                      <a:pt x="2088" y="528"/>
                      <a:pt x="2128" y="524"/>
                    </a:cubicBezTo>
                    <a:cubicBezTo>
                      <a:pt x="2116" y="501"/>
                      <a:pt x="2085" y="436"/>
                      <a:pt x="2089" y="386"/>
                    </a:cubicBezTo>
                    <a:cubicBezTo>
                      <a:pt x="2078" y="374"/>
                      <a:pt x="2036" y="328"/>
                      <a:pt x="2010" y="282"/>
                    </a:cubicBezTo>
                    <a:moveTo>
                      <a:pt x="2260" y="275"/>
                    </a:moveTo>
                    <a:cubicBezTo>
                      <a:pt x="2260" y="275"/>
                      <a:pt x="2260" y="275"/>
                      <a:pt x="2260" y="275"/>
                    </a:cubicBezTo>
                    <a:cubicBezTo>
                      <a:pt x="2258" y="287"/>
                      <a:pt x="2260" y="296"/>
                      <a:pt x="2264" y="307"/>
                    </a:cubicBezTo>
                    <a:cubicBezTo>
                      <a:pt x="2271" y="329"/>
                      <a:pt x="2274" y="353"/>
                      <a:pt x="2280" y="376"/>
                    </a:cubicBezTo>
                    <a:cubicBezTo>
                      <a:pt x="2277" y="377"/>
                      <a:pt x="2275" y="377"/>
                      <a:pt x="2273" y="378"/>
                    </a:cubicBezTo>
                    <a:cubicBezTo>
                      <a:pt x="2269" y="370"/>
                      <a:pt x="2265" y="361"/>
                      <a:pt x="2261" y="353"/>
                    </a:cubicBezTo>
                    <a:cubicBezTo>
                      <a:pt x="2254" y="339"/>
                      <a:pt x="2244" y="332"/>
                      <a:pt x="2233" y="332"/>
                    </a:cubicBezTo>
                    <a:cubicBezTo>
                      <a:pt x="2230" y="332"/>
                      <a:pt x="2226" y="333"/>
                      <a:pt x="2222" y="335"/>
                    </a:cubicBezTo>
                    <a:cubicBezTo>
                      <a:pt x="2205" y="343"/>
                      <a:pt x="2197" y="362"/>
                      <a:pt x="2204" y="379"/>
                    </a:cubicBezTo>
                    <a:cubicBezTo>
                      <a:pt x="2219" y="417"/>
                      <a:pt x="2243" y="445"/>
                      <a:pt x="2280" y="463"/>
                    </a:cubicBezTo>
                    <a:cubicBezTo>
                      <a:pt x="2305" y="475"/>
                      <a:pt x="2330" y="487"/>
                      <a:pt x="2347" y="512"/>
                    </a:cubicBezTo>
                    <a:cubicBezTo>
                      <a:pt x="2367" y="543"/>
                      <a:pt x="2391" y="572"/>
                      <a:pt x="2399" y="610"/>
                    </a:cubicBezTo>
                    <a:cubicBezTo>
                      <a:pt x="2400" y="614"/>
                      <a:pt x="2403" y="618"/>
                      <a:pt x="2405" y="621"/>
                    </a:cubicBezTo>
                    <a:cubicBezTo>
                      <a:pt x="2448" y="683"/>
                      <a:pt x="2447" y="754"/>
                      <a:pt x="2403" y="815"/>
                    </a:cubicBezTo>
                    <a:cubicBezTo>
                      <a:pt x="2399" y="820"/>
                      <a:pt x="2395" y="825"/>
                      <a:pt x="2390" y="832"/>
                    </a:cubicBezTo>
                    <a:cubicBezTo>
                      <a:pt x="2400" y="836"/>
                      <a:pt x="2409" y="838"/>
                      <a:pt x="2419" y="838"/>
                    </a:cubicBezTo>
                    <a:cubicBezTo>
                      <a:pt x="2433" y="838"/>
                      <a:pt x="2448" y="833"/>
                      <a:pt x="2462" y="823"/>
                    </a:cubicBezTo>
                    <a:cubicBezTo>
                      <a:pt x="2462" y="836"/>
                      <a:pt x="2462" y="847"/>
                      <a:pt x="2462" y="858"/>
                    </a:cubicBezTo>
                    <a:cubicBezTo>
                      <a:pt x="2462" y="894"/>
                      <a:pt x="2439" y="920"/>
                      <a:pt x="2421" y="949"/>
                    </a:cubicBezTo>
                    <a:cubicBezTo>
                      <a:pt x="2397" y="988"/>
                      <a:pt x="2359" y="1002"/>
                      <a:pt x="2316" y="1009"/>
                    </a:cubicBezTo>
                    <a:cubicBezTo>
                      <a:pt x="2315" y="1009"/>
                      <a:pt x="2314" y="1009"/>
                      <a:pt x="2313" y="1009"/>
                    </a:cubicBezTo>
                    <a:cubicBezTo>
                      <a:pt x="2309" y="1009"/>
                      <a:pt x="2306" y="1008"/>
                      <a:pt x="2302" y="1007"/>
                    </a:cubicBezTo>
                    <a:cubicBezTo>
                      <a:pt x="2286" y="1002"/>
                      <a:pt x="2283" y="994"/>
                      <a:pt x="2291" y="979"/>
                    </a:cubicBezTo>
                    <a:cubicBezTo>
                      <a:pt x="2306" y="950"/>
                      <a:pt x="2321" y="922"/>
                      <a:pt x="2333" y="892"/>
                    </a:cubicBezTo>
                    <a:cubicBezTo>
                      <a:pt x="2344" y="868"/>
                      <a:pt x="2342" y="842"/>
                      <a:pt x="2333" y="817"/>
                    </a:cubicBezTo>
                    <a:cubicBezTo>
                      <a:pt x="2331" y="812"/>
                      <a:pt x="2329" y="808"/>
                      <a:pt x="2326" y="804"/>
                    </a:cubicBezTo>
                    <a:cubicBezTo>
                      <a:pt x="2322" y="870"/>
                      <a:pt x="2296" y="910"/>
                      <a:pt x="2288" y="920"/>
                    </a:cubicBezTo>
                    <a:cubicBezTo>
                      <a:pt x="2287" y="956"/>
                      <a:pt x="2276" y="984"/>
                      <a:pt x="2262" y="1004"/>
                    </a:cubicBezTo>
                    <a:cubicBezTo>
                      <a:pt x="2293" y="1007"/>
                      <a:pt x="2319" y="1023"/>
                      <a:pt x="2336" y="1038"/>
                    </a:cubicBezTo>
                    <a:cubicBezTo>
                      <a:pt x="2346" y="1046"/>
                      <a:pt x="2354" y="1054"/>
                      <a:pt x="2361" y="1062"/>
                    </a:cubicBezTo>
                    <a:cubicBezTo>
                      <a:pt x="2361" y="1062"/>
                      <a:pt x="2361" y="1062"/>
                      <a:pt x="2361" y="1062"/>
                    </a:cubicBezTo>
                    <a:cubicBezTo>
                      <a:pt x="2434" y="1047"/>
                      <a:pt x="2505" y="965"/>
                      <a:pt x="2517" y="914"/>
                    </a:cubicBezTo>
                    <a:cubicBezTo>
                      <a:pt x="2517" y="914"/>
                      <a:pt x="2517" y="914"/>
                      <a:pt x="2517" y="913"/>
                    </a:cubicBezTo>
                    <a:cubicBezTo>
                      <a:pt x="2515" y="909"/>
                      <a:pt x="2515" y="909"/>
                      <a:pt x="2515" y="909"/>
                    </a:cubicBezTo>
                    <a:cubicBezTo>
                      <a:pt x="2515" y="905"/>
                      <a:pt x="2515" y="905"/>
                      <a:pt x="2515" y="905"/>
                    </a:cubicBezTo>
                    <a:cubicBezTo>
                      <a:pt x="2516" y="904"/>
                      <a:pt x="2526" y="823"/>
                      <a:pt x="2480" y="745"/>
                    </a:cubicBezTo>
                    <a:cubicBezTo>
                      <a:pt x="2471" y="768"/>
                      <a:pt x="2453" y="789"/>
                      <a:pt x="2443" y="800"/>
                    </a:cubicBezTo>
                    <a:cubicBezTo>
                      <a:pt x="2441" y="802"/>
                      <a:pt x="2439" y="803"/>
                      <a:pt x="2437" y="803"/>
                    </a:cubicBezTo>
                    <a:cubicBezTo>
                      <a:pt x="2435" y="803"/>
                      <a:pt x="2433" y="802"/>
                      <a:pt x="2432" y="801"/>
                    </a:cubicBezTo>
                    <a:cubicBezTo>
                      <a:pt x="2430" y="799"/>
                      <a:pt x="2429" y="797"/>
                      <a:pt x="2429" y="795"/>
                    </a:cubicBezTo>
                    <a:cubicBezTo>
                      <a:pt x="2429" y="793"/>
                      <a:pt x="2430" y="791"/>
                      <a:pt x="2431" y="790"/>
                    </a:cubicBezTo>
                    <a:cubicBezTo>
                      <a:pt x="2451" y="769"/>
                      <a:pt x="2465" y="746"/>
                      <a:pt x="2470" y="729"/>
                    </a:cubicBezTo>
                    <a:cubicBezTo>
                      <a:pt x="2467" y="726"/>
                      <a:pt x="2467" y="726"/>
                      <a:pt x="2467" y="726"/>
                    </a:cubicBezTo>
                    <a:cubicBezTo>
                      <a:pt x="2468" y="720"/>
                      <a:pt x="2468" y="720"/>
                      <a:pt x="2468" y="720"/>
                    </a:cubicBezTo>
                    <a:cubicBezTo>
                      <a:pt x="2468" y="719"/>
                      <a:pt x="2476" y="647"/>
                      <a:pt x="2430" y="597"/>
                    </a:cubicBezTo>
                    <a:cubicBezTo>
                      <a:pt x="2425" y="593"/>
                      <a:pt x="2425" y="593"/>
                      <a:pt x="2425" y="593"/>
                    </a:cubicBezTo>
                    <a:cubicBezTo>
                      <a:pt x="2426" y="587"/>
                      <a:pt x="2426" y="587"/>
                      <a:pt x="2426" y="587"/>
                    </a:cubicBezTo>
                    <a:cubicBezTo>
                      <a:pt x="2426" y="586"/>
                      <a:pt x="2428" y="514"/>
                      <a:pt x="2374" y="471"/>
                    </a:cubicBezTo>
                    <a:cubicBezTo>
                      <a:pt x="2369" y="467"/>
                      <a:pt x="2369" y="467"/>
                      <a:pt x="2369" y="467"/>
                    </a:cubicBezTo>
                    <a:cubicBezTo>
                      <a:pt x="2369" y="460"/>
                      <a:pt x="2369" y="460"/>
                      <a:pt x="2369" y="460"/>
                    </a:cubicBezTo>
                    <a:cubicBezTo>
                      <a:pt x="2369" y="460"/>
                      <a:pt x="2369" y="460"/>
                      <a:pt x="2369" y="459"/>
                    </a:cubicBezTo>
                    <a:cubicBezTo>
                      <a:pt x="2362" y="456"/>
                      <a:pt x="2353" y="453"/>
                      <a:pt x="2342" y="449"/>
                    </a:cubicBezTo>
                    <a:cubicBezTo>
                      <a:pt x="2328" y="444"/>
                      <a:pt x="2311" y="438"/>
                      <a:pt x="2288" y="428"/>
                    </a:cubicBezTo>
                    <a:cubicBezTo>
                      <a:pt x="2240" y="407"/>
                      <a:pt x="2231" y="391"/>
                      <a:pt x="2220" y="371"/>
                    </a:cubicBezTo>
                    <a:cubicBezTo>
                      <a:pt x="2219" y="369"/>
                      <a:pt x="2217" y="366"/>
                      <a:pt x="2216" y="363"/>
                    </a:cubicBezTo>
                    <a:cubicBezTo>
                      <a:pt x="2213" y="359"/>
                      <a:pt x="2214" y="354"/>
                      <a:pt x="2218" y="352"/>
                    </a:cubicBezTo>
                    <a:cubicBezTo>
                      <a:pt x="2219" y="351"/>
                      <a:pt x="2221" y="351"/>
                      <a:pt x="2222" y="351"/>
                    </a:cubicBezTo>
                    <a:cubicBezTo>
                      <a:pt x="2225" y="351"/>
                      <a:pt x="2227" y="352"/>
                      <a:pt x="2229" y="355"/>
                    </a:cubicBezTo>
                    <a:cubicBezTo>
                      <a:pt x="2231" y="358"/>
                      <a:pt x="2232" y="361"/>
                      <a:pt x="2234" y="364"/>
                    </a:cubicBezTo>
                    <a:cubicBezTo>
                      <a:pt x="2244" y="381"/>
                      <a:pt x="2251" y="395"/>
                      <a:pt x="2294" y="413"/>
                    </a:cubicBezTo>
                    <a:cubicBezTo>
                      <a:pt x="2317" y="423"/>
                      <a:pt x="2334" y="429"/>
                      <a:pt x="2347" y="434"/>
                    </a:cubicBezTo>
                    <a:cubicBezTo>
                      <a:pt x="2354" y="437"/>
                      <a:pt x="2361" y="439"/>
                      <a:pt x="2366" y="441"/>
                    </a:cubicBezTo>
                    <a:cubicBezTo>
                      <a:pt x="2360" y="408"/>
                      <a:pt x="2338" y="339"/>
                      <a:pt x="2273" y="303"/>
                    </a:cubicBezTo>
                    <a:cubicBezTo>
                      <a:pt x="2268" y="300"/>
                      <a:pt x="2268" y="300"/>
                      <a:pt x="2268" y="300"/>
                    </a:cubicBezTo>
                    <a:cubicBezTo>
                      <a:pt x="2266" y="294"/>
                      <a:pt x="2266" y="294"/>
                      <a:pt x="2266" y="294"/>
                    </a:cubicBezTo>
                    <a:cubicBezTo>
                      <a:pt x="2266" y="293"/>
                      <a:pt x="2264" y="286"/>
                      <a:pt x="2260" y="275"/>
                    </a:cubicBezTo>
                    <a:moveTo>
                      <a:pt x="1559" y="273"/>
                    </a:moveTo>
                    <a:cubicBezTo>
                      <a:pt x="1559" y="273"/>
                      <a:pt x="1559" y="273"/>
                      <a:pt x="1559" y="274"/>
                    </a:cubicBezTo>
                    <a:cubicBezTo>
                      <a:pt x="1559" y="274"/>
                      <a:pt x="1559" y="273"/>
                      <a:pt x="1559" y="273"/>
                    </a:cubicBezTo>
                    <a:cubicBezTo>
                      <a:pt x="1559" y="273"/>
                      <a:pt x="1559" y="273"/>
                      <a:pt x="1559" y="273"/>
                    </a:cubicBezTo>
                    <a:moveTo>
                      <a:pt x="1553" y="164"/>
                    </a:moveTo>
                    <a:cubicBezTo>
                      <a:pt x="1556" y="164"/>
                      <a:pt x="1560" y="165"/>
                      <a:pt x="1563" y="167"/>
                    </a:cubicBezTo>
                    <a:cubicBezTo>
                      <a:pt x="1566" y="168"/>
                      <a:pt x="1568" y="170"/>
                      <a:pt x="1572" y="170"/>
                    </a:cubicBezTo>
                    <a:cubicBezTo>
                      <a:pt x="1574" y="171"/>
                      <a:pt x="1577" y="171"/>
                      <a:pt x="1580" y="172"/>
                    </a:cubicBezTo>
                    <a:cubicBezTo>
                      <a:pt x="1585" y="173"/>
                      <a:pt x="1590" y="174"/>
                      <a:pt x="1596" y="176"/>
                    </a:cubicBezTo>
                    <a:cubicBezTo>
                      <a:pt x="1607" y="178"/>
                      <a:pt x="1618" y="182"/>
                      <a:pt x="1629" y="187"/>
                    </a:cubicBezTo>
                    <a:cubicBezTo>
                      <a:pt x="1633" y="189"/>
                      <a:pt x="1637" y="191"/>
                      <a:pt x="1641" y="194"/>
                    </a:cubicBezTo>
                    <a:cubicBezTo>
                      <a:pt x="1655" y="199"/>
                      <a:pt x="1668" y="206"/>
                      <a:pt x="1683" y="211"/>
                    </a:cubicBezTo>
                    <a:cubicBezTo>
                      <a:pt x="1683" y="211"/>
                      <a:pt x="1683" y="211"/>
                      <a:pt x="1684" y="211"/>
                    </a:cubicBezTo>
                    <a:cubicBezTo>
                      <a:pt x="1686" y="211"/>
                      <a:pt x="1689" y="210"/>
                      <a:pt x="1691" y="208"/>
                    </a:cubicBezTo>
                    <a:cubicBezTo>
                      <a:pt x="1657" y="189"/>
                      <a:pt x="1609" y="169"/>
                      <a:pt x="1553" y="164"/>
                    </a:cubicBezTo>
                    <a:moveTo>
                      <a:pt x="1789" y="162"/>
                    </a:moveTo>
                    <a:cubicBezTo>
                      <a:pt x="1757" y="162"/>
                      <a:pt x="1725" y="171"/>
                      <a:pt x="1697" y="194"/>
                    </a:cubicBezTo>
                    <a:cubicBezTo>
                      <a:pt x="1700" y="195"/>
                      <a:pt x="1703" y="197"/>
                      <a:pt x="1706" y="198"/>
                    </a:cubicBezTo>
                    <a:cubicBezTo>
                      <a:pt x="1721" y="187"/>
                      <a:pt x="1737" y="174"/>
                      <a:pt x="1758" y="174"/>
                    </a:cubicBezTo>
                    <a:cubicBezTo>
                      <a:pt x="1759" y="174"/>
                      <a:pt x="1759" y="174"/>
                      <a:pt x="1759" y="174"/>
                    </a:cubicBezTo>
                    <a:cubicBezTo>
                      <a:pt x="1761" y="174"/>
                      <a:pt x="1763" y="174"/>
                      <a:pt x="1766" y="174"/>
                    </a:cubicBezTo>
                    <a:cubicBezTo>
                      <a:pt x="1777" y="174"/>
                      <a:pt x="1788" y="174"/>
                      <a:pt x="1799" y="173"/>
                    </a:cubicBezTo>
                    <a:cubicBezTo>
                      <a:pt x="1811" y="173"/>
                      <a:pt x="1822" y="173"/>
                      <a:pt x="1833" y="173"/>
                    </a:cubicBezTo>
                    <a:cubicBezTo>
                      <a:pt x="1842" y="173"/>
                      <a:pt x="1851" y="173"/>
                      <a:pt x="1859" y="173"/>
                    </a:cubicBezTo>
                    <a:cubicBezTo>
                      <a:pt x="1837" y="167"/>
                      <a:pt x="1813" y="162"/>
                      <a:pt x="1789" y="162"/>
                    </a:cubicBezTo>
                    <a:moveTo>
                      <a:pt x="1317" y="49"/>
                    </a:moveTo>
                    <a:cubicBezTo>
                      <a:pt x="1272" y="97"/>
                      <a:pt x="1273" y="148"/>
                      <a:pt x="1299" y="202"/>
                    </a:cubicBezTo>
                    <a:cubicBezTo>
                      <a:pt x="1288" y="218"/>
                      <a:pt x="1274" y="232"/>
                      <a:pt x="1267" y="249"/>
                    </a:cubicBezTo>
                    <a:cubicBezTo>
                      <a:pt x="1265" y="253"/>
                      <a:pt x="1264" y="256"/>
                      <a:pt x="1262" y="259"/>
                    </a:cubicBezTo>
                    <a:cubicBezTo>
                      <a:pt x="1309" y="259"/>
                      <a:pt x="1309" y="259"/>
                      <a:pt x="1309" y="259"/>
                    </a:cubicBezTo>
                    <a:cubicBezTo>
                      <a:pt x="1307" y="259"/>
                      <a:pt x="1304" y="259"/>
                      <a:pt x="1302" y="259"/>
                    </a:cubicBezTo>
                    <a:cubicBezTo>
                      <a:pt x="1298" y="259"/>
                      <a:pt x="1295" y="256"/>
                      <a:pt x="1295" y="251"/>
                    </a:cubicBezTo>
                    <a:cubicBezTo>
                      <a:pt x="1295" y="247"/>
                      <a:pt x="1298" y="243"/>
                      <a:pt x="1302" y="243"/>
                    </a:cubicBezTo>
                    <a:cubicBezTo>
                      <a:pt x="1305" y="243"/>
                      <a:pt x="1307" y="243"/>
                      <a:pt x="1310" y="244"/>
                    </a:cubicBezTo>
                    <a:cubicBezTo>
                      <a:pt x="1310" y="242"/>
                      <a:pt x="1311" y="241"/>
                      <a:pt x="1312" y="240"/>
                    </a:cubicBezTo>
                    <a:cubicBezTo>
                      <a:pt x="1313" y="238"/>
                      <a:pt x="1314" y="235"/>
                      <a:pt x="1316" y="233"/>
                    </a:cubicBezTo>
                    <a:cubicBezTo>
                      <a:pt x="1322" y="221"/>
                      <a:pt x="1331" y="211"/>
                      <a:pt x="1342" y="203"/>
                    </a:cubicBezTo>
                    <a:cubicBezTo>
                      <a:pt x="1348" y="199"/>
                      <a:pt x="1354" y="196"/>
                      <a:pt x="1361" y="192"/>
                    </a:cubicBezTo>
                    <a:cubicBezTo>
                      <a:pt x="1364" y="191"/>
                      <a:pt x="1367" y="189"/>
                      <a:pt x="1370" y="188"/>
                    </a:cubicBezTo>
                    <a:cubicBezTo>
                      <a:pt x="1357" y="185"/>
                      <a:pt x="1346" y="179"/>
                      <a:pt x="1337" y="170"/>
                    </a:cubicBezTo>
                    <a:cubicBezTo>
                      <a:pt x="1325" y="158"/>
                      <a:pt x="1304" y="123"/>
                      <a:pt x="1335" y="58"/>
                    </a:cubicBezTo>
                    <a:cubicBezTo>
                      <a:pt x="1331" y="55"/>
                      <a:pt x="1325" y="52"/>
                      <a:pt x="1317" y="49"/>
                    </a:cubicBezTo>
                    <a:moveTo>
                      <a:pt x="2320" y="242"/>
                    </a:moveTo>
                    <a:cubicBezTo>
                      <a:pt x="2317" y="242"/>
                      <a:pt x="2314" y="242"/>
                      <a:pt x="2310" y="242"/>
                    </a:cubicBezTo>
                    <a:cubicBezTo>
                      <a:pt x="2306" y="241"/>
                      <a:pt x="2300" y="238"/>
                      <a:pt x="2297" y="234"/>
                    </a:cubicBezTo>
                    <a:cubicBezTo>
                      <a:pt x="2290" y="221"/>
                      <a:pt x="2282" y="208"/>
                      <a:pt x="2277" y="193"/>
                    </a:cubicBezTo>
                    <a:cubicBezTo>
                      <a:pt x="2271" y="176"/>
                      <a:pt x="2278" y="164"/>
                      <a:pt x="2294" y="164"/>
                    </a:cubicBezTo>
                    <a:cubicBezTo>
                      <a:pt x="2297" y="164"/>
                      <a:pt x="2300" y="164"/>
                      <a:pt x="2304" y="166"/>
                    </a:cubicBezTo>
                    <a:cubicBezTo>
                      <a:pt x="2319" y="170"/>
                      <a:pt x="2334" y="178"/>
                      <a:pt x="2348" y="188"/>
                    </a:cubicBezTo>
                    <a:cubicBezTo>
                      <a:pt x="2359" y="196"/>
                      <a:pt x="2367" y="208"/>
                      <a:pt x="2377" y="220"/>
                    </a:cubicBezTo>
                    <a:cubicBezTo>
                      <a:pt x="2359" y="236"/>
                      <a:pt x="2340" y="242"/>
                      <a:pt x="2320" y="242"/>
                    </a:cubicBezTo>
                    <a:moveTo>
                      <a:pt x="2190" y="27"/>
                    </a:moveTo>
                    <a:cubicBezTo>
                      <a:pt x="2198" y="39"/>
                      <a:pt x="2206" y="50"/>
                      <a:pt x="2215" y="62"/>
                    </a:cubicBezTo>
                    <a:cubicBezTo>
                      <a:pt x="2230" y="82"/>
                      <a:pt x="2238" y="104"/>
                      <a:pt x="2233" y="130"/>
                    </a:cubicBezTo>
                    <a:cubicBezTo>
                      <a:pt x="2232" y="141"/>
                      <a:pt x="2227" y="148"/>
                      <a:pt x="2218" y="148"/>
                    </a:cubicBezTo>
                    <a:cubicBezTo>
                      <a:pt x="2216" y="148"/>
                      <a:pt x="2215" y="147"/>
                      <a:pt x="2213" y="147"/>
                    </a:cubicBezTo>
                    <a:cubicBezTo>
                      <a:pt x="2204" y="145"/>
                      <a:pt x="2195" y="142"/>
                      <a:pt x="2187" y="139"/>
                    </a:cubicBezTo>
                    <a:cubicBezTo>
                      <a:pt x="2260" y="187"/>
                      <a:pt x="2286" y="259"/>
                      <a:pt x="2293" y="281"/>
                    </a:cubicBezTo>
                    <a:cubicBezTo>
                      <a:pt x="2305" y="288"/>
                      <a:pt x="2315" y="296"/>
                      <a:pt x="2325" y="305"/>
                    </a:cubicBezTo>
                    <a:cubicBezTo>
                      <a:pt x="2333" y="291"/>
                      <a:pt x="2353" y="279"/>
                      <a:pt x="2389" y="276"/>
                    </a:cubicBezTo>
                    <a:cubicBezTo>
                      <a:pt x="2393" y="276"/>
                      <a:pt x="2398" y="276"/>
                      <a:pt x="2403" y="276"/>
                    </a:cubicBezTo>
                    <a:cubicBezTo>
                      <a:pt x="2420" y="276"/>
                      <a:pt x="2440" y="278"/>
                      <a:pt x="2460" y="284"/>
                    </a:cubicBezTo>
                    <a:cubicBezTo>
                      <a:pt x="2403" y="174"/>
                      <a:pt x="2297" y="130"/>
                      <a:pt x="2296" y="129"/>
                    </a:cubicBezTo>
                    <a:cubicBezTo>
                      <a:pt x="2294" y="128"/>
                      <a:pt x="2291" y="127"/>
                      <a:pt x="2290" y="124"/>
                    </a:cubicBezTo>
                    <a:cubicBezTo>
                      <a:pt x="2261" y="83"/>
                      <a:pt x="2226" y="51"/>
                      <a:pt x="2190" y="27"/>
                    </a:cubicBezTo>
                    <a:moveTo>
                      <a:pt x="1398" y="5"/>
                    </a:moveTo>
                    <a:cubicBezTo>
                      <a:pt x="1381" y="17"/>
                      <a:pt x="1366" y="32"/>
                      <a:pt x="1357" y="48"/>
                    </a:cubicBezTo>
                    <a:cubicBezTo>
                      <a:pt x="1331" y="95"/>
                      <a:pt x="1327" y="137"/>
                      <a:pt x="1348" y="159"/>
                    </a:cubicBezTo>
                    <a:cubicBezTo>
                      <a:pt x="1357" y="168"/>
                      <a:pt x="1369" y="173"/>
                      <a:pt x="1382" y="173"/>
                    </a:cubicBezTo>
                    <a:cubicBezTo>
                      <a:pt x="1389" y="173"/>
                      <a:pt x="1396" y="172"/>
                      <a:pt x="1404" y="168"/>
                    </a:cubicBezTo>
                    <a:cubicBezTo>
                      <a:pt x="1405" y="168"/>
                      <a:pt x="1406" y="168"/>
                      <a:pt x="1407" y="168"/>
                    </a:cubicBezTo>
                    <a:cubicBezTo>
                      <a:pt x="1407" y="168"/>
                      <a:pt x="1408" y="168"/>
                      <a:pt x="1408" y="168"/>
                    </a:cubicBezTo>
                    <a:cubicBezTo>
                      <a:pt x="1410" y="167"/>
                      <a:pt x="1411" y="167"/>
                      <a:pt x="1412" y="166"/>
                    </a:cubicBezTo>
                    <a:cubicBezTo>
                      <a:pt x="1451" y="152"/>
                      <a:pt x="1489" y="147"/>
                      <a:pt x="1524" y="147"/>
                    </a:cubicBezTo>
                    <a:cubicBezTo>
                      <a:pt x="1587" y="147"/>
                      <a:pt x="1641" y="165"/>
                      <a:pt x="1682" y="186"/>
                    </a:cubicBezTo>
                    <a:cubicBezTo>
                      <a:pt x="1711" y="160"/>
                      <a:pt x="1748" y="147"/>
                      <a:pt x="1790" y="147"/>
                    </a:cubicBezTo>
                    <a:cubicBezTo>
                      <a:pt x="1820" y="147"/>
                      <a:pt x="1853" y="153"/>
                      <a:pt x="1888" y="167"/>
                    </a:cubicBezTo>
                    <a:cubicBezTo>
                      <a:pt x="1932" y="183"/>
                      <a:pt x="1969" y="205"/>
                      <a:pt x="1988" y="218"/>
                    </a:cubicBezTo>
                    <a:cubicBezTo>
                      <a:pt x="1987" y="208"/>
                      <a:pt x="1987" y="198"/>
                      <a:pt x="1989" y="190"/>
                    </a:cubicBezTo>
                    <a:cubicBezTo>
                      <a:pt x="1990" y="186"/>
                      <a:pt x="1993" y="184"/>
                      <a:pt x="1997" y="184"/>
                    </a:cubicBezTo>
                    <a:cubicBezTo>
                      <a:pt x="1997" y="184"/>
                      <a:pt x="1998" y="184"/>
                      <a:pt x="1998" y="184"/>
                    </a:cubicBezTo>
                    <a:cubicBezTo>
                      <a:pt x="2003" y="185"/>
                      <a:pt x="2005" y="189"/>
                      <a:pt x="2004" y="193"/>
                    </a:cubicBezTo>
                    <a:cubicBezTo>
                      <a:pt x="2001" y="206"/>
                      <a:pt x="2004" y="227"/>
                      <a:pt x="2008" y="243"/>
                    </a:cubicBezTo>
                    <a:cubicBezTo>
                      <a:pt x="2008" y="243"/>
                      <a:pt x="2008" y="243"/>
                      <a:pt x="2009" y="243"/>
                    </a:cubicBezTo>
                    <a:cubicBezTo>
                      <a:pt x="2029" y="300"/>
                      <a:pt x="2102" y="377"/>
                      <a:pt x="2103" y="378"/>
                    </a:cubicBezTo>
                    <a:cubicBezTo>
                      <a:pt x="2105" y="380"/>
                      <a:pt x="2105" y="380"/>
                      <a:pt x="2105" y="380"/>
                    </a:cubicBezTo>
                    <a:cubicBezTo>
                      <a:pt x="2105" y="384"/>
                      <a:pt x="2105" y="384"/>
                      <a:pt x="2105" y="384"/>
                    </a:cubicBezTo>
                    <a:cubicBezTo>
                      <a:pt x="2099" y="434"/>
                      <a:pt x="2136" y="506"/>
                      <a:pt x="2144" y="522"/>
                    </a:cubicBezTo>
                    <a:cubicBezTo>
                      <a:pt x="2147" y="522"/>
                      <a:pt x="2151" y="523"/>
                      <a:pt x="2156" y="524"/>
                    </a:cubicBezTo>
                    <a:cubicBezTo>
                      <a:pt x="2157" y="524"/>
                      <a:pt x="2157" y="524"/>
                      <a:pt x="2157" y="524"/>
                    </a:cubicBezTo>
                    <a:cubicBezTo>
                      <a:pt x="2157" y="525"/>
                      <a:pt x="2158" y="525"/>
                      <a:pt x="2159" y="525"/>
                    </a:cubicBezTo>
                    <a:cubicBezTo>
                      <a:pt x="2192" y="534"/>
                      <a:pt x="2261" y="564"/>
                      <a:pt x="2301" y="663"/>
                    </a:cubicBezTo>
                    <a:cubicBezTo>
                      <a:pt x="2301" y="663"/>
                      <a:pt x="2302" y="664"/>
                      <a:pt x="2302" y="665"/>
                    </a:cubicBezTo>
                    <a:cubicBezTo>
                      <a:pt x="2310" y="680"/>
                      <a:pt x="2325" y="689"/>
                      <a:pt x="2342" y="689"/>
                    </a:cubicBezTo>
                    <a:cubicBezTo>
                      <a:pt x="2346" y="689"/>
                      <a:pt x="2350" y="689"/>
                      <a:pt x="2353" y="688"/>
                    </a:cubicBezTo>
                    <a:cubicBezTo>
                      <a:pt x="2356" y="685"/>
                      <a:pt x="2359" y="683"/>
                      <a:pt x="2361" y="679"/>
                    </a:cubicBezTo>
                    <a:cubicBezTo>
                      <a:pt x="2345" y="660"/>
                      <a:pt x="2327" y="643"/>
                      <a:pt x="2313" y="622"/>
                    </a:cubicBezTo>
                    <a:cubicBezTo>
                      <a:pt x="2280" y="574"/>
                      <a:pt x="2244" y="530"/>
                      <a:pt x="2195" y="498"/>
                    </a:cubicBezTo>
                    <a:cubicBezTo>
                      <a:pt x="2149" y="469"/>
                      <a:pt x="2128" y="427"/>
                      <a:pt x="2131" y="373"/>
                    </a:cubicBezTo>
                    <a:cubicBezTo>
                      <a:pt x="2132" y="363"/>
                      <a:pt x="2127" y="352"/>
                      <a:pt x="2121" y="343"/>
                    </a:cubicBezTo>
                    <a:cubicBezTo>
                      <a:pt x="2102" y="317"/>
                      <a:pt x="2081" y="292"/>
                      <a:pt x="2063" y="265"/>
                    </a:cubicBezTo>
                    <a:cubicBezTo>
                      <a:pt x="2044" y="237"/>
                      <a:pt x="2031" y="206"/>
                      <a:pt x="2034" y="171"/>
                    </a:cubicBezTo>
                    <a:cubicBezTo>
                      <a:pt x="2036" y="151"/>
                      <a:pt x="2033" y="144"/>
                      <a:pt x="2018" y="144"/>
                    </a:cubicBezTo>
                    <a:cubicBezTo>
                      <a:pt x="2015" y="144"/>
                      <a:pt x="2011" y="144"/>
                      <a:pt x="2007" y="145"/>
                    </a:cubicBezTo>
                    <a:cubicBezTo>
                      <a:pt x="1999" y="146"/>
                      <a:pt x="1991" y="150"/>
                      <a:pt x="1983" y="151"/>
                    </a:cubicBezTo>
                    <a:cubicBezTo>
                      <a:pt x="1979" y="152"/>
                      <a:pt x="1975" y="152"/>
                      <a:pt x="1970" y="152"/>
                    </a:cubicBezTo>
                    <a:cubicBezTo>
                      <a:pt x="1966" y="152"/>
                      <a:pt x="1962" y="152"/>
                      <a:pt x="1959" y="150"/>
                    </a:cubicBezTo>
                    <a:cubicBezTo>
                      <a:pt x="1910" y="127"/>
                      <a:pt x="1861" y="118"/>
                      <a:pt x="1810" y="118"/>
                    </a:cubicBezTo>
                    <a:cubicBezTo>
                      <a:pt x="1781" y="118"/>
                      <a:pt x="1752" y="121"/>
                      <a:pt x="1722" y="127"/>
                    </a:cubicBezTo>
                    <a:cubicBezTo>
                      <a:pt x="1699" y="131"/>
                      <a:pt x="1676" y="135"/>
                      <a:pt x="1653" y="135"/>
                    </a:cubicBezTo>
                    <a:cubicBezTo>
                      <a:pt x="1646" y="135"/>
                      <a:pt x="1639" y="135"/>
                      <a:pt x="1633" y="134"/>
                    </a:cubicBezTo>
                    <a:cubicBezTo>
                      <a:pt x="1584" y="127"/>
                      <a:pt x="1536" y="120"/>
                      <a:pt x="1487" y="120"/>
                    </a:cubicBezTo>
                    <a:cubicBezTo>
                      <a:pt x="1477" y="120"/>
                      <a:pt x="1467" y="120"/>
                      <a:pt x="1457" y="121"/>
                    </a:cubicBezTo>
                    <a:cubicBezTo>
                      <a:pt x="1452" y="121"/>
                      <a:pt x="1448" y="122"/>
                      <a:pt x="1443" y="122"/>
                    </a:cubicBezTo>
                    <a:cubicBezTo>
                      <a:pt x="1432" y="122"/>
                      <a:pt x="1421" y="121"/>
                      <a:pt x="1411" y="119"/>
                    </a:cubicBezTo>
                    <a:cubicBezTo>
                      <a:pt x="1362" y="113"/>
                      <a:pt x="1347" y="76"/>
                      <a:pt x="1376" y="37"/>
                    </a:cubicBezTo>
                    <a:cubicBezTo>
                      <a:pt x="1381" y="31"/>
                      <a:pt x="1387" y="25"/>
                      <a:pt x="1393" y="20"/>
                    </a:cubicBezTo>
                    <a:cubicBezTo>
                      <a:pt x="1396" y="17"/>
                      <a:pt x="1400" y="15"/>
                      <a:pt x="1404" y="13"/>
                    </a:cubicBezTo>
                    <a:cubicBezTo>
                      <a:pt x="1402" y="9"/>
                      <a:pt x="1400" y="7"/>
                      <a:pt x="1398" y="5"/>
                    </a:cubicBezTo>
                    <a:moveTo>
                      <a:pt x="1379" y="0"/>
                    </a:moveTo>
                    <a:cubicBezTo>
                      <a:pt x="1375" y="1"/>
                      <a:pt x="1372" y="3"/>
                      <a:pt x="1369" y="6"/>
                    </a:cubicBezTo>
                    <a:cubicBezTo>
                      <a:pt x="1363" y="11"/>
                      <a:pt x="1358" y="13"/>
                      <a:pt x="1352" y="13"/>
                    </a:cubicBezTo>
                    <a:cubicBezTo>
                      <a:pt x="1348" y="13"/>
                      <a:pt x="1344" y="12"/>
                      <a:pt x="1339" y="11"/>
                    </a:cubicBezTo>
                    <a:cubicBezTo>
                      <a:pt x="1326" y="7"/>
                      <a:pt x="1313" y="5"/>
                      <a:pt x="1300" y="5"/>
                    </a:cubicBezTo>
                    <a:cubicBezTo>
                      <a:pt x="1286" y="5"/>
                      <a:pt x="1272" y="7"/>
                      <a:pt x="1259" y="12"/>
                    </a:cubicBezTo>
                    <a:cubicBezTo>
                      <a:pt x="1243" y="18"/>
                      <a:pt x="1230" y="28"/>
                      <a:pt x="1229" y="47"/>
                    </a:cubicBezTo>
                    <a:cubicBezTo>
                      <a:pt x="1229" y="53"/>
                      <a:pt x="1234" y="62"/>
                      <a:pt x="1240" y="65"/>
                    </a:cubicBezTo>
                    <a:cubicBezTo>
                      <a:pt x="1241" y="65"/>
                      <a:pt x="1242" y="66"/>
                      <a:pt x="1244" y="66"/>
                    </a:cubicBezTo>
                    <a:cubicBezTo>
                      <a:pt x="1249" y="66"/>
                      <a:pt x="1256" y="63"/>
                      <a:pt x="1258" y="60"/>
                    </a:cubicBezTo>
                    <a:cubicBezTo>
                      <a:pt x="1261" y="55"/>
                      <a:pt x="1264" y="51"/>
                      <a:pt x="1268" y="48"/>
                    </a:cubicBezTo>
                    <a:cubicBezTo>
                      <a:pt x="1265" y="49"/>
                      <a:pt x="1262" y="51"/>
                      <a:pt x="1259" y="52"/>
                    </a:cubicBezTo>
                    <a:cubicBezTo>
                      <a:pt x="1258" y="53"/>
                      <a:pt x="1257" y="53"/>
                      <a:pt x="1255" y="53"/>
                    </a:cubicBezTo>
                    <a:cubicBezTo>
                      <a:pt x="1253" y="53"/>
                      <a:pt x="1250" y="52"/>
                      <a:pt x="1248" y="49"/>
                    </a:cubicBezTo>
                    <a:cubicBezTo>
                      <a:pt x="1246" y="45"/>
                      <a:pt x="1248" y="41"/>
                      <a:pt x="1251" y="39"/>
                    </a:cubicBezTo>
                    <a:cubicBezTo>
                      <a:pt x="1265" y="31"/>
                      <a:pt x="1278" y="29"/>
                      <a:pt x="1291" y="29"/>
                    </a:cubicBezTo>
                    <a:cubicBezTo>
                      <a:pt x="1312" y="29"/>
                      <a:pt x="1331" y="37"/>
                      <a:pt x="1342" y="44"/>
                    </a:cubicBezTo>
                    <a:cubicBezTo>
                      <a:pt x="1342" y="42"/>
                      <a:pt x="1343" y="41"/>
                      <a:pt x="1344" y="40"/>
                    </a:cubicBezTo>
                    <a:cubicBezTo>
                      <a:pt x="1352" y="26"/>
                      <a:pt x="1363" y="12"/>
                      <a:pt x="1379" y="0"/>
                    </a:cubicBezTo>
                  </a:path>
                </a:pathLst>
              </a:custGeom>
              <a:solidFill>
                <a:srgbClr val="FBD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2" name="Freeform 145">
                <a:extLst>
                  <a:ext uri="{FF2B5EF4-FFF2-40B4-BE49-F238E27FC236}">
                    <a16:creationId xmlns:a16="http://schemas.microsoft.com/office/drawing/2014/main" id="{5DB36B1F-2D81-E294-A83D-60DE5BB5C8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49" y="2632"/>
                <a:ext cx="4808" cy="3026"/>
              </a:xfrm>
              <a:custGeom>
                <a:avLst/>
                <a:gdLst>
                  <a:gd name="T0" fmla="*/ 2337 w 2764"/>
                  <a:gd name="T1" fmla="*/ 1480 h 1739"/>
                  <a:gd name="T2" fmla="*/ 1484 w 2764"/>
                  <a:gd name="T3" fmla="*/ 1731 h 1739"/>
                  <a:gd name="T4" fmla="*/ 1515 w 2764"/>
                  <a:gd name="T5" fmla="*/ 1701 h 1739"/>
                  <a:gd name="T6" fmla="*/ 1279 w 2764"/>
                  <a:gd name="T7" fmla="*/ 1671 h 1739"/>
                  <a:gd name="T8" fmla="*/ 1288 w 2764"/>
                  <a:gd name="T9" fmla="*/ 1699 h 1739"/>
                  <a:gd name="T10" fmla="*/ 1310 w 2764"/>
                  <a:gd name="T11" fmla="*/ 1707 h 1739"/>
                  <a:gd name="T12" fmla="*/ 1356 w 2764"/>
                  <a:gd name="T13" fmla="*/ 1735 h 1739"/>
                  <a:gd name="T14" fmla="*/ 1372 w 2764"/>
                  <a:gd name="T15" fmla="*/ 1737 h 1739"/>
                  <a:gd name="T16" fmla="*/ 1531 w 2764"/>
                  <a:gd name="T17" fmla="*/ 1723 h 1739"/>
                  <a:gd name="T18" fmla="*/ 1702 w 2764"/>
                  <a:gd name="T19" fmla="*/ 1450 h 1739"/>
                  <a:gd name="T20" fmla="*/ 68 w 2764"/>
                  <a:gd name="T21" fmla="*/ 1183 h 1739"/>
                  <a:gd name="T22" fmla="*/ 152 w 2764"/>
                  <a:gd name="T23" fmla="*/ 1346 h 1739"/>
                  <a:gd name="T24" fmla="*/ 184 w 2764"/>
                  <a:gd name="T25" fmla="*/ 1344 h 1739"/>
                  <a:gd name="T26" fmla="*/ 414 w 2764"/>
                  <a:gd name="T27" fmla="*/ 1503 h 1739"/>
                  <a:gd name="T28" fmla="*/ 416 w 2764"/>
                  <a:gd name="T29" fmla="*/ 1476 h 1739"/>
                  <a:gd name="T30" fmla="*/ 480 w 2764"/>
                  <a:gd name="T31" fmla="*/ 1508 h 1739"/>
                  <a:gd name="T32" fmla="*/ 537 w 2764"/>
                  <a:gd name="T33" fmla="*/ 1544 h 1739"/>
                  <a:gd name="T34" fmla="*/ 575 w 2764"/>
                  <a:gd name="T35" fmla="*/ 1538 h 1739"/>
                  <a:gd name="T36" fmla="*/ 635 w 2764"/>
                  <a:gd name="T37" fmla="*/ 1589 h 1739"/>
                  <a:gd name="T38" fmla="*/ 689 w 2764"/>
                  <a:gd name="T39" fmla="*/ 1609 h 1739"/>
                  <a:gd name="T40" fmla="*/ 724 w 2764"/>
                  <a:gd name="T41" fmla="*/ 1594 h 1739"/>
                  <a:gd name="T42" fmla="*/ 799 w 2764"/>
                  <a:gd name="T43" fmla="*/ 1625 h 1739"/>
                  <a:gd name="T44" fmla="*/ 802 w 2764"/>
                  <a:gd name="T45" fmla="*/ 1604 h 1739"/>
                  <a:gd name="T46" fmla="*/ 958 w 2764"/>
                  <a:gd name="T47" fmla="*/ 1669 h 1739"/>
                  <a:gd name="T48" fmla="*/ 1037 w 2764"/>
                  <a:gd name="T49" fmla="*/ 1684 h 1739"/>
                  <a:gd name="T50" fmla="*/ 1083 w 2764"/>
                  <a:gd name="T51" fmla="*/ 1698 h 1739"/>
                  <a:gd name="T52" fmla="*/ 1105 w 2764"/>
                  <a:gd name="T53" fmla="*/ 1693 h 1739"/>
                  <a:gd name="T54" fmla="*/ 1267 w 2764"/>
                  <a:gd name="T55" fmla="*/ 1691 h 1739"/>
                  <a:gd name="T56" fmla="*/ 1159 w 2764"/>
                  <a:gd name="T57" fmla="*/ 1673 h 1739"/>
                  <a:gd name="T58" fmla="*/ 923 w 2764"/>
                  <a:gd name="T59" fmla="*/ 1639 h 1739"/>
                  <a:gd name="T60" fmla="*/ 552 w 2764"/>
                  <a:gd name="T61" fmla="*/ 1519 h 1739"/>
                  <a:gd name="T62" fmla="*/ 280 w 2764"/>
                  <a:gd name="T63" fmla="*/ 1403 h 1739"/>
                  <a:gd name="T64" fmla="*/ 260 w 2764"/>
                  <a:gd name="T65" fmla="*/ 1369 h 1739"/>
                  <a:gd name="T66" fmla="*/ 2691 w 2764"/>
                  <a:gd name="T67" fmla="*/ 1112 h 1739"/>
                  <a:gd name="T68" fmla="*/ 2552 w 2764"/>
                  <a:gd name="T69" fmla="*/ 1374 h 1739"/>
                  <a:gd name="T70" fmla="*/ 2544 w 2764"/>
                  <a:gd name="T71" fmla="*/ 1350 h 1739"/>
                  <a:gd name="T72" fmla="*/ 2347 w 2764"/>
                  <a:gd name="T73" fmla="*/ 1508 h 1739"/>
                  <a:gd name="T74" fmla="*/ 2464 w 2764"/>
                  <a:gd name="T75" fmla="*/ 1460 h 1739"/>
                  <a:gd name="T76" fmla="*/ 2560 w 2764"/>
                  <a:gd name="T77" fmla="*/ 1374 h 1739"/>
                  <a:gd name="T78" fmla="*/ 2704 w 2764"/>
                  <a:gd name="T79" fmla="*/ 1133 h 1739"/>
                  <a:gd name="T80" fmla="*/ 41 w 2764"/>
                  <a:gd name="T81" fmla="*/ 807 h 1739"/>
                  <a:gd name="T82" fmla="*/ 25 w 2764"/>
                  <a:gd name="T83" fmla="*/ 806 h 1739"/>
                  <a:gd name="T84" fmla="*/ 14 w 2764"/>
                  <a:gd name="T85" fmla="*/ 1016 h 1739"/>
                  <a:gd name="T86" fmla="*/ 37 w 2764"/>
                  <a:gd name="T87" fmla="*/ 967 h 1739"/>
                  <a:gd name="T88" fmla="*/ 65 w 2764"/>
                  <a:gd name="T89" fmla="*/ 609 h 1739"/>
                  <a:gd name="T90" fmla="*/ 30 w 2764"/>
                  <a:gd name="T91" fmla="*/ 795 h 1739"/>
                  <a:gd name="T92" fmla="*/ 2470 w 2764"/>
                  <a:gd name="T93" fmla="*/ 309 h 1739"/>
                  <a:gd name="T94" fmla="*/ 2578 w 2764"/>
                  <a:gd name="T95" fmla="*/ 416 h 1739"/>
                  <a:gd name="T96" fmla="*/ 2557 w 2764"/>
                  <a:gd name="T97" fmla="*/ 428 h 1739"/>
                  <a:gd name="T98" fmla="*/ 2707 w 2764"/>
                  <a:gd name="T99" fmla="*/ 792 h 1739"/>
                  <a:gd name="T100" fmla="*/ 2726 w 2764"/>
                  <a:gd name="T101" fmla="*/ 771 h 1739"/>
                  <a:gd name="T102" fmla="*/ 2704 w 2764"/>
                  <a:gd name="T103" fmla="*/ 1086 h 1739"/>
                  <a:gd name="T104" fmla="*/ 2754 w 2764"/>
                  <a:gd name="T105" fmla="*/ 1033 h 1739"/>
                  <a:gd name="T106" fmla="*/ 2736 w 2764"/>
                  <a:gd name="T107" fmla="*/ 799 h 1739"/>
                  <a:gd name="T108" fmla="*/ 2736 w 2764"/>
                  <a:gd name="T109" fmla="*/ 790 h 1739"/>
                  <a:gd name="T110" fmla="*/ 2666 w 2764"/>
                  <a:gd name="T111" fmla="*/ 587 h 1739"/>
                  <a:gd name="T112" fmla="*/ 2525 w 2764"/>
                  <a:gd name="T113" fmla="*/ 340 h 1739"/>
                  <a:gd name="T114" fmla="*/ 2176 w 2764"/>
                  <a:gd name="T115" fmla="*/ 0 h 1739"/>
                  <a:gd name="T116" fmla="*/ 2296 w 2764"/>
                  <a:gd name="T117" fmla="*/ 134 h 1739"/>
                  <a:gd name="T118" fmla="*/ 2482 w 2764"/>
                  <a:gd name="T119" fmla="*/ 279 h 1739"/>
                  <a:gd name="T120" fmla="*/ 2389 w 2764"/>
                  <a:gd name="T121" fmla="*/ 168 h 1739"/>
                  <a:gd name="T122" fmla="*/ 2339 w 2764"/>
                  <a:gd name="T123" fmla="*/ 140 h 1739"/>
                  <a:gd name="T124" fmla="*/ 2188 w 2764"/>
                  <a:gd name="T125" fmla="*/ 5 h 1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64" h="1739">
                    <a:moveTo>
                      <a:pt x="2337" y="1480"/>
                    </a:moveTo>
                    <a:cubicBezTo>
                      <a:pt x="2330" y="1482"/>
                      <a:pt x="2323" y="1483"/>
                      <a:pt x="2316" y="1484"/>
                    </a:cubicBezTo>
                    <a:cubicBezTo>
                      <a:pt x="2310" y="1485"/>
                      <a:pt x="2306" y="1489"/>
                      <a:pt x="2305" y="1494"/>
                    </a:cubicBezTo>
                    <a:cubicBezTo>
                      <a:pt x="2316" y="1490"/>
                      <a:pt x="2327" y="1485"/>
                      <a:pt x="2337" y="1480"/>
                    </a:cubicBezTo>
                    <a:moveTo>
                      <a:pt x="1691" y="1446"/>
                    </a:moveTo>
                    <a:cubicBezTo>
                      <a:pt x="1700" y="1471"/>
                      <a:pt x="1702" y="1529"/>
                      <a:pt x="1676" y="1585"/>
                    </a:cubicBezTo>
                    <a:cubicBezTo>
                      <a:pt x="1658" y="1623"/>
                      <a:pt x="1622" y="1669"/>
                      <a:pt x="1550" y="1693"/>
                    </a:cubicBezTo>
                    <a:cubicBezTo>
                      <a:pt x="1534" y="1709"/>
                      <a:pt x="1513" y="1724"/>
                      <a:pt x="1484" y="1731"/>
                    </a:cubicBezTo>
                    <a:cubicBezTo>
                      <a:pt x="1484" y="1731"/>
                      <a:pt x="1483" y="1731"/>
                      <a:pt x="1483" y="1731"/>
                    </a:cubicBezTo>
                    <a:cubicBezTo>
                      <a:pt x="1479" y="1731"/>
                      <a:pt x="1476" y="1729"/>
                      <a:pt x="1475" y="1725"/>
                    </a:cubicBezTo>
                    <a:cubicBezTo>
                      <a:pt x="1474" y="1721"/>
                      <a:pt x="1477" y="1717"/>
                      <a:pt x="1481" y="1716"/>
                    </a:cubicBezTo>
                    <a:cubicBezTo>
                      <a:pt x="1494" y="1713"/>
                      <a:pt x="1505" y="1708"/>
                      <a:pt x="1515" y="1701"/>
                    </a:cubicBezTo>
                    <a:cubicBezTo>
                      <a:pt x="1514" y="1702"/>
                      <a:pt x="1513" y="1702"/>
                      <a:pt x="1512" y="1702"/>
                    </a:cubicBezTo>
                    <a:cubicBezTo>
                      <a:pt x="1474" y="1708"/>
                      <a:pt x="1442" y="1711"/>
                      <a:pt x="1415" y="1711"/>
                    </a:cubicBezTo>
                    <a:cubicBezTo>
                      <a:pt x="1373" y="1711"/>
                      <a:pt x="1344" y="1705"/>
                      <a:pt x="1325" y="1698"/>
                    </a:cubicBezTo>
                    <a:cubicBezTo>
                      <a:pt x="1291" y="1686"/>
                      <a:pt x="1279" y="1671"/>
                      <a:pt x="1279" y="1671"/>
                    </a:cubicBezTo>
                    <a:cubicBezTo>
                      <a:pt x="1279" y="1670"/>
                      <a:pt x="1278" y="1670"/>
                      <a:pt x="1278" y="1669"/>
                    </a:cubicBezTo>
                    <a:cubicBezTo>
                      <a:pt x="1282" y="1676"/>
                      <a:pt x="1286" y="1682"/>
                      <a:pt x="1291" y="1687"/>
                    </a:cubicBezTo>
                    <a:cubicBezTo>
                      <a:pt x="1293" y="1691"/>
                      <a:pt x="1293" y="1696"/>
                      <a:pt x="1289" y="1698"/>
                    </a:cubicBezTo>
                    <a:cubicBezTo>
                      <a:pt x="1289" y="1699"/>
                      <a:pt x="1288" y="1699"/>
                      <a:pt x="1288" y="1699"/>
                    </a:cubicBezTo>
                    <a:cubicBezTo>
                      <a:pt x="1291" y="1706"/>
                      <a:pt x="1295" y="1711"/>
                      <a:pt x="1299" y="1716"/>
                    </a:cubicBezTo>
                    <a:cubicBezTo>
                      <a:pt x="1300" y="1714"/>
                      <a:pt x="1300" y="1713"/>
                      <a:pt x="1300" y="1712"/>
                    </a:cubicBezTo>
                    <a:cubicBezTo>
                      <a:pt x="1301" y="1709"/>
                      <a:pt x="1304" y="1707"/>
                      <a:pt x="1308" y="1707"/>
                    </a:cubicBezTo>
                    <a:cubicBezTo>
                      <a:pt x="1308" y="1707"/>
                      <a:pt x="1309" y="1707"/>
                      <a:pt x="1310" y="1707"/>
                    </a:cubicBezTo>
                    <a:cubicBezTo>
                      <a:pt x="1314" y="1708"/>
                      <a:pt x="1316" y="1712"/>
                      <a:pt x="1315" y="1717"/>
                    </a:cubicBezTo>
                    <a:cubicBezTo>
                      <a:pt x="1314" y="1719"/>
                      <a:pt x="1314" y="1722"/>
                      <a:pt x="1313" y="1724"/>
                    </a:cubicBezTo>
                    <a:cubicBezTo>
                      <a:pt x="1325" y="1729"/>
                      <a:pt x="1339" y="1732"/>
                      <a:pt x="1356" y="1735"/>
                    </a:cubicBezTo>
                    <a:cubicBezTo>
                      <a:pt x="1356" y="1735"/>
                      <a:pt x="1356" y="1735"/>
                      <a:pt x="1356" y="1735"/>
                    </a:cubicBezTo>
                    <a:cubicBezTo>
                      <a:pt x="1357" y="1731"/>
                      <a:pt x="1360" y="1728"/>
                      <a:pt x="1364" y="1728"/>
                    </a:cubicBezTo>
                    <a:cubicBezTo>
                      <a:pt x="1364" y="1728"/>
                      <a:pt x="1365" y="1728"/>
                      <a:pt x="1365" y="1728"/>
                    </a:cubicBezTo>
                    <a:cubicBezTo>
                      <a:pt x="1369" y="1728"/>
                      <a:pt x="1372" y="1732"/>
                      <a:pt x="1372" y="1736"/>
                    </a:cubicBezTo>
                    <a:cubicBezTo>
                      <a:pt x="1372" y="1736"/>
                      <a:pt x="1372" y="1737"/>
                      <a:pt x="1372" y="1737"/>
                    </a:cubicBezTo>
                    <a:cubicBezTo>
                      <a:pt x="1380" y="1738"/>
                      <a:pt x="1388" y="1739"/>
                      <a:pt x="1396" y="1739"/>
                    </a:cubicBezTo>
                    <a:cubicBezTo>
                      <a:pt x="1422" y="1737"/>
                      <a:pt x="1447" y="1738"/>
                      <a:pt x="1473" y="1736"/>
                    </a:cubicBezTo>
                    <a:cubicBezTo>
                      <a:pt x="1483" y="1735"/>
                      <a:pt x="1494" y="1734"/>
                      <a:pt x="1506" y="1732"/>
                    </a:cubicBezTo>
                    <a:cubicBezTo>
                      <a:pt x="1514" y="1729"/>
                      <a:pt x="1523" y="1726"/>
                      <a:pt x="1531" y="1723"/>
                    </a:cubicBezTo>
                    <a:cubicBezTo>
                      <a:pt x="1534" y="1724"/>
                      <a:pt x="1537" y="1725"/>
                      <a:pt x="1541" y="1725"/>
                    </a:cubicBezTo>
                    <a:cubicBezTo>
                      <a:pt x="1635" y="1701"/>
                      <a:pt x="1680" y="1643"/>
                      <a:pt x="1702" y="1597"/>
                    </a:cubicBezTo>
                    <a:cubicBezTo>
                      <a:pt x="1725" y="1547"/>
                      <a:pt x="1729" y="1493"/>
                      <a:pt x="1723" y="1457"/>
                    </a:cubicBezTo>
                    <a:cubicBezTo>
                      <a:pt x="1718" y="1455"/>
                      <a:pt x="1711" y="1453"/>
                      <a:pt x="1702" y="1450"/>
                    </a:cubicBezTo>
                    <a:cubicBezTo>
                      <a:pt x="1699" y="1449"/>
                      <a:pt x="1695" y="1448"/>
                      <a:pt x="1691" y="1446"/>
                    </a:cubicBezTo>
                    <a:moveTo>
                      <a:pt x="59" y="1156"/>
                    </a:moveTo>
                    <a:cubicBezTo>
                      <a:pt x="61" y="1164"/>
                      <a:pt x="64" y="1171"/>
                      <a:pt x="66" y="1178"/>
                    </a:cubicBezTo>
                    <a:cubicBezTo>
                      <a:pt x="67" y="1180"/>
                      <a:pt x="67" y="1182"/>
                      <a:pt x="68" y="1183"/>
                    </a:cubicBezTo>
                    <a:cubicBezTo>
                      <a:pt x="64" y="1186"/>
                      <a:pt x="59" y="1189"/>
                      <a:pt x="54" y="1192"/>
                    </a:cubicBezTo>
                    <a:cubicBezTo>
                      <a:pt x="59" y="1199"/>
                      <a:pt x="63" y="1205"/>
                      <a:pt x="68" y="1210"/>
                    </a:cubicBezTo>
                    <a:cubicBezTo>
                      <a:pt x="82" y="1222"/>
                      <a:pt x="88" y="1236"/>
                      <a:pt x="92" y="1254"/>
                    </a:cubicBezTo>
                    <a:cubicBezTo>
                      <a:pt x="100" y="1292"/>
                      <a:pt x="121" y="1323"/>
                      <a:pt x="152" y="1346"/>
                    </a:cubicBezTo>
                    <a:cubicBezTo>
                      <a:pt x="157" y="1351"/>
                      <a:pt x="162" y="1355"/>
                      <a:pt x="165" y="1359"/>
                    </a:cubicBezTo>
                    <a:cubicBezTo>
                      <a:pt x="166" y="1356"/>
                      <a:pt x="167" y="1353"/>
                      <a:pt x="169" y="1350"/>
                    </a:cubicBezTo>
                    <a:cubicBezTo>
                      <a:pt x="171" y="1346"/>
                      <a:pt x="175" y="1343"/>
                      <a:pt x="179" y="1343"/>
                    </a:cubicBezTo>
                    <a:cubicBezTo>
                      <a:pt x="181" y="1343"/>
                      <a:pt x="183" y="1344"/>
                      <a:pt x="184" y="1344"/>
                    </a:cubicBezTo>
                    <a:cubicBezTo>
                      <a:pt x="190" y="1347"/>
                      <a:pt x="193" y="1354"/>
                      <a:pt x="190" y="1360"/>
                    </a:cubicBezTo>
                    <a:cubicBezTo>
                      <a:pt x="188" y="1364"/>
                      <a:pt x="187" y="1368"/>
                      <a:pt x="185" y="1371"/>
                    </a:cubicBezTo>
                    <a:cubicBezTo>
                      <a:pt x="214" y="1387"/>
                      <a:pt x="240" y="1393"/>
                      <a:pt x="251" y="1396"/>
                    </a:cubicBezTo>
                    <a:cubicBezTo>
                      <a:pt x="300" y="1446"/>
                      <a:pt x="361" y="1480"/>
                      <a:pt x="414" y="1503"/>
                    </a:cubicBezTo>
                    <a:cubicBezTo>
                      <a:pt x="410" y="1499"/>
                      <a:pt x="406" y="1495"/>
                      <a:pt x="402" y="1493"/>
                    </a:cubicBezTo>
                    <a:cubicBezTo>
                      <a:pt x="398" y="1489"/>
                      <a:pt x="397" y="1482"/>
                      <a:pt x="400" y="1478"/>
                    </a:cubicBezTo>
                    <a:cubicBezTo>
                      <a:pt x="403" y="1475"/>
                      <a:pt x="406" y="1473"/>
                      <a:pt x="409" y="1473"/>
                    </a:cubicBezTo>
                    <a:cubicBezTo>
                      <a:pt x="411" y="1473"/>
                      <a:pt x="414" y="1474"/>
                      <a:pt x="416" y="1476"/>
                    </a:cubicBezTo>
                    <a:cubicBezTo>
                      <a:pt x="428" y="1485"/>
                      <a:pt x="443" y="1501"/>
                      <a:pt x="459" y="1520"/>
                    </a:cubicBezTo>
                    <a:cubicBezTo>
                      <a:pt x="471" y="1524"/>
                      <a:pt x="482" y="1527"/>
                      <a:pt x="492" y="1530"/>
                    </a:cubicBezTo>
                    <a:cubicBezTo>
                      <a:pt x="488" y="1528"/>
                      <a:pt x="485" y="1525"/>
                      <a:pt x="483" y="1523"/>
                    </a:cubicBezTo>
                    <a:cubicBezTo>
                      <a:pt x="478" y="1520"/>
                      <a:pt x="477" y="1513"/>
                      <a:pt x="480" y="1508"/>
                    </a:cubicBezTo>
                    <a:cubicBezTo>
                      <a:pt x="482" y="1505"/>
                      <a:pt x="486" y="1504"/>
                      <a:pt x="489" y="1504"/>
                    </a:cubicBezTo>
                    <a:cubicBezTo>
                      <a:pt x="491" y="1504"/>
                      <a:pt x="493" y="1504"/>
                      <a:pt x="495" y="1506"/>
                    </a:cubicBezTo>
                    <a:cubicBezTo>
                      <a:pt x="507" y="1514"/>
                      <a:pt x="519" y="1527"/>
                      <a:pt x="532" y="1542"/>
                    </a:cubicBezTo>
                    <a:cubicBezTo>
                      <a:pt x="534" y="1543"/>
                      <a:pt x="536" y="1543"/>
                      <a:pt x="537" y="1544"/>
                    </a:cubicBezTo>
                    <a:cubicBezTo>
                      <a:pt x="550" y="1552"/>
                      <a:pt x="563" y="1560"/>
                      <a:pt x="577" y="1567"/>
                    </a:cubicBezTo>
                    <a:cubicBezTo>
                      <a:pt x="574" y="1563"/>
                      <a:pt x="570" y="1559"/>
                      <a:pt x="567" y="1556"/>
                    </a:cubicBezTo>
                    <a:cubicBezTo>
                      <a:pt x="563" y="1552"/>
                      <a:pt x="563" y="1545"/>
                      <a:pt x="567" y="1541"/>
                    </a:cubicBezTo>
                    <a:cubicBezTo>
                      <a:pt x="569" y="1539"/>
                      <a:pt x="572" y="1538"/>
                      <a:pt x="575" y="1538"/>
                    </a:cubicBezTo>
                    <a:cubicBezTo>
                      <a:pt x="578" y="1538"/>
                      <a:pt x="580" y="1539"/>
                      <a:pt x="582" y="1541"/>
                    </a:cubicBezTo>
                    <a:cubicBezTo>
                      <a:pt x="594" y="1552"/>
                      <a:pt x="606" y="1568"/>
                      <a:pt x="618" y="1586"/>
                    </a:cubicBezTo>
                    <a:cubicBezTo>
                      <a:pt x="627" y="1589"/>
                      <a:pt x="635" y="1592"/>
                      <a:pt x="644" y="1595"/>
                    </a:cubicBezTo>
                    <a:cubicBezTo>
                      <a:pt x="641" y="1593"/>
                      <a:pt x="638" y="1591"/>
                      <a:pt x="635" y="1589"/>
                    </a:cubicBezTo>
                    <a:cubicBezTo>
                      <a:pt x="630" y="1586"/>
                      <a:pt x="628" y="1579"/>
                      <a:pt x="631" y="1574"/>
                    </a:cubicBezTo>
                    <a:cubicBezTo>
                      <a:pt x="633" y="1571"/>
                      <a:pt x="637" y="1569"/>
                      <a:pt x="640" y="1569"/>
                    </a:cubicBezTo>
                    <a:cubicBezTo>
                      <a:pt x="642" y="1569"/>
                      <a:pt x="644" y="1570"/>
                      <a:pt x="646" y="1571"/>
                    </a:cubicBezTo>
                    <a:cubicBezTo>
                      <a:pt x="662" y="1581"/>
                      <a:pt x="677" y="1594"/>
                      <a:pt x="689" y="1609"/>
                    </a:cubicBezTo>
                    <a:cubicBezTo>
                      <a:pt x="701" y="1612"/>
                      <a:pt x="713" y="1615"/>
                      <a:pt x="724" y="1617"/>
                    </a:cubicBezTo>
                    <a:cubicBezTo>
                      <a:pt x="722" y="1616"/>
                      <a:pt x="721" y="1615"/>
                      <a:pt x="719" y="1614"/>
                    </a:cubicBezTo>
                    <a:cubicBezTo>
                      <a:pt x="713" y="1611"/>
                      <a:pt x="712" y="1605"/>
                      <a:pt x="714" y="1599"/>
                    </a:cubicBezTo>
                    <a:cubicBezTo>
                      <a:pt x="716" y="1596"/>
                      <a:pt x="720" y="1594"/>
                      <a:pt x="724" y="1594"/>
                    </a:cubicBezTo>
                    <a:cubicBezTo>
                      <a:pt x="726" y="1594"/>
                      <a:pt x="727" y="1594"/>
                      <a:pt x="729" y="1595"/>
                    </a:cubicBezTo>
                    <a:cubicBezTo>
                      <a:pt x="742" y="1602"/>
                      <a:pt x="755" y="1613"/>
                      <a:pt x="766" y="1624"/>
                    </a:cubicBezTo>
                    <a:cubicBezTo>
                      <a:pt x="782" y="1627"/>
                      <a:pt x="798" y="1629"/>
                      <a:pt x="812" y="1630"/>
                    </a:cubicBezTo>
                    <a:cubicBezTo>
                      <a:pt x="808" y="1627"/>
                      <a:pt x="803" y="1625"/>
                      <a:pt x="799" y="1625"/>
                    </a:cubicBezTo>
                    <a:cubicBezTo>
                      <a:pt x="793" y="1624"/>
                      <a:pt x="790" y="1620"/>
                      <a:pt x="790" y="1614"/>
                    </a:cubicBezTo>
                    <a:cubicBezTo>
                      <a:pt x="790" y="1614"/>
                      <a:pt x="790" y="1613"/>
                      <a:pt x="790" y="1613"/>
                    </a:cubicBezTo>
                    <a:cubicBezTo>
                      <a:pt x="790" y="1607"/>
                      <a:pt x="795" y="1603"/>
                      <a:pt x="800" y="1603"/>
                    </a:cubicBezTo>
                    <a:cubicBezTo>
                      <a:pt x="801" y="1603"/>
                      <a:pt x="801" y="1603"/>
                      <a:pt x="802" y="1604"/>
                    </a:cubicBezTo>
                    <a:cubicBezTo>
                      <a:pt x="818" y="1606"/>
                      <a:pt x="836" y="1618"/>
                      <a:pt x="851" y="1632"/>
                    </a:cubicBezTo>
                    <a:cubicBezTo>
                      <a:pt x="858" y="1632"/>
                      <a:pt x="864" y="1632"/>
                      <a:pt x="869" y="1632"/>
                    </a:cubicBezTo>
                    <a:cubicBezTo>
                      <a:pt x="875" y="1632"/>
                      <a:pt x="879" y="1632"/>
                      <a:pt x="882" y="1632"/>
                    </a:cubicBezTo>
                    <a:cubicBezTo>
                      <a:pt x="907" y="1647"/>
                      <a:pt x="932" y="1659"/>
                      <a:pt x="958" y="1669"/>
                    </a:cubicBezTo>
                    <a:cubicBezTo>
                      <a:pt x="974" y="1667"/>
                      <a:pt x="989" y="1666"/>
                      <a:pt x="1003" y="1666"/>
                    </a:cubicBezTo>
                    <a:cubicBezTo>
                      <a:pt x="1016" y="1666"/>
                      <a:pt x="1028" y="1667"/>
                      <a:pt x="1038" y="1669"/>
                    </a:cubicBezTo>
                    <a:cubicBezTo>
                      <a:pt x="1042" y="1670"/>
                      <a:pt x="1045" y="1674"/>
                      <a:pt x="1044" y="1678"/>
                    </a:cubicBezTo>
                    <a:cubicBezTo>
                      <a:pt x="1044" y="1682"/>
                      <a:pt x="1040" y="1684"/>
                      <a:pt x="1037" y="1684"/>
                    </a:cubicBezTo>
                    <a:cubicBezTo>
                      <a:pt x="1036" y="1684"/>
                      <a:pt x="1036" y="1684"/>
                      <a:pt x="1035" y="1684"/>
                    </a:cubicBezTo>
                    <a:cubicBezTo>
                      <a:pt x="1026" y="1683"/>
                      <a:pt x="1015" y="1682"/>
                      <a:pt x="1002" y="1682"/>
                    </a:cubicBezTo>
                    <a:cubicBezTo>
                      <a:pt x="1001" y="1682"/>
                      <a:pt x="1000" y="1682"/>
                      <a:pt x="999" y="1682"/>
                    </a:cubicBezTo>
                    <a:cubicBezTo>
                      <a:pt x="1027" y="1690"/>
                      <a:pt x="1056" y="1695"/>
                      <a:pt x="1083" y="1698"/>
                    </a:cubicBezTo>
                    <a:cubicBezTo>
                      <a:pt x="1086" y="1694"/>
                      <a:pt x="1089" y="1691"/>
                      <a:pt x="1090" y="1687"/>
                    </a:cubicBezTo>
                    <a:cubicBezTo>
                      <a:pt x="1091" y="1684"/>
                      <a:pt x="1094" y="1682"/>
                      <a:pt x="1097" y="1682"/>
                    </a:cubicBezTo>
                    <a:cubicBezTo>
                      <a:pt x="1098" y="1682"/>
                      <a:pt x="1099" y="1682"/>
                      <a:pt x="1100" y="1683"/>
                    </a:cubicBezTo>
                    <a:cubicBezTo>
                      <a:pt x="1104" y="1684"/>
                      <a:pt x="1106" y="1689"/>
                      <a:pt x="1105" y="1693"/>
                    </a:cubicBezTo>
                    <a:cubicBezTo>
                      <a:pt x="1104" y="1695"/>
                      <a:pt x="1102" y="1698"/>
                      <a:pt x="1101" y="1700"/>
                    </a:cubicBezTo>
                    <a:cubicBezTo>
                      <a:pt x="1121" y="1702"/>
                      <a:pt x="1141" y="1702"/>
                      <a:pt x="1158" y="1702"/>
                    </a:cubicBezTo>
                    <a:cubicBezTo>
                      <a:pt x="1201" y="1702"/>
                      <a:pt x="1235" y="1698"/>
                      <a:pt x="1254" y="1696"/>
                    </a:cubicBezTo>
                    <a:cubicBezTo>
                      <a:pt x="1258" y="1694"/>
                      <a:pt x="1262" y="1693"/>
                      <a:pt x="1267" y="1691"/>
                    </a:cubicBezTo>
                    <a:cubicBezTo>
                      <a:pt x="1267" y="1691"/>
                      <a:pt x="1269" y="1691"/>
                      <a:pt x="1270" y="1691"/>
                    </a:cubicBezTo>
                    <a:cubicBezTo>
                      <a:pt x="1271" y="1691"/>
                      <a:pt x="1272" y="1691"/>
                      <a:pt x="1274" y="1691"/>
                    </a:cubicBezTo>
                    <a:cubicBezTo>
                      <a:pt x="1269" y="1685"/>
                      <a:pt x="1263" y="1676"/>
                      <a:pt x="1259" y="1666"/>
                    </a:cubicBezTo>
                    <a:cubicBezTo>
                      <a:pt x="1245" y="1668"/>
                      <a:pt x="1208" y="1673"/>
                      <a:pt x="1159" y="1673"/>
                    </a:cubicBezTo>
                    <a:cubicBezTo>
                      <a:pt x="1084" y="1673"/>
                      <a:pt x="981" y="1661"/>
                      <a:pt x="894" y="1605"/>
                    </a:cubicBezTo>
                    <a:cubicBezTo>
                      <a:pt x="892" y="1605"/>
                      <a:pt x="891" y="1604"/>
                      <a:pt x="890" y="1604"/>
                    </a:cubicBezTo>
                    <a:cubicBezTo>
                      <a:pt x="899" y="1614"/>
                      <a:pt x="909" y="1622"/>
                      <a:pt x="920" y="1628"/>
                    </a:cubicBezTo>
                    <a:cubicBezTo>
                      <a:pt x="924" y="1630"/>
                      <a:pt x="925" y="1635"/>
                      <a:pt x="923" y="1639"/>
                    </a:cubicBezTo>
                    <a:cubicBezTo>
                      <a:pt x="922" y="1641"/>
                      <a:pt x="919" y="1643"/>
                      <a:pt x="917" y="1643"/>
                    </a:cubicBezTo>
                    <a:cubicBezTo>
                      <a:pt x="915" y="1643"/>
                      <a:pt x="914" y="1643"/>
                      <a:pt x="913" y="1642"/>
                    </a:cubicBezTo>
                    <a:cubicBezTo>
                      <a:pt x="897" y="1633"/>
                      <a:pt x="881" y="1619"/>
                      <a:pt x="869" y="1603"/>
                    </a:cubicBezTo>
                    <a:cubicBezTo>
                      <a:pt x="820" y="1603"/>
                      <a:pt x="669" y="1596"/>
                      <a:pt x="552" y="1519"/>
                    </a:cubicBezTo>
                    <a:cubicBezTo>
                      <a:pt x="548" y="1517"/>
                      <a:pt x="543" y="1515"/>
                      <a:pt x="527" y="1511"/>
                    </a:cubicBezTo>
                    <a:cubicBezTo>
                      <a:pt x="482" y="1498"/>
                      <a:pt x="363" y="1465"/>
                      <a:pt x="278" y="1382"/>
                    </a:cubicBezTo>
                    <a:cubicBezTo>
                      <a:pt x="278" y="1387"/>
                      <a:pt x="279" y="1390"/>
                      <a:pt x="281" y="1392"/>
                    </a:cubicBezTo>
                    <a:cubicBezTo>
                      <a:pt x="284" y="1395"/>
                      <a:pt x="283" y="1400"/>
                      <a:pt x="280" y="1403"/>
                    </a:cubicBezTo>
                    <a:cubicBezTo>
                      <a:pt x="279" y="1404"/>
                      <a:pt x="277" y="1405"/>
                      <a:pt x="275" y="1405"/>
                    </a:cubicBezTo>
                    <a:cubicBezTo>
                      <a:pt x="273" y="1405"/>
                      <a:pt x="271" y="1404"/>
                      <a:pt x="269" y="1402"/>
                    </a:cubicBezTo>
                    <a:cubicBezTo>
                      <a:pt x="262" y="1394"/>
                      <a:pt x="261" y="1382"/>
                      <a:pt x="262" y="1369"/>
                    </a:cubicBezTo>
                    <a:cubicBezTo>
                      <a:pt x="262" y="1369"/>
                      <a:pt x="261" y="1369"/>
                      <a:pt x="260" y="1369"/>
                    </a:cubicBezTo>
                    <a:cubicBezTo>
                      <a:pt x="255" y="1367"/>
                      <a:pt x="115" y="1341"/>
                      <a:pt x="106" y="1216"/>
                    </a:cubicBezTo>
                    <a:cubicBezTo>
                      <a:pt x="106" y="1211"/>
                      <a:pt x="104" y="1207"/>
                      <a:pt x="100" y="1205"/>
                    </a:cubicBezTo>
                    <a:cubicBezTo>
                      <a:pt x="98" y="1204"/>
                      <a:pt x="77" y="1189"/>
                      <a:pt x="59" y="1156"/>
                    </a:cubicBezTo>
                    <a:moveTo>
                      <a:pt x="2691" y="1112"/>
                    </a:moveTo>
                    <a:cubicBezTo>
                      <a:pt x="2691" y="1113"/>
                      <a:pt x="2691" y="1114"/>
                      <a:pt x="2691" y="1115"/>
                    </a:cubicBezTo>
                    <a:cubicBezTo>
                      <a:pt x="2690" y="1117"/>
                      <a:pt x="2671" y="1269"/>
                      <a:pt x="2572" y="1335"/>
                    </a:cubicBezTo>
                    <a:cubicBezTo>
                      <a:pt x="2569" y="1348"/>
                      <a:pt x="2565" y="1360"/>
                      <a:pt x="2559" y="1370"/>
                    </a:cubicBezTo>
                    <a:cubicBezTo>
                      <a:pt x="2557" y="1373"/>
                      <a:pt x="2555" y="1374"/>
                      <a:pt x="2552" y="1374"/>
                    </a:cubicBezTo>
                    <a:cubicBezTo>
                      <a:pt x="2551" y="1374"/>
                      <a:pt x="2549" y="1374"/>
                      <a:pt x="2548" y="1373"/>
                    </a:cubicBezTo>
                    <a:cubicBezTo>
                      <a:pt x="2544" y="1371"/>
                      <a:pt x="2543" y="1366"/>
                      <a:pt x="2545" y="1362"/>
                    </a:cubicBezTo>
                    <a:cubicBezTo>
                      <a:pt x="2548" y="1358"/>
                      <a:pt x="2551" y="1352"/>
                      <a:pt x="2553" y="1346"/>
                    </a:cubicBezTo>
                    <a:cubicBezTo>
                      <a:pt x="2550" y="1347"/>
                      <a:pt x="2547" y="1349"/>
                      <a:pt x="2544" y="1350"/>
                    </a:cubicBezTo>
                    <a:cubicBezTo>
                      <a:pt x="2540" y="1352"/>
                      <a:pt x="2537" y="1355"/>
                      <a:pt x="2536" y="1358"/>
                    </a:cubicBezTo>
                    <a:cubicBezTo>
                      <a:pt x="2535" y="1361"/>
                      <a:pt x="2514" y="1416"/>
                      <a:pt x="2427" y="1454"/>
                    </a:cubicBezTo>
                    <a:cubicBezTo>
                      <a:pt x="2418" y="1462"/>
                      <a:pt x="2412" y="1467"/>
                      <a:pt x="2410" y="1469"/>
                    </a:cubicBezTo>
                    <a:cubicBezTo>
                      <a:pt x="2399" y="1479"/>
                      <a:pt x="2377" y="1493"/>
                      <a:pt x="2347" y="1508"/>
                    </a:cubicBezTo>
                    <a:cubicBezTo>
                      <a:pt x="2387" y="1500"/>
                      <a:pt x="2419" y="1489"/>
                      <a:pt x="2446" y="1477"/>
                    </a:cubicBezTo>
                    <a:cubicBezTo>
                      <a:pt x="2451" y="1473"/>
                      <a:pt x="2455" y="1468"/>
                      <a:pt x="2460" y="1462"/>
                    </a:cubicBezTo>
                    <a:cubicBezTo>
                      <a:pt x="2460" y="1461"/>
                      <a:pt x="2463" y="1460"/>
                      <a:pt x="2463" y="1460"/>
                    </a:cubicBezTo>
                    <a:cubicBezTo>
                      <a:pt x="2464" y="1460"/>
                      <a:pt x="2464" y="1460"/>
                      <a:pt x="2464" y="1460"/>
                    </a:cubicBezTo>
                    <a:cubicBezTo>
                      <a:pt x="2467" y="1461"/>
                      <a:pt x="2470" y="1462"/>
                      <a:pt x="2473" y="1462"/>
                    </a:cubicBezTo>
                    <a:cubicBezTo>
                      <a:pt x="2487" y="1454"/>
                      <a:pt x="2499" y="1445"/>
                      <a:pt x="2510" y="1437"/>
                    </a:cubicBezTo>
                    <a:cubicBezTo>
                      <a:pt x="2519" y="1427"/>
                      <a:pt x="2528" y="1418"/>
                      <a:pt x="2538" y="1408"/>
                    </a:cubicBezTo>
                    <a:cubicBezTo>
                      <a:pt x="2550" y="1394"/>
                      <a:pt x="2557" y="1381"/>
                      <a:pt x="2560" y="1374"/>
                    </a:cubicBezTo>
                    <a:cubicBezTo>
                      <a:pt x="2578" y="1366"/>
                      <a:pt x="2594" y="1356"/>
                      <a:pt x="2608" y="1344"/>
                    </a:cubicBezTo>
                    <a:cubicBezTo>
                      <a:pt x="2613" y="1339"/>
                      <a:pt x="2618" y="1335"/>
                      <a:pt x="2622" y="1330"/>
                    </a:cubicBezTo>
                    <a:cubicBezTo>
                      <a:pt x="2675" y="1279"/>
                      <a:pt x="2699" y="1207"/>
                      <a:pt x="2711" y="1162"/>
                    </a:cubicBezTo>
                    <a:cubicBezTo>
                      <a:pt x="2712" y="1151"/>
                      <a:pt x="2710" y="1142"/>
                      <a:pt x="2704" y="1133"/>
                    </a:cubicBezTo>
                    <a:cubicBezTo>
                      <a:pt x="2702" y="1132"/>
                      <a:pt x="2700" y="1129"/>
                      <a:pt x="2700" y="1126"/>
                    </a:cubicBezTo>
                    <a:cubicBezTo>
                      <a:pt x="2697" y="1122"/>
                      <a:pt x="2694" y="1117"/>
                      <a:pt x="2691" y="1112"/>
                    </a:cubicBezTo>
                    <a:moveTo>
                      <a:pt x="52" y="793"/>
                    </a:moveTo>
                    <a:cubicBezTo>
                      <a:pt x="47" y="797"/>
                      <a:pt x="43" y="802"/>
                      <a:pt x="41" y="807"/>
                    </a:cubicBezTo>
                    <a:cubicBezTo>
                      <a:pt x="40" y="810"/>
                      <a:pt x="37" y="812"/>
                      <a:pt x="34" y="812"/>
                    </a:cubicBezTo>
                    <a:cubicBezTo>
                      <a:pt x="33" y="812"/>
                      <a:pt x="32" y="812"/>
                      <a:pt x="31" y="812"/>
                    </a:cubicBezTo>
                    <a:cubicBezTo>
                      <a:pt x="28" y="810"/>
                      <a:pt x="26" y="807"/>
                      <a:pt x="26" y="804"/>
                    </a:cubicBezTo>
                    <a:cubicBezTo>
                      <a:pt x="26" y="805"/>
                      <a:pt x="25" y="805"/>
                      <a:pt x="25" y="806"/>
                    </a:cubicBezTo>
                    <a:cubicBezTo>
                      <a:pt x="23" y="812"/>
                      <a:pt x="22" y="819"/>
                      <a:pt x="21" y="825"/>
                    </a:cubicBezTo>
                    <a:cubicBezTo>
                      <a:pt x="19" y="849"/>
                      <a:pt x="16" y="873"/>
                      <a:pt x="14" y="897"/>
                    </a:cubicBezTo>
                    <a:cubicBezTo>
                      <a:pt x="13" y="904"/>
                      <a:pt x="10" y="911"/>
                      <a:pt x="10" y="918"/>
                    </a:cubicBezTo>
                    <a:cubicBezTo>
                      <a:pt x="11" y="951"/>
                      <a:pt x="12" y="984"/>
                      <a:pt x="14" y="1016"/>
                    </a:cubicBezTo>
                    <a:cubicBezTo>
                      <a:pt x="14" y="1021"/>
                      <a:pt x="13" y="1025"/>
                      <a:pt x="15" y="1029"/>
                    </a:cubicBezTo>
                    <a:cubicBezTo>
                      <a:pt x="21" y="1048"/>
                      <a:pt x="27" y="1066"/>
                      <a:pt x="34" y="1085"/>
                    </a:cubicBezTo>
                    <a:cubicBezTo>
                      <a:pt x="29" y="1055"/>
                      <a:pt x="29" y="1019"/>
                      <a:pt x="38" y="975"/>
                    </a:cubicBezTo>
                    <a:cubicBezTo>
                      <a:pt x="38" y="972"/>
                      <a:pt x="38" y="969"/>
                      <a:pt x="37" y="967"/>
                    </a:cubicBezTo>
                    <a:cubicBezTo>
                      <a:pt x="36" y="966"/>
                      <a:pt x="0" y="883"/>
                      <a:pt x="51" y="793"/>
                    </a:cubicBezTo>
                    <a:cubicBezTo>
                      <a:pt x="51" y="793"/>
                      <a:pt x="52" y="793"/>
                      <a:pt x="52" y="793"/>
                    </a:cubicBezTo>
                    <a:moveTo>
                      <a:pt x="86" y="588"/>
                    </a:moveTo>
                    <a:cubicBezTo>
                      <a:pt x="75" y="588"/>
                      <a:pt x="70" y="600"/>
                      <a:pt x="65" y="609"/>
                    </a:cubicBezTo>
                    <a:cubicBezTo>
                      <a:pt x="46" y="644"/>
                      <a:pt x="27" y="679"/>
                      <a:pt x="44" y="722"/>
                    </a:cubicBezTo>
                    <a:cubicBezTo>
                      <a:pt x="45" y="726"/>
                      <a:pt x="43" y="735"/>
                      <a:pt x="40" y="736"/>
                    </a:cubicBezTo>
                    <a:cubicBezTo>
                      <a:pt x="28" y="741"/>
                      <a:pt x="28" y="752"/>
                      <a:pt x="31" y="760"/>
                    </a:cubicBezTo>
                    <a:cubicBezTo>
                      <a:pt x="37" y="773"/>
                      <a:pt x="34" y="784"/>
                      <a:pt x="30" y="795"/>
                    </a:cubicBezTo>
                    <a:cubicBezTo>
                      <a:pt x="35" y="786"/>
                      <a:pt x="43" y="779"/>
                      <a:pt x="52" y="773"/>
                    </a:cubicBezTo>
                    <a:cubicBezTo>
                      <a:pt x="49" y="745"/>
                      <a:pt x="46" y="661"/>
                      <a:pt x="94" y="589"/>
                    </a:cubicBezTo>
                    <a:cubicBezTo>
                      <a:pt x="91" y="589"/>
                      <a:pt x="89" y="588"/>
                      <a:pt x="86" y="588"/>
                    </a:cubicBezTo>
                    <a:moveTo>
                      <a:pt x="2470" y="309"/>
                    </a:moveTo>
                    <a:cubicBezTo>
                      <a:pt x="2470" y="310"/>
                      <a:pt x="2470" y="310"/>
                      <a:pt x="2470" y="311"/>
                    </a:cubicBezTo>
                    <a:cubicBezTo>
                      <a:pt x="2471" y="313"/>
                      <a:pt x="2473" y="316"/>
                      <a:pt x="2476" y="317"/>
                    </a:cubicBezTo>
                    <a:cubicBezTo>
                      <a:pt x="2477" y="318"/>
                      <a:pt x="2528" y="349"/>
                      <a:pt x="2549" y="412"/>
                    </a:cubicBezTo>
                    <a:cubicBezTo>
                      <a:pt x="2560" y="412"/>
                      <a:pt x="2570" y="414"/>
                      <a:pt x="2578" y="416"/>
                    </a:cubicBezTo>
                    <a:cubicBezTo>
                      <a:pt x="2583" y="417"/>
                      <a:pt x="2585" y="422"/>
                      <a:pt x="2584" y="426"/>
                    </a:cubicBezTo>
                    <a:cubicBezTo>
                      <a:pt x="2583" y="429"/>
                      <a:pt x="2580" y="431"/>
                      <a:pt x="2576" y="431"/>
                    </a:cubicBezTo>
                    <a:cubicBezTo>
                      <a:pt x="2576" y="431"/>
                      <a:pt x="2575" y="431"/>
                      <a:pt x="2574" y="431"/>
                    </a:cubicBezTo>
                    <a:cubicBezTo>
                      <a:pt x="2569" y="430"/>
                      <a:pt x="2563" y="429"/>
                      <a:pt x="2557" y="428"/>
                    </a:cubicBezTo>
                    <a:cubicBezTo>
                      <a:pt x="2557" y="428"/>
                      <a:pt x="2557" y="429"/>
                      <a:pt x="2558" y="429"/>
                    </a:cubicBezTo>
                    <a:cubicBezTo>
                      <a:pt x="2559" y="429"/>
                      <a:pt x="2653" y="490"/>
                      <a:pt x="2636" y="594"/>
                    </a:cubicBezTo>
                    <a:cubicBezTo>
                      <a:pt x="2635" y="598"/>
                      <a:pt x="2637" y="603"/>
                      <a:pt x="2640" y="606"/>
                    </a:cubicBezTo>
                    <a:cubicBezTo>
                      <a:pt x="2641" y="607"/>
                      <a:pt x="2721" y="696"/>
                      <a:pt x="2707" y="792"/>
                    </a:cubicBezTo>
                    <a:cubicBezTo>
                      <a:pt x="2706" y="795"/>
                      <a:pt x="2707" y="798"/>
                      <a:pt x="2708" y="801"/>
                    </a:cubicBezTo>
                    <a:cubicBezTo>
                      <a:pt x="2708" y="801"/>
                      <a:pt x="2710" y="804"/>
                      <a:pt x="2713" y="810"/>
                    </a:cubicBezTo>
                    <a:cubicBezTo>
                      <a:pt x="2716" y="797"/>
                      <a:pt x="2718" y="786"/>
                      <a:pt x="2718" y="778"/>
                    </a:cubicBezTo>
                    <a:cubicBezTo>
                      <a:pt x="2719" y="774"/>
                      <a:pt x="2722" y="771"/>
                      <a:pt x="2726" y="771"/>
                    </a:cubicBezTo>
                    <a:cubicBezTo>
                      <a:pt x="2726" y="771"/>
                      <a:pt x="2726" y="771"/>
                      <a:pt x="2727" y="771"/>
                    </a:cubicBezTo>
                    <a:cubicBezTo>
                      <a:pt x="2731" y="771"/>
                      <a:pt x="2734" y="775"/>
                      <a:pt x="2734" y="779"/>
                    </a:cubicBezTo>
                    <a:cubicBezTo>
                      <a:pt x="2733" y="791"/>
                      <a:pt x="2730" y="812"/>
                      <a:pt x="2721" y="834"/>
                    </a:cubicBezTo>
                    <a:cubicBezTo>
                      <a:pt x="2736" y="882"/>
                      <a:pt x="2754" y="979"/>
                      <a:pt x="2704" y="1086"/>
                    </a:cubicBezTo>
                    <a:cubicBezTo>
                      <a:pt x="2706" y="1085"/>
                      <a:pt x="2707" y="1085"/>
                      <a:pt x="2708" y="1084"/>
                    </a:cubicBezTo>
                    <a:cubicBezTo>
                      <a:pt x="2726" y="1077"/>
                      <a:pt x="2741" y="1068"/>
                      <a:pt x="2748" y="1051"/>
                    </a:cubicBezTo>
                    <a:cubicBezTo>
                      <a:pt x="2750" y="1045"/>
                      <a:pt x="2752" y="1040"/>
                      <a:pt x="2753" y="1034"/>
                    </a:cubicBezTo>
                    <a:cubicBezTo>
                      <a:pt x="2753" y="1034"/>
                      <a:pt x="2754" y="1033"/>
                      <a:pt x="2754" y="1033"/>
                    </a:cubicBezTo>
                    <a:cubicBezTo>
                      <a:pt x="2755" y="1018"/>
                      <a:pt x="2759" y="1004"/>
                      <a:pt x="2762" y="989"/>
                    </a:cubicBezTo>
                    <a:cubicBezTo>
                      <a:pt x="2763" y="985"/>
                      <a:pt x="2764" y="981"/>
                      <a:pt x="2764" y="977"/>
                    </a:cubicBezTo>
                    <a:cubicBezTo>
                      <a:pt x="2764" y="953"/>
                      <a:pt x="2764" y="930"/>
                      <a:pt x="2764" y="907"/>
                    </a:cubicBezTo>
                    <a:cubicBezTo>
                      <a:pt x="2755" y="871"/>
                      <a:pt x="2745" y="835"/>
                      <a:pt x="2736" y="799"/>
                    </a:cubicBezTo>
                    <a:cubicBezTo>
                      <a:pt x="2736" y="798"/>
                      <a:pt x="2736" y="796"/>
                      <a:pt x="2736" y="794"/>
                    </a:cubicBezTo>
                    <a:cubicBezTo>
                      <a:pt x="2736" y="793"/>
                      <a:pt x="2736" y="793"/>
                      <a:pt x="2736" y="792"/>
                    </a:cubicBezTo>
                    <a:cubicBezTo>
                      <a:pt x="2736" y="792"/>
                      <a:pt x="2736" y="792"/>
                      <a:pt x="2736" y="792"/>
                    </a:cubicBezTo>
                    <a:cubicBezTo>
                      <a:pt x="2736" y="791"/>
                      <a:pt x="2736" y="790"/>
                      <a:pt x="2736" y="790"/>
                    </a:cubicBezTo>
                    <a:cubicBezTo>
                      <a:pt x="2738" y="721"/>
                      <a:pt x="2712" y="663"/>
                      <a:pt x="2673" y="609"/>
                    </a:cubicBezTo>
                    <a:cubicBezTo>
                      <a:pt x="2669" y="604"/>
                      <a:pt x="2666" y="598"/>
                      <a:pt x="2666" y="592"/>
                    </a:cubicBezTo>
                    <a:cubicBezTo>
                      <a:pt x="2666" y="592"/>
                      <a:pt x="2666" y="592"/>
                      <a:pt x="2665" y="592"/>
                    </a:cubicBezTo>
                    <a:cubicBezTo>
                      <a:pt x="2666" y="590"/>
                      <a:pt x="2666" y="589"/>
                      <a:pt x="2666" y="587"/>
                    </a:cubicBezTo>
                    <a:cubicBezTo>
                      <a:pt x="2668" y="520"/>
                      <a:pt x="2639" y="468"/>
                      <a:pt x="2589" y="424"/>
                    </a:cubicBezTo>
                    <a:cubicBezTo>
                      <a:pt x="2582" y="418"/>
                      <a:pt x="2575" y="408"/>
                      <a:pt x="2571" y="399"/>
                    </a:cubicBezTo>
                    <a:cubicBezTo>
                      <a:pt x="2560" y="374"/>
                      <a:pt x="2545" y="352"/>
                      <a:pt x="2527" y="332"/>
                    </a:cubicBezTo>
                    <a:cubicBezTo>
                      <a:pt x="2528" y="335"/>
                      <a:pt x="2528" y="338"/>
                      <a:pt x="2525" y="340"/>
                    </a:cubicBezTo>
                    <a:cubicBezTo>
                      <a:pt x="2524" y="341"/>
                      <a:pt x="2522" y="342"/>
                      <a:pt x="2520" y="342"/>
                    </a:cubicBezTo>
                    <a:cubicBezTo>
                      <a:pt x="2518" y="342"/>
                      <a:pt x="2516" y="341"/>
                      <a:pt x="2514" y="339"/>
                    </a:cubicBezTo>
                    <a:cubicBezTo>
                      <a:pt x="2505" y="329"/>
                      <a:pt x="2489" y="317"/>
                      <a:pt x="2470" y="309"/>
                    </a:cubicBezTo>
                    <a:moveTo>
                      <a:pt x="2176" y="0"/>
                    </a:moveTo>
                    <a:cubicBezTo>
                      <a:pt x="2175" y="2"/>
                      <a:pt x="2173" y="3"/>
                      <a:pt x="2172" y="4"/>
                    </a:cubicBezTo>
                    <a:cubicBezTo>
                      <a:pt x="2178" y="13"/>
                      <a:pt x="2184" y="23"/>
                      <a:pt x="2190" y="32"/>
                    </a:cubicBezTo>
                    <a:cubicBezTo>
                      <a:pt x="2226" y="56"/>
                      <a:pt x="2261" y="88"/>
                      <a:pt x="2290" y="129"/>
                    </a:cubicBezTo>
                    <a:cubicBezTo>
                      <a:pt x="2291" y="132"/>
                      <a:pt x="2294" y="133"/>
                      <a:pt x="2296" y="134"/>
                    </a:cubicBezTo>
                    <a:cubicBezTo>
                      <a:pt x="2297" y="135"/>
                      <a:pt x="2403" y="179"/>
                      <a:pt x="2460" y="289"/>
                    </a:cubicBezTo>
                    <a:cubicBezTo>
                      <a:pt x="2478" y="295"/>
                      <a:pt x="2496" y="303"/>
                      <a:pt x="2512" y="315"/>
                    </a:cubicBezTo>
                    <a:cubicBezTo>
                      <a:pt x="2511" y="315"/>
                      <a:pt x="2511" y="315"/>
                      <a:pt x="2510" y="314"/>
                    </a:cubicBezTo>
                    <a:cubicBezTo>
                      <a:pt x="2499" y="304"/>
                      <a:pt x="2491" y="291"/>
                      <a:pt x="2482" y="279"/>
                    </a:cubicBezTo>
                    <a:cubicBezTo>
                      <a:pt x="2476" y="271"/>
                      <a:pt x="2473" y="261"/>
                      <a:pt x="2466" y="253"/>
                    </a:cubicBezTo>
                    <a:cubicBezTo>
                      <a:pt x="2457" y="242"/>
                      <a:pt x="2448" y="227"/>
                      <a:pt x="2429" y="227"/>
                    </a:cubicBezTo>
                    <a:cubicBezTo>
                      <a:pt x="2427" y="227"/>
                      <a:pt x="2424" y="228"/>
                      <a:pt x="2421" y="228"/>
                    </a:cubicBezTo>
                    <a:cubicBezTo>
                      <a:pt x="2431" y="196"/>
                      <a:pt x="2408" y="183"/>
                      <a:pt x="2389" y="168"/>
                    </a:cubicBezTo>
                    <a:cubicBezTo>
                      <a:pt x="2386" y="166"/>
                      <a:pt x="2382" y="164"/>
                      <a:pt x="2379" y="164"/>
                    </a:cubicBezTo>
                    <a:cubicBezTo>
                      <a:pt x="2379" y="164"/>
                      <a:pt x="2379" y="164"/>
                      <a:pt x="2378" y="164"/>
                    </a:cubicBezTo>
                    <a:cubicBezTo>
                      <a:pt x="2378" y="164"/>
                      <a:pt x="2378" y="164"/>
                      <a:pt x="2378" y="164"/>
                    </a:cubicBezTo>
                    <a:cubicBezTo>
                      <a:pt x="2369" y="164"/>
                      <a:pt x="2342" y="148"/>
                      <a:pt x="2339" y="140"/>
                    </a:cubicBezTo>
                    <a:cubicBezTo>
                      <a:pt x="2334" y="128"/>
                      <a:pt x="2313" y="116"/>
                      <a:pt x="2296" y="116"/>
                    </a:cubicBezTo>
                    <a:cubicBezTo>
                      <a:pt x="2294" y="116"/>
                      <a:pt x="2291" y="116"/>
                      <a:pt x="2289" y="117"/>
                    </a:cubicBezTo>
                    <a:cubicBezTo>
                      <a:pt x="2295" y="95"/>
                      <a:pt x="2283" y="81"/>
                      <a:pt x="2269" y="69"/>
                    </a:cubicBezTo>
                    <a:cubicBezTo>
                      <a:pt x="2242" y="47"/>
                      <a:pt x="2215" y="26"/>
                      <a:pt x="2188" y="5"/>
                    </a:cubicBezTo>
                    <a:cubicBezTo>
                      <a:pt x="2184" y="3"/>
                      <a:pt x="2180" y="2"/>
                      <a:pt x="217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3" name="Freeform 146">
                <a:extLst>
                  <a:ext uri="{FF2B5EF4-FFF2-40B4-BE49-F238E27FC236}">
                    <a16:creationId xmlns:a16="http://schemas.microsoft.com/office/drawing/2014/main" id="{0C8FBA49-8D96-6AF0-AA85-A30A16CD00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48" y="2858"/>
                <a:ext cx="3799" cy="2485"/>
              </a:xfrm>
              <a:custGeom>
                <a:avLst/>
                <a:gdLst>
                  <a:gd name="T0" fmla="*/ 1289 w 2184"/>
                  <a:gd name="T1" fmla="*/ 1316 h 1428"/>
                  <a:gd name="T2" fmla="*/ 1178 w 2184"/>
                  <a:gd name="T3" fmla="*/ 1269 h 1428"/>
                  <a:gd name="T4" fmla="*/ 1178 w 2184"/>
                  <a:gd name="T5" fmla="*/ 1269 h 1428"/>
                  <a:gd name="T6" fmla="*/ 2080 w 2184"/>
                  <a:gd name="T7" fmla="*/ 1162 h 1428"/>
                  <a:gd name="T8" fmla="*/ 1990 w 2184"/>
                  <a:gd name="T9" fmla="*/ 1317 h 1428"/>
                  <a:gd name="T10" fmla="*/ 1903 w 2184"/>
                  <a:gd name="T11" fmla="*/ 1364 h 1428"/>
                  <a:gd name="T12" fmla="*/ 1698 w 2184"/>
                  <a:gd name="T13" fmla="*/ 1400 h 1428"/>
                  <a:gd name="T14" fmla="*/ 1580 w 2184"/>
                  <a:gd name="T15" fmla="*/ 1403 h 1428"/>
                  <a:gd name="T16" fmla="*/ 1634 w 2184"/>
                  <a:gd name="T17" fmla="*/ 1399 h 1428"/>
                  <a:gd name="T18" fmla="*/ 1415 w 2184"/>
                  <a:gd name="T19" fmla="*/ 1346 h 1428"/>
                  <a:gd name="T20" fmla="*/ 1407 w 2184"/>
                  <a:gd name="T21" fmla="*/ 1359 h 1428"/>
                  <a:gd name="T22" fmla="*/ 1337 w 2184"/>
                  <a:gd name="T23" fmla="*/ 1300 h 1428"/>
                  <a:gd name="T24" fmla="*/ 1337 w 2184"/>
                  <a:gd name="T25" fmla="*/ 1300 h 1428"/>
                  <a:gd name="T26" fmla="*/ 1523 w 2184"/>
                  <a:gd name="T27" fmla="*/ 1406 h 1428"/>
                  <a:gd name="T28" fmla="*/ 1919 w 2184"/>
                  <a:gd name="T29" fmla="*/ 1389 h 1428"/>
                  <a:gd name="T30" fmla="*/ 2025 w 2184"/>
                  <a:gd name="T31" fmla="*/ 1324 h 1428"/>
                  <a:gd name="T32" fmla="*/ 2134 w 2184"/>
                  <a:gd name="T33" fmla="*/ 1039 h 1428"/>
                  <a:gd name="T34" fmla="*/ 16 w 2184"/>
                  <a:gd name="T35" fmla="*/ 418 h 1428"/>
                  <a:gd name="T36" fmla="*/ 18 w 2184"/>
                  <a:gd name="T37" fmla="*/ 434 h 1428"/>
                  <a:gd name="T38" fmla="*/ 3 w 2184"/>
                  <a:gd name="T39" fmla="*/ 425 h 1428"/>
                  <a:gd name="T40" fmla="*/ 1 w 2184"/>
                  <a:gd name="T41" fmla="*/ 509 h 1428"/>
                  <a:gd name="T42" fmla="*/ 63 w 2184"/>
                  <a:gd name="T43" fmla="*/ 600 h 1428"/>
                  <a:gd name="T44" fmla="*/ 63 w 2184"/>
                  <a:gd name="T45" fmla="*/ 615 h 1428"/>
                  <a:gd name="T46" fmla="*/ 227 w 2184"/>
                  <a:gd name="T47" fmla="*/ 749 h 1428"/>
                  <a:gd name="T48" fmla="*/ 314 w 2184"/>
                  <a:gd name="T49" fmla="*/ 778 h 1428"/>
                  <a:gd name="T50" fmla="*/ 313 w 2184"/>
                  <a:gd name="T51" fmla="*/ 793 h 1428"/>
                  <a:gd name="T52" fmla="*/ 297 w 2184"/>
                  <a:gd name="T53" fmla="*/ 792 h 1428"/>
                  <a:gd name="T54" fmla="*/ 243 w 2184"/>
                  <a:gd name="T55" fmla="*/ 725 h 1428"/>
                  <a:gd name="T56" fmla="*/ 48 w 2184"/>
                  <a:gd name="T57" fmla="*/ 420 h 1428"/>
                  <a:gd name="T58" fmla="*/ 1741 w 2184"/>
                  <a:gd name="T59" fmla="*/ 0 h 1428"/>
                  <a:gd name="T60" fmla="*/ 1846 w 2184"/>
                  <a:gd name="T61" fmla="*/ 109 h 1428"/>
                  <a:gd name="T62" fmla="*/ 1866 w 2184"/>
                  <a:gd name="T63" fmla="*/ 175 h 1428"/>
                  <a:gd name="T64" fmla="*/ 2008 w 2184"/>
                  <a:gd name="T65" fmla="*/ 353 h 1428"/>
                  <a:gd name="T66" fmla="*/ 1995 w 2184"/>
                  <a:gd name="T67" fmla="*/ 361 h 1428"/>
                  <a:gd name="T68" fmla="*/ 1967 w 2184"/>
                  <a:gd name="T69" fmla="*/ 342 h 1428"/>
                  <a:gd name="T70" fmla="*/ 2023 w 2184"/>
                  <a:gd name="T71" fmla="*/ 468 h 1428"/>
                  <a:gd name="T72" fmla="*/ 2065 w 2184"/>
                  <a:gd name="T73" fmla="*/ 601 h 1428"/>
                  <a:gd name="T74" fmla="*/ 2076 w 2184"/>
                  <a:gd name="T75" fmla="*/ 595 h 1428"/>
                  <a:gd name="T76" fmla="*/ 2083 w 2184"/>
                  <a:gd name="T77" fmla="*/ 605 h 1428"/>
                  <a:gd name="T78" fmla="*/ 2113 w 2184"/>
                  <a:gd name="T79" fmla="*/ 784 h 1428"/>
                  <a:gd name="T80" fmla="*/ 2117 w 2184"/>
                  <a:gd name="T81" fmla="*/ 780 h 1428"/>
                  <a:gd name="T82" fmla="*/ 2133 w 2184"/>
                  <a:gd name="T83" fmla="*/ 782 h 1428"/>
                  <a:gd name="T84" fmla="*/ 2141 w 2184"/>
                  <a:gd name="T85" fmla="*/ 978 h 1428"/>
                  <a:gd name="T86" fmla="*/ 2157 w 2184"/>
                  <a:gd name="T87" fmla="*/ 982 h 1428"/>
                  <a:gd name="T88" fmla="*/ 2142 w 2184"/>
                  <a:gd name="T89" fmla="*/ 779 h 1428"/>
                  <a:gd name="T90" fmla="*/ 2074 w 2184"/>
                  <a:gd name="T91" fmla="*/ 538 h 1428"/>
                  <a:gd name="T92" fmla="*/ 2082 w 2184"/>
                  <a:gd name="T93" fmla="*/ 525 h 1428"/>
                  <a:gd name="T94" fmla="*/ 1995 w 2184"/>
                  <a:gd name="T95" fmla="*/ 327 h 1428"/>
                  <a:gd name="T96" fmla="*/ 1925 w 2184"/>
                  <a:gd name="T97" fmla="*/ 205 h 1428"/>
                  <a:gd name="T98" fmla="*/ 1923 w 2184"/>
                  <a:gd name="T99" fmla="*/ 180 h 1428"/>
                  <a:gd name="T100" fmla="*/ 1753 w 2184"/>
                  <a:gd name="T101" fmla="*/ 4 h 1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84" h="1428">
                    <a:moveTo>
                      <a:pt x="1228" y="1291"/>
                    </a:moveTo>
                    <a:cubicBezTo>
                      <a:pt x="1228" y="1292"/>
                      <a:pt x="1228" y="1292"/>
                      <a:pt x="1228" y="1293"/>
                    </a:cubicBezTo>
                    <a:cubicBezTo>
                      <a:pt x="1252" y="1303"/>
                      <a:pt x="1273" y="1311"/>
                      <a:pt x="1289" y="1316"/>
                    </a:cubicBezTo>
                    <a:cubicBezTo>
                      <a:pt x="1293" y="1318"/>
                      <a:pt x="1297" y="1319"/>
                      <a:pt x="1300" y="1320"/>
                    </a:cubicBezTo>
                    <a:cubicBezTo>
                      <a:pt x="1282" y="1313"/>
                      <a:pt x="1256" y="1303"/>
                      <a:pt x="1228" y="1291"/>
                    </a:cubicBezTo>
                    <a:moveTo>
                      <a:pt x="1178" y="1269"/>
                    </a:moveTo>
                    <a:cubicBezTo>
                      <a:pt x="1190" y="1275"/>
                      <a:pt x="1201" y="1280"/>
                      <a:pt x="1211" y="1285"/>
                    </a:cubicBezTo>
                    <a:cubicBezTo>
                      <a:pt x="1211" y="1285"/>
                      <a:pt x="1211" y="1284"/>
                      <a:pt x="1211" y="1284"/>
                    </a:cubicBezTo>
                    <a:cubicBezTo>
                      <a:pt x="1200" y="1279"/>
                      <a:pt x="1189" y="1274"/>
                      <a:pt x="1178" y="1269"/>
                    </a:cubicBezTo>
                    <a:moveTo>
                      <a:pt x="2134" y="1039"/>
                    </a:moveTo>
                    <a:cubicBezTo>
                      <a:pt x="2129" y="1049"/>
                      <a:pt x="2123" y="1058"/>
                      <a:pt x="2117" y="1066"/>
                    </a:cubicBezTo>
                    <a:cubicBezTo>
                      <a:pt x="2100" y="1122"/>
                      <a:pt x="2080" y="1161"/>
                      <a:pt x="2080" y="1162"/>
                    </a:cubicBezTo>
                    <a:cubicBezTo>
                      <a:pt x="2079" y="1164"/>
                      <a:pt x="2079" y="1164"/>
                      <a:pt x="2079" y="1164"/>
                    </a:cubicBezTo>
                    <a:cubicBezTo>
                      <a:pt x="2078" y="1167"/>
                      <a:pt x="2078" y="1167"/>
                      <a:pt x="2078" y="1167"/>
                    </a:cubicBezTo>
                    <a:cubicBezTo>
                      <a:pt x="2071" y="1250"/>
                      <a:pt x="1991" y="1316"/>
                      <a:pt x="1990" y="1317"/>
                    </a:cubicBezTo>
                    <a:cubicBezTo>
                      <a:pt x="1990" y="1317"/>
                      <a:pt x="1990" y="1317"/>
                      <a:pt x="1990" y="1317"/>
                    </a:cubicBezTo>
                    <a:cubicBezTo>
                      <a:pt x="1982" y="1324"/>
                      <a:pt x="1964" y="1337"/>
                      <a:pt x="1935" y="1350"/>
                    </a:cubicBezTo>
                    <a:cubicBezTo>
                      <a:pt x="1925" y="1355"/>
                      <a:pt x="1914" y="1360"/>
                      <a:pt x="1903" y="1364"/>
                    </a:cubicBezTo>
                    <a:cubicBezTo>
                      <a:pt x="1871" y="1376"/>
                      <a:pt x="1832" y="1388"/>
                      <a:pt x="1786" y="1395"/>
                    </a:cubicBezTo>
                    <a:cubicBezTo>
                      <a:pt x="1761" y="1398"/>
                      <a:pt x="1733" y="1400"/>
                      <a:pt x="1701" y="1400"/>
                    </a:cubicBezTo>
                    <a:cubicBezTo>
                      <a:pt x="1700" y="1400"/>
                      <a:pt x="1699" y="1400"/>
                      <a:pt x="1698" y="1400"/>
                    </a:cubicBezTo>
                    <a:cubicBezTo>
                      <a:pt x="1678" y="1412"/>
                      <a:pt x="1656" y="1415"/>
                      <a:pt x="1634" y="1415"/>
                    </a:cubicBezTo>
                    <a:cubicBezTo>
                      <a:pt x="1617" y="1415"/>
                      <a:pt x="1600" y="1413"/>
                      <a:pt x="1586" y="1411"/>
                    </a:cubicBezTo>
                    <a:cubicBezTo>
                      <a:pt x="1582" y="1411"/>
                      <a:pt x="1579" y="1407"/>
                      <a:pt x="1580" y="1403"/>
                    </a:cubicBezTo>
                    <a:cubicBezTo>
                      <a:pt x="1580" y="1399"/>
                      <a:pt x="1584" y="1396"/>
                      <a:pt x="1587" y="1396"/>
                    </a:cubicBezTo>
                    <a:cubicBezTo>
                      <a:pt x="1588" y="1396"/>
                      <a:pt x="1588" y="1396"/>
                      <a:pt x="1588" y="1396"/>
                    </a:cubicBezTo>
                    <a:cubicBezTo>
                      <a:pt x="1604" y="1398"/>
                      <a:pt x="1619" y="1399"/>
                      <a:pt x="1634" y="1399"/>
                    </a:cubicBezTo>
                    <a:cubicBezTo>
                      <a:pt x="1640" y="1399"/>
                      <a:pt x="1646" y="1399"/>
                      <a:pt x="1652" y="1399"/>
                    </a:cubicBezTo>
                    <a:cubicBezTo>
                      <a:pt x="1577" y="1393"/>
                      <a:pt x="1487" y="1373"/>
                      <a:pt x="1387" y="1325"/>
                    </a:cubicBezTo>
                    <a:cubicBezTo>
                      <a:pt x="1394" y="1332"/>
                      <a:pt x="1403" y="1339"/>
                      <a:pt x="1415" y="1346"/>
                    </a:cubicBezTo>
                    <a:cubicBezTo>
                      <a:pt x="1418" y="1348"/>
                      <a:pt x="1420" y="1353"/>
                      <a:pt x="1418" y="1356"/>
                    </a:cubicBezTo>
                    <a:cubicBezTo>
                      <a:pt x="1416" y="1359"/>
                      <a:pt x="1414" y="1360"/>
                      <a:pt x="1411" y="1360"/>
                    </a:cubicBezTo>
                    <a:cubicBezTo>
                      <a:pt x="1409" y="1360"/>
                      <a:pt x="1408" y="1360"/>
                      <a:pt x="1407" y="1359"/>
                    </a:cubicBezTo>
                    <a:cubicBezTo>
                      <a:pt x="1379" y="1343"/>
                      <a:pt x="1365" y="1327"/>
                      <a:pt x="1359" y="1311"/>
                    </a:cubicBezTo>
                    <a:cubicBezTo>
                      <a:pt x="1353" y="1308"/>
                      <a:pt x="1346" y="1304"/>
                      <a:pt x="1339" y="1301"/>
                    </a:cubicBezTo>
                    <a:cubicBezTo>
                      <a:pt x="1337" y="1300"/>
                      <a:pt x="1337" y="1300"/>
                      <a:pt x="1337" y="1300"/>
                    </a:cubicBezTo>
                    <a:cubicBezTo>
                      <a:pt x="1335" y="1299"/>
                      <a:pt x="1335" y="1299"/>
                      <a:pt x="1335" y="1299"/>
                    </a:cubicBezTo>
                    <a:cubicBezTo>
                      <a:pt x="1335" y="1299"/>
                      <a:pt x="1335" y="1299"/>
                      <a:pt x="1334" y="1299"/>
                    </a:cubicBezTo>
                    <a:cubicBezTo>
                      <a:pt x="1335" y="1299"/>
                      <a:pt x="1336" y="1300"/>
                      <a:pt x="1337" y="1300"/>
                    </a:cubicBezTo>
                    <a:cubicBezTo>
                      <a:pt x="1346" y="1303"/>
                      <a:pt x="1351" y="1310"/>
                      <a:pt x="1348" y="1319"/>
                    </a:cubicBezTo>
                    <a:cubicBezTo>
                      <a:pt x="1346" y="1325"/>
                      <a:pt x="1340" y="1330"/>
                      <a:pt x="1333" y="1330"/>
                    </a:cubicBezTo>
                    <a:cubicBezTo>
                      <a:pt x="1400" y="1366"/>
                      <a:pt x="1463" y="1390"/>
                      <a:pt x="1523" y="1406"/>
                    </a:cubicBezTo>
                    <a:cubicBezTo>
                      <a:pt x="1579" y="1420"/>
                      <a:pt x="1636" y="1428"/>
                      <a:pt x="1693" y="1428"/>
                    </a:cubicBezTo>
                    <a:cubicBezTo>
                      <a:pt x="1751" y="1428"/>
                      <a:pt x="1809" y="1420"/>
                      <a:pt x="1868" y="1403"/>
                    </a:cubicBezTo>
                    <a:cubicBezTo>
                      <a:pt x="1885" y="1398"/>
                      <a:pt x="1902" y="1394"/>
                      <a:pt x="1919" y="1389"/>
                    </a:cubicBezTo>
                    <a:cubicBezTo>
                      <a:pt x="1928" y="1385"/>
                      <a:pt x="1937" y="1381"/>
                      <a:pt x="1945" y="1378"/>
                    </a:cubicBezTo>
                    <a:cubicBezTo>
                      <a:pt x="1975" y="1363"/>
                      <a:pt x="1997" y="1349"/>
                      <a:pt x="2008" y="1339"/>
                    </a:cubicBezTo>
                    <a:cubicBezTo>
                      <a:pt x="2010" y="1337"/>
                      <a:pt x="2016" y="1332"/>
                      <a:pt x="2025" y="1324"/>
                    </a:cubicBezTo>
                    <a:cubicBezTo>
                      <a:pt x="2052" y="1298"/>
                      <a:pt x="2100" y="1242"/>
                      <a:pt x="2107" y="1172"/>
                    </a:cubicBezTo>
                    <a:cubicBezTo>
                      <a:pt x="2112" y="1161"/>
                      <a:pt x="2132" y="1120"/>
                      <a:pt x="2148" y="1064"/>
                    </a:cubicBezTo>
                    <a:cubicBezTo>
                      <a:pt x="2144" y="1054"/>
                      <a:pt x="2139" y="1046"/>
                      <a:pt x="2134" y="1039"/>
                    </a:cubicBezTo>
                    <a:moveTo>
                      <a:pt x="47" y="400"/>
                    </a:moveTo>
                    <a:cubicBezTo>
                      <a:pt x="40" y="415"/>
                      <a:pt x="33" y="420"/>
                      <a:pt x="25" y="420"/>
                    </a:cubicBezTo>
                    <a:cubicBezTo>
                      <a:pt x="22" y="420"/>
                      <a:pt x="19" y="419"/>
                      <a:pt x="16" y="418"/>
                    </a:cubicBezTo>
                    <a:cubicBezTo>
                      <a:pt x="20" y="423"/>
                      <a:pt x="20" y="423"/>
                      <a:pt x="20" y="423"/>
                    </a:cubicBezTo>
                    <a:cubicBezTo>
                      <a:pt x="21" y="425"/>
                      <a:pt x="22" y="426"/>
                      <a:pt x="22" y="428"/>
                    </a:cubicBezTo>
                    <a:cubicBezTo>
                      <a:pt x="22" y="430"/>
                      <a:pt x="20" y="433"/>
                      <a:pt x="18" y="434"/>
                    </a:cubicBezTo>
                    <a:cubicBezTo>
                      <a:pt x="17" y="435"/>
                      <a:pt x="15" y="436"/>
                      <a:pt x="14" y="436"/>
                    </a:cubicBezTo>
                    <a:cubicBezTo>
                      <a:pt x="11" y="436"/>
                      <a:pt x="9" y="434"/>
                      <a:pt x="7" y="432"/>
                    </a:cubicBezTo>
                    <a:cubicBezTo>
                      <a:pt x="3" y="425"/>
                      <a:pt x="3" y="425"/>
                      <a:pt x="3" y="425"/>
                    </a:cubicBezTo>
                    <a:cubicBezTo>
                      <a:pt x="2" y="427"/>
                      <a:pt x="2" y="427"/>
                      <a:pt x="2" y="427"/>
                    </a:cubicBezTo>
                    <a:cubicBezTo>
                      <a:pt x="1" y="434"/>
                      <a:pt x="0" y="441"/>
                      <a:pt x="0" y="449"/>
                    </a:cubicBezTo>
                    <a:cubicBezTo>
                      <a:pt x="2" y="469"/>
                      <a:pt x="2" y="489"/>
                      <a:pt x="1" y="509"/>
                    </a:cubicBezTo>
                    <a:cubicBezTo>
                      <a:pt x="7" y="545"/>
                      <a:pt x="21" y="575"/>
                      <a:pt x="42" y="603"/>
                    </a:cubicBezTo>
                    <a:cubicBezTo>
                      <a:pt x="49" y="601"/>
                      <a:pt x="56" y="600"/>
                      <a:pt x="63" y="600"/>
                    </a:cubicBezTo>
                    <a:cubicBezTo>
                      <a:pt x="63" y="600"/>
                      <a:pt x="63" y="600"/>
                      <a:pt x="63" y="600"/>
                    </a:cubicBezTo>
                    <a:cubicBezTo>
                      <a:pt x="67" y="600"/>
                      <a:pt x="71" y="603"/>
                      <a:pt x="71" y="607"/>
                    </a:cubicBezTo>
                    <a:cubicBezTo>
                      <a:pt x="71" y="607"/>
                      <a:pt x="71" y="607"/>
                      <a:pt x="71" y="607"/>
                    </a:cubicBezTo>
                    <a:cubicBezTo>
                      <a:pt x="71" y="612"/>
                      <a:pt x="68" y="615"/>
                      <a:pt x="63" y="615"/>
                    </a:cubicBezTo>
                    <a:cubicBezTo>
                      <a:pt x="60" y="615"/>
                      <a:pt x="57" y="616"/>
                      <a:pt x="53" y="616"/>
                    </a:cubicBezTo>
                    <a:cubicBezTo>
                      <a:pt x="93" y="661"/>
                      <a:pt x="150" y="699"/>
                      <a:pt x="219" y="744"/>
                    </a:cubicBezTo>
                    <a:cubicBezTo>
                      <a:pt x="227" y="749"/>
                      <a:pt x="227" y="749"/>
                      <a:pt x="227" y="749"/>
                    </a:cubicBezTo>
                    <a:cubicBezTo>
                      <a:pt x="245" y="761"/>
                      <a:pt x="261" y="771"/>
                      <a:pt x="276" y="780"/>
                    </a:cubicBezTo>
                    <a:cubicBezTo>
                      <a:pt x="284" y="778"/>
                      <a:pt x="292" y="777"/>
                      <a:pt x="301" y="777"/>
                    </a:cubicBezTo>
                    <a:cubicBezTo>
                      <a:pt x="305" y="777"/>
                      <a:pt x="309" y="777"/>
                      <a:pt x="314" y="778"/>
                    </a:cubicBezTo>
                    <a:cubicBezTo>
                      <a:pt x="318" y="778"/>
                      <a:pt x="321" y="782"/>
                      <a:pt x="321" y="785"/>
                    </a:cubicBezTo>
                    <a:cubicBezTo>
                      <a:pt x="321" y="786"/>
                      <a:pt x="321" y="786"/>
                      <a:pt x="321" y="787"/>
                    </a:cubicBezTo>
                    <a:cubicBezTo>
                      <a:pt x="320" y="791"/>
                      <a:pt x="317" y="793"/>
                      <a:pt x="313" y="793"/>
                    </a:cubicBezTo>
                    <a:cubicBezTo>
                      <a:pt x="312" y="793"/>
                      <a:pt x="312" y="793"/>
                      <a:pt x="312" y="793"/>
                    </a:cubicBezTo>
                    <a:cubicBezTo>
                      <a:pt x="308" y="792"/>
                      <a:pt x="304" y="792"/>
                      <a:pt x="301" y="792"/>
                    </a:cubicBezTo>
                    <a:cubicBezTo>
                      <a:pt x="299" y="792"/>
                      <a:pt x="298" y="792"/>
                      <a:pt x="297" y="792"/>
                    </a:cubicBezTo>
                    <a:cubicBezTo>
                      <a:pt x="308" y="798"/>
                      <a:pt x="318" y="804"/>
                      <a:pt x="328" y="808"/>
                    </a:cubicBezTo>
                    <a:cubicBezTo>
                      <a:pt x="328" y="776"/>
                      <a:pt x="328" y="776"/>
                      <a:pt x="328" y="776"/>
                    </a:cubicBezTo>
                    <a:cubicBezTo>
                      <a:pt x="303" y="763"/>
                      <a:pt x="275" y="747"/>
                      <a:pt x="243" y="725"/>
                    </a:cubicBezTo>
                    <a:cubicBezTo>
                      <a:pt x="235" y="720"/>
                      <a:pt x="235" y="720"/>
                      <a:pt x="235" y="720"/>
                    </a:cubicBezTo>
                    <a:cubicBezTo>
                      <a:pt x="91" y="625"/>
                      <a:pt x="10" y="572"/>
                      <a:pt x="30" y="436"/>
                    </a:cubicBezTo>
                    <a:cubicBezTo>
                      <a:pt x="48" y="420"/>
                      <a:pt x="48" y="420"/>
                      <a:pt x="48" y="420"/>
                    </a:cubicBezTo>
                    <a:cubicBezTo>
                      <a:pt x="48" y="419"/>
                      <a:pt x="48" y="417"/>
                      <a:pt x="48" y="416"/>
                    </a:cubicBezTo>
                    <a:cubicBezTo>
                      <a:pt x="48" y="412"/>
                      <a:pt x="48" y="409"/>
                      <a:pt x="47" y="400"/>
                    </a:cubicBezTo>
                    <a:moveTo>
                      <a:pt x="1741" y="0"/>
                    </a:moveTo>
                    <a:cubicBezTo>
                      <a:pt x="1741" y="1"/>
                      <a:pt x="1740" y="3"/>
                      <a:pt x="1739" y="5"/>
                    </a:cubicBezTo>
                    <a:cubicBezTo>
                      <a:pt x="1749" y="13"/>
                      <a:pt x="1761" y="20"/>
                      <a:pt x="1770" y="30"/>
                    </a:cubicBezTo>
                    <a:cubicBezTo>
                      <a:pt x="1796" y="55"/>
                      <a:pt x="1823" y="81"/>
                      <a:pt x="1846" y="109"/>
                    </a:cubicBezTo>
                    <a:cubicBezTo>
                      <a:pt x="1855" y="119"/>
                      <a:pt x="1860" y="137"/>
                      <a:pt x="1858" y="150"/>
                    </a:cubicBezTo>
                    <a:cubicBezTo>
                      <a:pt x="1862" y="161"/>
                      <a:pt x="1864" y="168"/>
                      <a:pt x="1864" y="169"/>
                    </a:cubicBezTo>
                    <a:cubicBezTo>
                      <a:pt x="1866" y="175"/>
                      <a:pt x="1866" y="175"/>
                      <a:pt x="1866" y="175"/>
                    </a:cubicBezTo>
                    <a:cubicBezTo>
                      <a:pt x="1871" y="178"/>
                      <a:pt x="1871" y="178"/>
                      <a:pt x="1871" y="178"/>
                    </a:cubicBezTo>
                    <a:cubicBezTo>
                      <a:pt x="1936" y="214"/>
                      <a:pt x="1958" y="283"/>
                      <a:pt x="1964" y="316"/>
                    </a:cubicBezTo>
                    <a:cubicBezTo>
                      <a:pt x="1983" y="324"/>
                      <a:pt x="1995" y="332"/>
                      <a:pt x="2008" y="353"/>
                    </a:cubicBezTo>
                    <a:cubicBezTo>
                      <a:pt x="2011" y="357"/>
                      <a:pt x="2010" y="361"/>
                      <a:pt x="2006" y="364"/>
                    </a:cubicBezTo>
                    <a:cubicBezTo>
                      <a:pt x="2005" y="364"/>
                      <a:pt x="2003" y="365"/>
                      <a:pt x="2002" y="365"/>
                    </a:cubicBezTo>
                    <a:cubicBezTo>
                      <a:pt x="1999" y="365"/>
                      <a:pt x="1997" y="364"/>
                      <a:pt x="1995" y="361"/>
                    </a:cubicBezTo>
                    <a:cubicBezTo>
                      <a:pt x="1986" y="347"/>
                      <a:pt x="1979" y="340"/>
                      <a:pt x="1967" y="334"/>
                    </a:cubicBezTo>
                    <a:cubicBezTo>
                      <a:pt x="1967" y="335"/>
                      <a:pt x="1967" y="335"/>
                      <a:pt x="1967" y="335"/>
                    </a:cubicBezTo>
                    <a:cubicBezTo>
                      <a:pt x="1967" y="342"/>
                      <a:pt x="1967" y="342"/>
                      <a:pt x="1967" y="342"/>
                    </a:cubicBezTo>
                    <a:cubicBezTo>
                      <a:pt x="1972" y="346"/>
                      <a:pt x="1972" y="346"/>
                      <a:pt x="1972" y="346"/>
                    </a:cubicBezTo>
                    <a:cubicBezTo>
                      <a:pt x="2026" y="389"/>
                      <a:pt x="2024" y="461"/>
                      <a:pt x="2024" y="462"/>
                    </a:cubicBezTo>
                    <a:cubicBezTo>
                      <a:pt x="2023" y="468"/>
                      <a:pt x="2023" y="468"/>
                      <a:pt x="2023" y="468"/>
                    </a:cubicBezTo>
                    <a:cubicBezTo>
                      <a:pt x="2028" y="472"/>
                      <a:pt x="2028" y="472"/>
                      <a:pt x="2028" y="472"/>
                    </a:cubicBezTo>
                    <a:cubicBezTo>
                      <a:pt x="2074" y="522"/>
                      <a:pt x="2066" y="594"/>
                      <a:pt x="2066" y="595"/>
                    </a:cubicBezTo>
                    <a:cubicBezTo>
                      <a:pt x="2065" y="601"/>
                      <a:pt x="2065" y="601"/>
                      <a:pt x="2065" y="601"/>
                    </a:cubicBezTo>
                    <a:cubicBezTo>
                      <a:pt x="2068" y="604"/>
                      <a:pt x="2068" y="604"/>
                      <a:pt x="2068" y="604"/>
                    </a:cubicBezTo>
                    <a:cubicBezTo>
                      <a:pt x="2068" y="603"/>
                      <a:pt x="2068" y="602"/>
                      <a:pt x="2068" y="601"/>
                    </a:cubicBezTo>
                    <a:cubicBezTo>
                      <a:pt x="2069" y="598"/>
                      <a:pt x="2072" y="595"/>
                      <a:pt x="2076" y="595"/>
                    </a:cubicBezTo>
                    <a:cubicBezTo>
                      <a:pt x="2076" y="595"/>
                      <a:pt x="2077" y="595"/>
                      <a:pt x="2078" y="596"/>
                    </a:cubicBezTo>
                    <a:cubicBezTo>
                      <a:pt x="2081" y="596"/>
                      <a:pt x="2084" y="600"/>
                      <a:pt x="2084" y="603"/>
                    </a:cubicBezTo>
                    <a:cubicBezTo>
                      <a:pt x="2084" y="604"/>
                      <a:pt x="2083" y="604"/>
                      <a:pt x="2083" y="605"/>
                    </a:cubicBezTo>
                    <a:cubicBezTo>
                      <a:pt x="2082" y="610"/>
                      <a:pt x="2080" y="615"/>
                      <a:pt x="2078" y="620"/>
                    </a:cubicBezTo>
                    <a:cubicBezTo>
                      <a:pt x="2124" y="698"/>
                      <a:pt x="2114" y="779"/>
                      <a:pt x="2113" y="780"/>
                    </a:cubicBezTo>
                    <a:cubicBezTo>
                      <a:pt x="2113" y="784"/>
                      <a:pt x="2113" y="784"/>
                      <a:pt x="2113" y="784"/>
                    </a:cubicBezTo>
                    <a:cubicBezTo>
                      <a:pt x="2115" y="788"/>
                      <a:pt x="2115" y="788"/>
                      <a:pt x="2115" y="788"/>
                    </a:cubicBezTo>
                    <a:cubicBezTo>
                      <a:pt x="2115" y="789"/>
                      <a:pt x="2115" y="789"/>
                      <a:pt x="2115" y="789"/>
                    </a:cubicBezTo>
                    <a:cubicBezTo>
                      <a:pt x="2116" y="786"/>
                      <a:pt x="2117" y="783"/>
                      <a:pt x="2117" y="780"/>
                    </a:cubicBezTo>
                    <a:cubicBezTo>
                      <a:pt x="2118" y="776"/>
                      <a:pt x="2121" y="773"/>
                      <a:pt x="2125" y="773"/>
                    </a:cubicBezTo>
                    <a:cubicBezTo>
                      <a:pt x="2125" y="773"/>
                      <a:pt x="2126" y="773"/>
                      <a:pt x="2126" y="773"/>
                    </a:cubicBezTo>
                    <a:cubicBezTo>
                      <a:pt x="2130" y="774"/>
                      <a:pt x="2133" y="777"/>
                      <a:pt x="2133" y="782"/>
                    </a:cubicBezTo>
                    <a:cubicBezTo>
                      <a:pt x="2132" y="790"/>
                      <a:pt x="2129" y="800"/>
                      <a:pt x="2125" y="810"/>
                    </a:cubicBezTo>
                    <a:cubicBezTo>
                      <a:pt x="2149" y="873"/>
                      <a:pt x="2145" y="946"/>
                      <a:pt x="2131" y="1009"/>
                    </a:cubicBezTo>
                    <a:cubicBezTo>
                      <a:pt x="2136" y="999"/>
                      <a:pt x="2139" y="989"/>
                      <a:pt x="2141" y="978"/>
                    </a:cubicBezTo>
                    <a:cubicBezTo>
                      <a:pt x="2142" y="975"/>
                      <a:pt x="2145" y="972"/>
                      <a:pt x="2149" y="972"/>
                    </a:cubicBezTo>
                    <a:cubicBezTo>
                      <a:pt x="2150" y="972"/>
                      <a:pt x="2150" y="972"/>
                      <a:pt x="2151" y="972"/>
                    </a:cubicBezTo>
                    <a:cubicBezTo>
                      <a:pt x="2155" y="973"/>
                      <a:pt x="2157" y="978"/>
                      <a:pt x="2157" y="982"/>
                    </a:cubicBezTo>
                    <a:cubicBezTo>
                      <a:pt x="2153" y="996"/>
                      <a:pt x="2148" y="1010"/>
                      <a:pt x="2141" y="1025"/>
                    </a:cubicBezTo>
                    <a:cubicBezTo>
                      <a:pt x="2146" y="1029"/>
                      <a:pt x="2150" y="1035"/>
                      <a:pt x="2154" y="1041"/>
                    </a:cubicBezTo>
                    <a:cubicBezTo>
                      <a:pt x="2174" y="962"/>
                      <a:pt x="2184" y="861"/>
                      <a:pt x="2142" y="779"/>
                    </a:cubicBezTo>
                    <a:cubicBezTo>
                      <a:pt x="2144" y="758"/>
                      <a:pt x="2148" y="673"/>
                      <a:pt x="2095" y="593"/>
                    </a:cubicBezTo>
                    <a:cubicBezTo>
                      <a:pt x="2096" y="585"/>
                      <a:pt x="2096" y="567"/>
                      <a:pt x="2092" y="546"/>
                    </a:cubicBezTo>
                    <a:cubicBezTo>
                      <a:pt x="2086" y="544"/>
                      <a:pt x="2080" y="542"/>
                      <a:pt x="2074" y="538"/>
                    </a:cubicBezTo>
                    <a:cubicBezTo>
                      <a:pt x="2070" y="536"/>
                      <a:pt x="2069" y="531"/>
                      <a:pt x="2071" y="527"/>
                    </a:cubicBezTo>
                    <a:cubicBezTo>
                      <a:pt x="2073" y="525"/>
                      <a:pt x="2075" y="524"/>
                      <a:pt x="2078" y="524"/>
                    </a:cubicBezTo>
                    <a:cubicBezTo>
                      <a:pt x="2079" y="524"/>
                      <a:pt x="2081" y="524"/>
                      <a:pt x="2082" y="525"/>
                    </a:cubicBezTo>
                    <a:cubicBezTo>
                      <a:pt x="2084" y="526"/>
                      <a:pt x="2086" y="527"/>
                      <a:pt x="2089" y="528"/>
                    </a:cubicBezTo>
                    <a:cubicBezTo>
                      <a:pt x="2083" y="505"/>
                      <a:pt x="2072" y="480"/>
                      <a:pt x="2052" y="457"/>
                    </a:cubicBezTo>
                    <a:cubicBezTo>
                      <a:pt x="2052" y="437"/>
                      <a:pt x="2046" y="372"/>
                      <a:pt x="1995" y="327"/>
                    </a:cubicBezTo>
                    <a:cubicBezTo>
                      <a:pt x="1993" y="307"/>
                      <a:pt x="1982" y="242"/>
                      <a:pt x="1934" y="191"/>
                    </a:cubicBezTo>
                    <a:cubicBezTo>
                      <a:pt x="1933" y="193"/>
                      <a:pt x="1933" y="195"/>
                      <a:pt x="1933" y="197"/>
                    </a:cubicBezTo>
                    <a:cubicBezTo>
                      <a:pt x="1933" y="201"/>
                      <a:pt x="1929" y="205"/>
                      <a:pt x="1925" y="205"/>
                    </a:cubicBezTo>
                    <a:cubicBezTo>
                      <a:pt x="1925" y="205"/>
                      <a:pt x="1925" y="205"/>
                      <a:pt x="1925" y="205"/>
                    </a:cubicBezTo>
                    <a:cubicBezTo>
                      <a:pt x="1921" y="205"/>
                      <a:pt x="1917" y="201"/>
                      <a:pt x="1917" y="197"/>
                    </a:cubicBezTo>
                    <a:cubicBezTo>
                      <a:pt x="1917" y="191"/>
                      <a:pt x="1919" y="185"/>
                      <a:pt x="1923" y="180"/>
                    </a:cubicBezTo>
                    <a:cubicBezTo>
                      <a:pt x="1913" y="171"/>
                      <a:pt x="1903" y="163"/>
                      <a:pt x="1891" y="156"/>
                    </a:cubicBezTo>
                    <a:cubicBezTo>
                      <a:pt x="1884" y="134"/>
                      <a:pt x="1858" y="62"/>
                      <a:pt x="1785" y="14"/>
                    </a:cubicBezTo>
                    <a:cubicBezTo>
                      <a:pt x="1774" y="11"/>
                      <a:pt x="1763" y="7"/>
                      <a:pt x="1753" y="4"/>
                    </a:cubicBezTo>
                    <a:cubicBezTo>
                      <a:pt x="1749" y="2"/>
                      <a:pt x="1745" y="1"/>
                      <a:pt x="1741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4" name="Freeform 147">
                <a:extLst>
                  <a:ext uri="{FF2B5EF4-FFF2-40B4-BE49-F238E27FC236}">
                    <a16:creationId xmlns:a16="http://schemas.microsoft.com/office/drawing/2014/main" id="{791FCEA0-390A-C777-AE2D-0A0ECCD616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475" y="2896"/>
                <a:ext cx="1120" cy="1763"/>
              </a:xfrm>
              <a:custGeom>
                <a:avLst/>
                <a:gdLst>
                  <a:gd name="T0" fmla="*/ 593 w 644"/>
                  <a:gd name="T1" fmla="*/ 765 h 1013"/>
                  <a:gd name="T2" fmla="*/ 591 w 644"/>
                  <a:gd name="T3" fmla="*/ 770 h 1013"/>
                  <a:gd name="T4" fmla="*/ 486 w 644"/>
                  <a:gd name="T5" fmla="*/ 907 h 1013"/>
                  <a:gd name="T6" fmla="*/ 477 w 644"/>
                  <a:gd name="T7" fmla="*/ 913 h 1013"/>
                  <a:gd name="T8" fmla="*/ 309 w 644"/>
                  <a:gd name="T9" fmla="*/ 998 h 1013"/>
                  <a:gd name="T10" fmla="*/ 198 w 644"/>
                  <a:gd name="T11" fmla="*/ 975 h 1013"/>
                  <a:gd name="T12" fmla="*/ 189 w 644"/>
                  <a:gd name="T13" fmla="*/ 988 h 1013"/>
                  <a:gd name="T14" fmla="*/ 309 w 644"/>
                  <a:gd name="T15" fmla="*/ 1013 h 1013"/>
                  <a:gd name="T16" fmla="*/ 567 w 644"/>
                  <a:gd name="T17" fmla="*/ 873 h 1013"/>
                  <a:gd name="T18" fmla="*/ 565 w 644"/>
                  <a:gd name="T19" fmla="*/ 873 h 1013"/>
                  <a:gd name="T20" fmla="*/ 557 w 644"/>
                  <a:gd name="T21" fmla="*/ 865 h 1013"/>
                  <a:gd name="T22" fmla="*/ 572 w 644"/>
                  <a:gd name="T23" fmla="*/ 857 h 1013"/>
                  <a:gd name="T24" fmla="*/ 606 w 644"/>
                  <a:gd name="T25" fmla="*/ 773 h 1013"/>
                  <a:gd name="T26" fmla="*/ 629 w 644"/>
                  <a:gd name="T27" fmla="*/ 645 h 1013"/>
                  <a:gd name="T28" fmla="*/ 481 w 644"/>
                  <a:gd name="T29" fmla="*/ 385 h 1013"/>
                  <a:gd name="T30" fmla="*/ 474 w 644"/>
                  <a:gd name="T31" fmla="*/ 393 h 1013"/>
                  <a:gd name="T32" fmla="*/ 470 w 644"/>
                  <a:gd name="T33" fmla="*/ 393 h 1013"/>
                  <a:gd name="T34" fmla="*/ 600 w 644"/>
                  <a:gd name="T35" fmla="*/ 511 h 1013"/>
                  <a:gd name="T36" fmla="*/ 610 w 644"/>
                  <a:gd name="T37" fmla="*/ 514 h 1013"/>
                  <a:gd name="T38" fmla="*/ 619 w 644"/>
                  <a:gd name="T39" fmla="*/ 516 h 1013"/>
                  <a:gd name="T40" fmla="*/ 327 w 644"/>
                  <a:gd name="T41" fmla="*/ 96 h 1013"/>
                  <a:gd name="T42" fmla="*/ 319 w 644"/>
                  <a:gd name="T43" fmla="*/ 106 h 1013"/>
                  <a:gd name="T44" fmla="*/ 327 w 644"/>
                  <a:gd name="T45" fmla="*/ 131 h 1013"/>
                  <a:gd name="T46" fmla="*/ 407 w 644"/>
                  <a:gd name="T47" fmla="*/ 239 h 1013"/>
                  <a:gd name="T48" fmla="*/ 460 w 644"/>
                  <a:gd name="T49" fmla="*/ 376 h 1013"/>
                  <a:gd name="T50" fmla="*/ 462 w 644"/>
                  <a:gd name="T51" fmla="*/ 375 h 1013"/>
                  <a:gd name="T52" fmla="*/ 423 w 644"/>
                  <a:gd name="T53" fmla="*/ 233 h 1013"/>
                  <a:gd name="T54" fmla="*/ 327 w 644"/>
                  <a:gd name="T55" fmla="*/ 96 h 1013"/>
                  <a:gd name="T56" fmla="*/ 0 w 644"/>
                  <a:gd name="T57" fmla="*/ 39 h 1013"/>
                  <a:gd name="T58" fmla="*/ 107 w 644"/>
                  <a:gd name="T59" fmla="*/ 15 h 1013"/>
                  <a:gd name="T60" fmla="*/ 202 w 644"/>
                  <a:gd name="T61" fmla="*/ 29 h 1013"/>
                  <a:gd name="T62" fmla="*/ 306 w 644"/>
                  <a:gd name="T63" fmla="*/ 71 h 1013"/>
                  <a:gd name="T64" fmla="*/ 108 w 644"/>
                  <a:gd name="T65" fmla="*/ 0 h 1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44" h="1013">
                    <a:moveTo>
                      <a:pt x="629" y="645"/>
                    </a:moveTo>
                    <a:cubicBezTo>
                      <a:pt x="627" y="721"/>
                      <a:pt x="593" y="765"/>
                      <a:pt x="593" y="765"/>
                    </a:cubicBezTo>
                    <a:cubicBezTo>
                      <a:pt x="591" y="767"/>
                      <a:pt x="591" y="767"/>
                      <a:pt x="591" y="767"/>
                    </a:cubicBezTo>
                    <a:cubicBezTo>
                      <a:pt x="591" y="770"/>
                      <a:pt x="591" y="770"/>
                      <a:pt x="591" y="770"/>
                    </a:cubicBezTo>
                    <a:cubicBezTo>
                      <a:pt x="588" y="868"/>
                      <a:pt x="514" y="893"/>
                      <a:pt x="487" y="899"/>
                    </a:cubicBezTo>
                    <a:cubicBezTo>
                      <a:pt x="487" y="901"/>
                      <a:pt x="487" y="904"/>
                      <a:pt x="486" y="907"/>
                    </a:cubicBezTo>
                    <a:cubicBezTo>
                      <a:pt x="485" y="911"/>
                      <a:pt x="482" y="913"/>
                      <a:pt x="478" y="913"/>
                    </a:cubicBezTo>
                    <a:cubicBezTo>
                      <a:pt x="478" y="913"/>
                      <a:pt x="478" y="913"/>
                      <a:pt x="477" y="913"/>
                    </a:cubicBezTo>
                    <a:cubicBezTo>
                      <a:pt x="473" y="913"/>
                      <a:pt x="471" y="909"/>
                      <a:pt x="471" y="906"/>
                    </a:cubicBezTo>
                    <a:cubicBezTo>
                      <a:pt x="421" y="978"/>
                      <a:pt x="362" y="998"/>
                      <a:pt x="309" y="998"/>
                    </a:cubicBezTo>
                    <a:cubicBezTo>
                      <a:pt x="267" y="998"/>
                      <a:pt x="229" y="985"/>
                      <a:pt x="203" y="976"/>
                    </a:cubicBezTo>
                    <a:cubicBezTo>
                      <a:pt x="201" y="976"/>
                      <a:pt x="200" y="975"/>
                      <a:pt x="198" y="975"/>
                    </a:cubicBezTo>
                    <a:cubicBezTo>
                      <a:pt x="194" y="978"/>
                      <a:pt x="189" y="981"/>
                      <a:pt x="184" y="984"/>
                    </a:cubicBezTo>
                    <a:cubicBezTo>
                      <a:pt x="185" y="986"/>
                      <a:pt x="187" y="987"/>
                      <a:pt x="189" y="988"/>
                    </a:cubicBezTo>
                    <a:cubicBezTo>
                      <a:pt x="192" y="989"/>
                      <a:pt x="195" y="990"/>
                      <a:pt x="198" y="991"/>
                    </a:cubicBezTo>
                    <a:cubicBezTo>
                      <a:pt x="223" y="999"/>
                      <a:pt x="263" y="1013"/>
                      <a:pt x="309" y="1013"/>
                    </a:cubicBezTo>
                    <a:cubicBezTo>
                      <a:pt x="365" y="1013"/>
                      <a:pt x="429" y="992"/>
                      <a:pt x="483" y="915"/>
                    </a:cubicBezTo>
                    <a:cubicBezTo>
                      <a:pt x="495" y="913"/>
                      <a:pt x="536" y="904"/>
                      <a:pt x="567" y="873"/>
                    </a:cubicBezTo>
                    <a:cubicBezTo>
                      <a:pt x="566" y="873"/>
                      <a:pt x="566" y="873"/>
                      <a:pt x="565" y="873"/>
                    </a:cubicBezTo>
                    <a:cubicBezTo>
                      <a:pt x="565" y="873"/>
                      <a:pt x="565" y="873"/>
                      <a:pt x="565" y="873"/>
                    </a:cubicBezTo>
                    <a:cubicBezTo>
                      <a:pt x="561" y="873"/>
                      <a:pt x="557" y="870"/>
                      <a:pt x="557" y="866"/>
                    </a:cubicBezTo>
                    <a:cubicBezTo>
                      <a:pt x="557" y="865"/>
                      <a:pt x="557" y="865"/>
                      <a:pt x="557" y="865"/>
                    </a:cubicBezTo>
                    <a:cubicBezTo>
                      <a:pt x="557" y="861"/>
                      <a:pt x="560" y="857"/>
                      <a:pt x="564" y="857"/>
                    </a:cubicBezTo>
                    <a:cubicBezTo>
                      <a:pt x="567" y="857"/>
                      <a:pt x="569" y="857"/>
                      <a:pt x="572" y="857"/>
                    </a:cubicBezTo>
                    <a:cubicBezTo>
                      <a:pt x="574" y="857"/>
                      <a:pt x="577" y="857"/>
                      <a:pt x="580" y="857"/>
                    </a:cubicBezTo>
                    <a:cubicBezTo>
                      <a:pt x="594" y="837"/>
                      <a:pt x="605" y="809"/>
                      <a:pt x="606" y="773"/>
                    </a:cubicBezTo>
                    <a:cubicBezTo>
                      <a:pt x="614" y="763"/>
                      <a:pt x="640" y="723"/>
                      <a:pt x="644" y="657"/>
                    </a:cubicBezTo>
                    <a:cubicBezTo>
                      <a:pt x="640" y="652"/>
                      <a:pt x="635" y="648"/>
                      <a:pt x="629" y="645"/>
                    </a:cubicBezTo>
                    <a:moveTo>
                      <a:pt x="477" y="378"/>
                    </a:moveTo>
                    <a:cubicBezTo>
                      <a:pt x="479" y="379"/>
                      <a:pt x="481" y="382"/>
                      <a:pt x="481" y="385"/>
                    </a:cubicBezTo>
                    <a:cubicBezTo>
                      <a:pt x="481" y="385"/>
                      <a:pt x="481" y="386"/>
                      <a:pt x="481" y="386"/>
                    </a:cubicBezTo>
                    <a:cubicBezTo>
                      <a:pt x="481" y="390"/>
                      <a:pt x="477" y="393"/>
                      <a:pt x="474" y="393"/>
                    </a:cubicBezTo>
                    <a:cubicBezTo>
                      <a:pt x="473" y="393"/>
                      <a:pt x="473" y="393"/>
                      <a:pt x="472" y="393"/>
                    </a:cubicBezTo>
                    <a:cubicBezTo>
                      <a:pt x="472" y="393"/>
                      <a:pt x="471" y="393"/>
                      <a:pt x="470" y="393"/>
                    </a:cubicBezTo>
                    <a:cubicBezTo>
                      <a:pt x="481" y="395"/>
                      <a:pt x="498" y="401"/>
                      <a:pt x="516" y="412"/>
                    </a:cubicBezTo>
                    <a:cubicBezTo>
                      <a:pt x="542" y="428"/>
                      <a:pt x="575" y="457"/>
                      <a:pt x="600" y="511"/>
                    </a:cubicBezTo>
                    <a:cubicBezTo>
                      <a:pt x="602" y="513"/>
                      <a:pt x="604" y="516"/>
                      <a:pt x="606" y="518"/>
                    </a:cubicBezTo>
                    <a:cubicBezTo>
                      <a:pt x="607" y="516"/>
                      <a:pt x="608" y="515"/>
                      <a:pt x="610" y="514"/>
                    </a:cubicBezTo>
                    <a:cubicBezTo>
                      <a:pt x="611" y="513"/>
                      <a:pt x="612" y="513"/>
                      <a:pt x="613" y="513"/>
                    </a:cubicBezTo>
                    <a:cubicBezTo>
                      <a:pt x="615" y="513"/>
                      <a:pt x="618" y="514"/>
                      <a:pt x="619" y="516"/>
                    </a:cubicBezTo>
                    <a:cubicBezTo>
                      <a:pt x="579" y="417"/>
                      <a:pt x="510" y="387"/>
                      <a:pt x="477" y="378"/>
                    </a:cubicBezTo>
                    <a:moveTo>
                      <a:pt x="327" y="96"/>
                    </a:moveTo>
                    <a:cubicBezTo>
                      <a:pt x="327" y="100"/>
                      <a:pt x="325" y="104"/>
                      <a:pt x="321" y="106"/>
                    </a:cubicBezTo>
                    <a:cubicBezTo>
                      <a:pt x="320" y="106"/>
                      <a:pt x="320" y="106"/>
                      <a:pt x="319" y="106"/>
                    </a:cubicBezTo>
                    <a:cubicBezTo>
                      <a:pt x="319" y="106"/>
                      <a:pt x="318" y="106"/>
                      <a:pt x="318" y="106"/>
                    </a:cubicBezTo>
                    <a:cubicBezTo>
                      <a:pt x="322" y="113"/>
                      <a:pt x="325" y="122"/>
                      <a:pt x="327" y="131"/>
                    </a:cubicBezTo>
                    <a:cubicBezTo>
                      <a:pt x="327" y="132"/>
                      <a:pt x="327" y="134"/>
                      <a:pt x="328" y="135"/>
                    </a:cubicBezTo>
                    <a:cubicBezTo>
                      <a:pt x="354" y="181"/>
                      <a:pt x="396" y="227"/>
                      <a:pt x="407" y="239"/>
                    </a:cubicBezTo>
                    <a:cubicBezTo>
                      <a:pt x="403" y="289"/>
                      <a:pt x="434" y="354"/>
                      <a:pt x="446" y="377"/>
                    </a:cubicBezTo>
                    <a:cubicBezTo>
                      <a:pt x="451" y="377"/>
                      <a:pt x="455" y="376"/>
                      <a:pt x="460" y="376"/>
                    </a:cubicBezTo>
                    <a:cubicBezTo>
                      <a:pt x="465" y="376"/>
                      <a:pt x="470" y="377"/>
                      <a:pt x="474" y="377"/>
                    </a:cubicBezTo>
                    <a:cubicBezTo>
                      <a:pt x="469" y="376"/>
                      <a:pt x="465" y="375"/>
                      <a:pt x="462" y="375"/>
                    </a:cubicBezTo>
                    <a:cubicBezTo>
                      <a:pt x="454" y="359"/>
                      <a:pt x="417" y="287"/>
                      <a:pt x="423" y="237"/>
                    </a:cubicBezTo>
                    <a:cubicBezTo>
                      <a:pt x="423" y="233"/>
                      <a:pt x="423" y="233"/>
                      <a:pt x="423" y="233"/>
                    </a:cubicBezTo>
                    <a:cubicBezTo>
                      <a:pt x="421" y="231"/>
                      <a:pt x="421" y="231"/>
                      <a:pt x="421" y="231"/>
                    </a:cubicBezTo>
                    <a:cubicBezTo>
                      <a:pt x="420" y="230"/>
                      <a:pt x="347" y="153"/>
                      <a:pt x="327" y="96"/>
                    </a:cubicBezTo>
                    <a:moveTo>
                      <a:pt x="108" y="0"/>
                    </a:moveTo>
                    <a:cubicBezTo>
                      <a:pt x="66" y="0"/>
                      <a:pt x="29" y="13"/>
                      <a:pt x="0" y="39"/>
                    </a:cubicBezTo>
                    <a:cubicBezTo>
                      <a:pt x="5" y="41"/>
                      <a:pt x="10" y="44"/>
                      <a:pt x="15" y="47"/>
                    </a:cubicBezTo>
                    <a:cubicBezTo>
                      <a:pt x="43" y="24"/>
                      <a:pt x="75" y="15"/>
                      <a:pt x="107" y="15"/>
                    </a:cubicBezTo>
                    <a:cubicBezTo>
                      <a:pt x="131" y="15"/>
                      <a:pt x="155" y="20"/>
                      <a:pt x="177" y="26"/>
                    </a:cubicBezTo>
                    <a:cubicBezTo>
                      <a:pt x="185" y="27"/>
                      <a:pt x="193" y="28"/>
                      <a:pt x="202" y="29"/>
                    </a:cubicBezTo>
                    <a:cubicBezTo>
                      <a:pt x="245" y="37"/>
                      <a:pt x="285" y="53"/>
                      <a:pt x="309" y="88"/>
                    </a:cubicBezTo>
                    <a:cubicBezTo>
                      <a:pt x="308" y="83"/>
                      <a:pt x="307" y="77"/>
                      <a:pt x="306" y="71"/>
                    </a:cubicBezTo>
                    <a:cubicBezTo>
                      <a:pt x="287" y="58"/>
                      <a:pt x="250" y="36"/>
                      <a:pt x="206" y="20"/>
                    </a:cubicBezTo>
                    <a:cubicBezTo>
                      <a:pt x="171" y="6"/>
                      <a:pt x="138" y="0"/>
                      <a:pt x="10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5" name="Freeform 148">
                <a:extLst>
                  <a:ext uri="{FF2B5EF4-FFF2-40B4-BE49-F238E27FC236}">
                    <a16:creationId xmlns:a16="http://schemas.microsoft.com/office/drawing/2014/main" id="{CE89C97A-2CC0-122F-B944-2EA36A7C0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1" y="4083"/>
                <a:ext cx="559" cy="888"/>
              </a:xfrm>
              <a:custGeom>
                <a:avLst/>
                <a:gdLst>
                  <a:gd name="T0" fmla="*/ 34 w 321"/>
                  <a:gd name="T1" fmla="*/ 0 h 510"/>
                  <a:gd name="T2" fmla="*/ 33 w 321"/>
                  <a:gd name="T3" fmla="*/ 1 h 510"/>
                  <a:gd name="T4" fmla="*/ 3 w 321"/>
                  <a:gd name="T5" fmla="*/ 164 h 510"/>
                  <a:gd name="T6" fmla="*/ 4 w 321"/>
                  <a:gd name="T7" fmla="*/ 163 h 510"/>
                  <a:gd name="T8" fmla="*/ 11 w 321"/>
                  <a:gd name="T9" fmla="*/ 156 h 510"/>
                  <a:gd name="T10" fmla="*/ 13 w 321"/>
                  <a:gd name="T11" fmla="*/ 156 h 510"/>
                  <a:gd name="T12" fmla="*/ 19 w 321"/>
                  <a:gd name="T13" fmla="*/ 164 h 510"/>
                  <a:gd name="T14" fmla="*/ 19 w 321"/>
                  <a:gd name="T15" fmla="*/ 165 h 510"/>
                  <a:gd name="T16" fmla="*/ 5 w 321"/>
                  <a:gd name="T17" fmla="*/ 185 h 510"/>
                  <a:gd name="T18" fmla="*/ 35 w 321"/>
                  <a:gd name="T19" fmla="*/ 311 h 510"/>
                  <a:gd name="T20" fmla="*/ 321 w 321"/>
                  <a:gd name="T21" fmla="*/ 510 h 510"/>
                  <a:gd name="T22" fmla="*/ 317 w 321"/>
                  <a:gd name="T23" fmla="*/ 505 h 510"/>
                  <a:gd name="T24" fmla="*/ 314 w 321"/>
                  <a:gd name="T25" fmla="*/ 501 h 510"/>
                  <a:gd name="T26" fmla="*/ 312 w 321"/>
                  <a:gd name="T27" fmla="*/ 497 h 510"/>
                  <a:gd name="T28" fmla="*/ 310 w 321"/>
                  <a:gd name="T29" fmla="*/ 492 h 510"/>
                  <a:gd name="T30" fmla="*/ 211 w 321"/>
                  <a:gd name="T31" fmla="*/ 461 h 510"/>
                  <a:gd name="T32" fmla="*/ 49 w 321"/>
                  <a:gd name="T33" fmla="*/ 305 h 510"/>
                  <a:gd name="T34" fmla="*/ 23 w 321"/>
                  <a:gd name="T35" fmla="*/ 94 h 510"/>
                  <a:gd name="T36" fmla="*/ 43 w 321"/>
                  <a:gd name="T37" fmla="*/ 18 h 510"/>
                  <a:gd name="T38" fmla="*/ 34 w 321"/>
                  <a:gd name="T39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1" h="510">
                    <a:moveTo>
                      <a:pt x="34" y="0"/>
                    </a:moveTo>
                    <a:cubicBezTo>
                      <a:pt x="34" y="0"/>
                      <a:pt x="33" y="1"/>
                      <a:pt x="33" y="1"/>
                    </a:cubicBezTo>
                    <a:cubicBezTo>
                      <a:pt x="31" y="5"/>
                      <a:pt x="0" y="68"/>
                      <a:pt x="3" y="164"/>
                    </a:cubicBezTo>
                    <a:cubicBezTo>
                      <a:pt x="4" y="164"/>
                      <a:pt x="4" y="163"/>
                      <a:pt x="4" y="163"/>
                    </a:cubicBezTo>
                    <a:cubicBezTo>
                      <a:pt x="4" y="159"/>
                      <a:pt x="8" y="156"/>
                      <a:pt x="11" y="156"/>
                    </a:cubicBezTo>
                    <a:cubicBezTo>
                      <a:pt x="12" y="156"/>
                      <a:pt x="12" y="156"/>
                      <a:pt x="13" y="156"/>
                    </a:cubicBezTo>
                    <a:cubicBezTo>
                      <a:pt x="17" y="157"/>
                      <a:pt x="19" y="160"/>
                      <a:pt x="19" y="164"/>
                    </a:cubicBezTo>
                    <a:cubicBezTo>
                      <a:pt x="19" y="165"/>
                      <a:pt x="19" y="165"/>
                      <a:pt x="19" y="165"/>
                    </a:cubicBezTo>
                    <a:cubicBezTo>
                      <a:pt x="18" y="173"/>
                      <a:pt x="13" y="179"/>
                      <a:pt x="5" y="185"/>
                    </a:cubicBezTo>
                    <a:cubicBezTo>
                      <a:pt x="8" y="223"/>
                      <a:pt x="17" y="266"/>
                      <a:pt x="35" y="311"/>
                    </a:cubicBezTo>
                    <a:cubicBezTo>
                      <a:pt x="99" y="471"/>
                      <a:pt x="299" y="507"/>
                      <a:pt x="321" y="510"/>
                    </a:cubicBezTo>
                    <a:cubicBezTo>
                      <a:pt x="320" y="509"/>
                      <a:pt x="318" y="507"/>
                      <a:pt x="317" y="505"/>
                    </a:cubicBezTo>
                    <a:cubicBezTo>
                      <a:pt x="316" y="503"/>
                      <a:pt x="315" y="502"/>
                      <a:pt x="314" y="501"/>
                    </a:cubicBezTo>
                    <a:cubicBezTo>
                      <a:pt x="313" y="500"/>
                      <a:pt x="312" y="499"/>
                      <a:pt x="312" y="497"/>
                    </a:cubicBezTo>
                    <a:cubicBezTo>
                      <a:pt x="311" y="496"/>
                      <a:pt x="311" y="494"/>
                      <a:pt x="310" y="492"/>
                    </a:cubicBezTo>
                    <a:cubicBezTo>
                      <a:pt x="290" y="488"/>
                      <a:pt x="252" y="479"/>
                      <a:pt x="211" y="461"/>
                    </a:cubicBezTo>
                    <a:cubicBezTo>
                      <a:pt x="156" y="436"/>
                      <a:pt x="83" y="388"/>
                      <a:pt x="49" y="305"/>
                    </a:cubicBezTo>
                    <a:cubicBezTo>
                      <a:pt x="15" y="218"/>
                      <a:pt x="16" y="142"/>
                      <a:pt x="23" y="94"/>
                    </a:cubicBezTo>
                    <a:cubicBezTo>
                      <a:pt x="28" y="58"/>
                      <a:pt x="37" y="32"/>
                      <a:pt x="43" y="18"/>
                    </a:cubicBezTo>
                    <a:cubicBezTo>
                      <a:pt x="39" y="13"/>
                      <a:pt x="36" y="7"/>
                      <a:pt x="34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6" name="Freeform 149">
                <a:extLst>
                  <a:ext uri="{FF2B5EF4-FFF2-40B4-BE49-F238E27FC236}">
                    <a16:creationId xmlns:a16="http://schemas.microsoft.com/office/drawing/2014/main" id="{CEE39419-5E03-629A-D060-9DBEA89D59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24" y="3610"/>
                <a:ext cx="168" cy="470"/>
              </a:xfrm>
              <a:custGeom>
                <a:avLst/>
                <a:gdLst>
                  <a:gd name="T0" fmla="*/ 40 w 97"/>
                  <a:gd name="T1" fmla="*/ 263 h 270"/>
                  <a:gd name="T2" fmla="*/ 43 w 97"/>
                  <a:gd name="T3" fmla="*/ 270 h 270"/>
                  <a:gd name="T4" fmla="*/ 42 w 97"/>
                  <a:gd name="T5" fmla="*/ 268 h 270"/>
                  <a:gd name="T6" fmla="*/ 40 w 97"/>
                  <a:gd name="T7" fmla="*/ 263 h 270"/>
                  <a:gd name="T8" fmla="*/ 82 w 97"/>
                  <a:gd name="T9" fmla="*/ 0 h 270"/>
                  <a:gd name="T10" fmla="*/ 26 w 97"/>
                  <a:gd name="T11" fmla="*/ 268 h 270"/>
                  <a:gd name="T12" fmla="*/ 25 w 97"/>
                  <a:gd name="T13" fmla="*/ 266 h 270"/>
                  <a:gd name="T14" fmla="*/ 25 w 97"/>
                  <a:gd name="T15" fmla="*/ 264 h 270"/>
                  <a:gd name="T16" fmla="*/ 30 w 97"/>
                  <a:gd name="T17" fmla="*/ 256 h 270"/>
                  <a:gd name="T18" fmla="*/ 32 w 97"/>
                  <a:gd name="T19" fmla="*/ 256 h 270"/>
                  <a:gd name="T20" fmla="*/ 39 w 97"/>
                  <a:gd name="T21" fmla="*/ 260 h 270"/>
                  <a:gd name="T22" fmla="*/ 97 w 97"/>
                  <a:gd name="T23" fmla="*/ 6 h 270"/>
                  <a:gd name="T24" fmla="*/ 82 w 97"/>
                  <a:gd name="T25" fmla="*/ 7 h 270"/>
                  <a:gd name="T26" fmla="*/ 82 w 97"/>
                  <a:gd name="T2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270">
                    <a:moveTo>
                      <a:pt x="40" y="263"/>
                    </a:moveTo>
                    <a:cubicBezTo>
                      <a:pt x="41" y="265"/>
                      <a:pt x="42" y="268"/>
                      <a:pt x="43" y="270"/>
                    </a:cubicBezTo>
                    <a:cubicBezTo>
                      <a:pt x="43" y="269"/>
                      <a:pt x="43" y="269"/>
                      <a:pt x="42" y="268"/>
                    </a:cubicBezTo>
                    <a:cubicBezTo>
                      <a:pt x="42" y="266"/>
                      <a:pt x="41" y="265"/>
                      <a:pt x="40" y="263"/>
                    </a:cubicBezTo>
                    <a:moveTo>
                      <a:pt x="82" y="0"/>
                    </a:moveTo>
                    <a:cubicBezTo>
                      <a:pt x="0" y="104"/>
                      <a:pt x="11" y="226"/>
                      <a:pt x="26" y="268"/>
                    </a:cubicBezTo>
                    <a:cubicBezTo>
                      <a:pt x="25" y="267"/>
                      <a:pt x="25" y="267"/>
                      <a:pt x="25" y="266"/>
                    </a:cubicBezTo>
                    <a:cubicBezTo>
                      <a:pt x="25" y="265"/>
                      <a:pt x="25" y="264"/>
                      <a:pt x="25" y="264"/>
                    </a:cubicBezTo>
                    <a:cubicBezTo>
                      <a:pt x="25" y="260"/>
                      <a:pt x="27" y="257"/>
                      <a:pt x="30" y="256"/>
                    </a:cubicBezTo>
                    <a:cubicBezTo>
                      <a:pt x="31" y="256"/>
                      <a:pt x="32" y="256"/>
                      <a:pt x="32" y="256"/>
                    </a:cubicBezTo>
                    <a:cubicBezTo>
                      <a:pt x="35" y="256"/>
                      <a:pt x="38" y="258"/>
                      <a:pt x="39" y="260"/>
                    </a:cubicBezTo>
                    <a:cubicBezTo>
                      <a:pt x="27" y="222"/>
                      <a:pt x="17" y="104"/>
                      <a:pt x="97" y="6"/>
                    </a:cubicBezTo>
                    <a:cubicBezTo>
                      <a:pt x="82" y="7"/>
                      <a:pt x="82" y="7"/>
                      <a:pt x="82" y="7"/>
                    </a:cubicBezTo>
                    <a:cubicBezTo>
                      <a:pt x="82" y="0"/>
                      <a:pt x="82" y="0"/>
                      <a:pt x="8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7" name="Freeform 150">
                <a:extLst>
                  <a:ext uri="{FF2B5EF4-FFF2-40B4-BE49-F238E27FC236}">
                    <a16:creationId xmlns:a16="http://schemas.microsoft.com/office/drawing/2014/main" id="{9BCD04E2-298C-5F9A-EE55-B0CFD9337F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95" y="4572"/>
                <a:ext cx="324" cy="178"/>
              </a:xfrm>
              <a:custGeom>
                <a:avLst/>
                <a:gdLst>
                  <a:gd name="T0" fmla="*/ 183 w 186"/>
                  <a:gd name="T1" fmla="*/ 100 h 102"/>
                  <a:gd name="T2" fmla="*/ 186 w 186"/>
                  <a:gd name="T3" fmla="*/ 102 h 102"/>
                  <a:gd name="T4" fmla="*/ 186 w 186"/>
                  <a:gd name="T5" fmla="*/ 101 h 102"/>
                  <a:gd name="T6" fmla="*/ 183 w 186"/>
                  <a:gd name="T7" fmla="*/ 100 h 102"/>
                  <a:gd name="T8" fmla="*/ 10 w 186"/>
                  <a:gd name="T9" fmla="*/ 0 h 102"/>
                  <a:gd name="T10" fmla="*/ 10 w 186"/>
                  <a:gd name="T11" fmla="*/ 2 h 102"/>
                  <a:gd name="T12" fmla="*/ 10 w 186"/>
                  <a:gd name="T13" fmla="*/ 2 h 102"/>
                  <a:gd name="T14" fmla="*/ 8 w 186"/>
                  <a:gd name="T15" fmla="*/ 13 h 102"/>
                  <a:gd name="T16" fmla="*/ 4 w 186"/>
                  <a:gd name="T17" fmla="*/ 14 h 102"/>
                  <a:gd name="T18" fmla="*/ 0 w 186"/>
                  <a:gd name="T19" fmla="*/ 13 h 102"/>
                  <a:gd name="T20" fmla="*/ 1 w 186"/>
                  <a:gd name="T21" fmla="*/ 14 h 102"/>
                  <a:gd name="T22" fmla="*/ 150 w 186"/>
                  <a:gd name="T23" fmla="*/ 92 h 102"/>
                  <a:gd name="T24" fmla="*/ 10 w 186"/>
                  <a:gd name="T25" fmla="*/ 1 h 102"/>
                  <a:gd name="T26" fmla="*/ 10 w 186"/>
                  <a:gd name="T27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6" h="102">
                    <a:moveTo>
                      <a:pt x="183" y="100"/>
                    </a:moveTo>
                    <a:cubicBezTo>
                      <a:pt x="184" y="101"/>
                      <a:pt x="185" y="101"/>
                      <a:pt x="186" y="102"/>
                    </a:cubicBezTo>
                    <a:cubicBezTo>
                      <a:pt x="186" y="101"/>
                      <a:pt x="186" y="101"/>
                      <a:pt x="186" y="101"/>
                    </a:cubicBezTo>
                    <a:cubicBezTo>
                      <a:pt x="185" y="101"/>
                      <a:pt x="184" y="100"/>
                      <a:pt x="183" y="100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3" y="5"/>
                      <a:pt x="12" y="10"/>
                      <a:pt x="8" y="13"/>
                    </a:cubicBezTo>
                    <a:cubicBezTo>
                      <a:pt x="7" y="14"/>
                      <a:pt x="5" y="14"/>
                      <a:pt x="4" y="14"/>
                    </a:cubicBezTo>
                    <a:cubicBezTo>
                      <a:pt x="3" y="14"/>
                      <a:pt x="2" y="14"/>
                      <a:pt x="0" y="13"/>
                    </a:cubicBezTo>
                    <a:cubicBezTo>
                      <a:pt x="1" y="13"/>
                      <a:pt x="1" y="13"/>
                      <a:pt x="1" y="14"/>
                    </a:cubicBezTo>
                    <a:cubicBezTo>
                      <a:pt x="44" y="54"/>
                      <a:pt x="94" y="79"/>
                      <a:pt x="150" y="92"/>
                    </a:cubicBezTo>
                    <a:cubicBezTo>
                      <a:pt x="65" y="66"/>
                      <a:pt x="27" y="30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8" name="Freeform 151">
                <a:extLst>
                  <a:ext uri="{FF2B5EF4-FFF2-40B4-BE49-F238E27FC236}">
                    <a16:creationId xmlns:a16="http://schemas.microsoft.com/office/drawing/2014/main" id="{BE9378DB-67C4-E086-285E-46BFFD2E72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04" y="4346"/>
                <a:ext cx="408" cy="244"/>
              </a:xfrm>
              <a:custGeom>
                <a:avLst/>
                <a:gdLst>
                  <a:gd name="T0" fmla="*/ 233 w 235"/>
                  <a:gd name="T1" fmla="*/ 127 h 140"/>
                  <a:gd name="T2" fmla="*/ 235 w 235"/>
                  <a:gd name="T3" fmla="*/ 132 h 140"/>
                  <a:gd name="T4" fmla="*/ 235 w 235"/>
                  <a:gd name="T5" fmla="*/ 130 h 140"/>
                  <a:gd name="T6" fmla="*/ 233 w 235"/>
                  <a:gd name="T7" fmla="*/ 127 h 140"/>
                  <a:gd name="T8" fmla="*/ 8 w 235"/>
                  <a:gd name="T9" fmla="*/ 0 h 140"/>
                  <a:gd name="T10" fmla="*/ 6 w 235"/>
                  <a:gd name="T11" fmla="*/ 0 h 140"/>
                  <a:gd name="T12" fmla="*/ 1 w 235"/>
                  <a:gd name="T13" fmla="*/ 10 h 140"/>
                  <a:gd name="T14" fmla="*/ 28 w 235"/>
                  <a:gd name="T15" fmla="*/ 58 h 140"/>
                  <a:gd name="T16" fmla="*/ 37 w 235"/>
                  <a:gd name="T17" fmla="*/ 54 h 140"/>
                  <a:gd name="T18" fmla="*/ 40 w 235"/>
                  <a:gd name="T19" fmla="*/ 53 h 140"/>
                  <a:gd name="T20" fmla="*/ 47 w 235"/>
                  <a:gd name="T21" fmla="*/ 58 h 140"/>
                  <a:gd name="T22" fmla="*/ 43 w 235"/>
                  <a:gd name="T23" fmla="*/ 68 h 140"/>
                  <a:gd name="T24" fmla="*/ 40 w 235"/>
                  <a:gd name="T25" fmla="*/ 69 h 140"/>
                  <a:gd name="T26" fmla="*/ 62 w 235"/>
                  <a:gd name="T27" fmla="*/ 87 h 140"/>
                  <a:gd name="T28" fmla="*/ 69 w 235"/>
                  <a:gd name="T29" fmla="*/ 86 h 140"/>
                  <a:gd name="T30" fmla="*/ 88 w 235"/>
                  <a:gd name="T31" fmla="*/ 90 h 140"/>
                  <a:gd name="T32" fmla="*/ 196 w 235"/>
                  <a:gd name="T33" fmla="*/ 130 h 140"/>
                  <a:gd name="T34" fmla="*/ 221 w 235"/>
                  <a:gd name="T35" fmla="*/ 140 h 140"/>
                  <a:gd name="T36" fmla="*/ 222 w 235"/>
                  <a:gd name="T37" fmla="*/ 140 h 140"/>
                  <a:gd name="T38" fmla="*/ 216 w 235"/>
                  <a:gd name="T39" fmla="*/ 124 h 140"/>
                  <a:gd name="T40" fmla="*/ 16 w 235"/>
                  <a:gd name="T41" fmla="*/ 5 h 140"/>
                  <a:gd name="T42" fmla="*/ 8 w 235"/>
                  <a:gd name="T43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5" h="140">
                    <a:moveTo>
                      <a:pt x="233" y="127"/>
                    </a:moveTo>
                    <a:cubicBezTo>
                      <a:pt x="234" y="129"/>
                      <a:pt x="234" y="130"/>
                      <a:pt x="235" y="132"/>
                    </a:cubicBezTo>
                    <a:cubicBezTo>
                      <a:pt x="235" y="131"/>
                      <a:pt x="235" y="131"/>
                      <a:pt x="235" y="130"/>
                    </a:cubicBezTo>
                    <a:cubicBezTo>
                      <a:pt x="234" y="129"/>
                      <a:pt x="234" y="128"/>
                      <a:pt x="233" y="127"/>
                    </a:cubicBezTo>
                    <a:moveTo>
                      <a:pt x="8" y="0"/>
                    </a:moveTo>
                    <a:cubicBezTo>
                      <a:pt x="8" y="0"/>
                      <a:pt x="7" y="0"/>
                      <a:pt x="6" y="0"/>
                    </a:cubicBezTo>
                    <a:cubicBezTo>
                      <a:pt x="2" y="1"/>
                      <a:pt x="0" y="6"/>
                      <a:pt x="1" y="10"/>
                    </a:cubicBezTo>
                    <a:cubicBezTo>
                      <a:pt x="6" y="27"/>
                      <a:pt x="15" y="43"/>
                      <a:pt x="28" y="58"/>
                    </a:cubicBezTo>
                    <a:cubicBezTo>
                      <a:pt x="32" y="56"/>
                      <a:pt x="35" y="54"/>
                      <a:pt x="37" y="54"/>
                    </a:cubicBezTo>
                    <a:cubicBezTo>
                      <a:pt x="38" y="53"/>
                      <a:pt x="39" y="53"/>
                      <a:pt x="40" y="53"/>
                    </a:cubicBezTo>
                    <a:cubicBezTo>
                      <a:pt x="43" y="53"/>
                      <a:pt x="46" y="55"/>
                      <a:pt x="47" y="58"/>
                    </a:cubicBezTo>
                    <a:cubicBezTo>
                      <a:pt x="49" y="62"/>
                      <a:pt x="47" y="66"/>
                      <a:pt x="43" y="68"/>
                    </a:cubicBezTo>
                    <a:cubicBezTo>
                      <a:pt x="42" y="68"/>
                      <a:pt x="41" y="69"/>
                      <a:pt x="40" y="69"/>
                    </a:cubicBezTo>
                    <a:cubicBezTo>
                      <a:pt x="46" y="75"/>
                      <a:pt x="54" y="81"/>
                      <a:pt x="62" y="87"/>
                    </a:cubicBezTo>
                    <a:cubicBezTo>
                      <a:pt x="64" y="86"/>
                      <a:pt x="66" y="86"/>
                      <a:pt x="69" y="86"/>
                    </a:cubicBezTo>
                    <a:cubicBezTo>
                      <a:pt x="75" y="86"/>
                      <a:pt x="81" y="87"/>
                      <a:pt x="88" y="90"/>
                    </a:cubicBezTo>
                    <a:cubicBezTo>
                      <a:pt x="123" y="105"/>
                      <a:pt x="160" y="117"/>
                      <a:pt x="196" y="130"/>
                    </a:cubicBezTo>
                    <a:cubicBezTo>
                      <a:pt x="205" y="133"/>
                      <a:pt x="214" y="136"/>
                      <a:pt x="221" y="140"/>
                    </a:cubicBezTo>
                    <a:cubicBezTo>
                      <a:pt x="222" y="140"/>
                      <a:pt x="222" y="140"/>
                      <a:pt x="222" y="140"/>
                    </a:cubicBezTo>
                    <a:cubicBezTo>
                      <a:pt x="219" y="136"/>
                      <a:pt x="217" y="130"/>
                      <a:pt x="216" y="124"/>
                    </a:cubicBezTo>
                    <a:cubicBezTo>
                      <a:pt x="174" y="118"/>
                      <a:pt x="42" y="93"/>
                      <a:pt x="16" y="5"/>
                    </a:cubicBezTo>
                    <a:cubicBezTo>
                      <a:pt x="15" y="2"/>
                      <a:pt x="12" y="0"/>
                      <a:pt x="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9" name="Freeform 152">
                <a:extLst>
                  <a:ext uri="{FF2B5EF4-FFF2-40B4-BE49-F238E27FC236}">
                    <a16:creationId xmlns:a16="http://schemas.microsoft.com/office/drawing/2014/main" id="{8CC7CF02-D13D-3C5A-9154-B7D5BA41B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43" y="3545"/>
                <a:ext cx="176" cy="716"/>
              </a:xfrm>
              <a:custGeom>
                <a:avLst/>
                <a:gdLst>
                  <a:gd name="T0" fmla="*/ 50 w 101"/>
                  <a:gd name="T1" fmla="*/ 0 h 411"/>
                  <a:gd name="T2" fmla="*/ 50 w 101"/>
                  <a:gd name="T3" fmla="*/ 2 h 411"/>
                  <a:gd name="T4" fmla="*/ 44 w 101"/>
                  <a:gd name="T5" fmla="*/ 6 h 411"/>
                  <a:gd name="T6" fmla="*/ 35 w 101"/>
                  <a:gd name="T7" fmla="*/ 8 h 411"/>
                  <a:gd name="T8" fmla="*/ 84 w 101"/>
                  <a:gd name="T9" fmla="*/ 141 h 411"/>
                  <a:gd name="T10" fmla="*/ 53 w 101"/>
                  <a:gd name="T11" fmla="*/ 375 h 411"/>
                  <a:gd name="T12" fmla="*/ 4 w 101"/>
                  <a:gd name="T13" fmla="*/ 400 h 411"/>
                  <a:gd name="T14" fmla="*/ 0 w 101"/>
                  <a:gd name="T15" fmla="*/ 405 h 411"/>
                  <a:gd name="T16" fmla="*/ 0 w 101"/>
                  <a:gd name="T17" fmla="*/ 409 h 411"/>
                  <a:gd name="T18" fmla="*/ 1 w 101"/>
                  <a:gd name="T19" fmla="*/ 411 h 411"/>
                  <a:gd name="T20" fmla="*/ 1 w 101"/>
                  <a:gd name="T21" fmla="*/ 411 h 411"/>
                  <a:gd name="T22" fmla="*/ 36 w 101"/>
                  <a:gd name="T23" fmla="*/ 402 h 411"/>
                  <a:gd name="T24" fmla="*/ 59 w 101"/>
                  <a:gd name="T25" fmla="*/ 389 h 411"/>
                  <a:gd name="T26" fmla="*/ 54 w 101"/>
                  <a:gd name="T27" fmla="*/ 380 h 411"/>
                  <a:gd name="T28" fmla="*/ 54 w 101"/>
                  <a:gd name="T29" fmla="*/ 377 h 411"/>
                  <a:gd name="T30" fmla="*/ 62 w 101"/>
                  <a:gd name="T31" fmla="*/ 371 h 411"/>
                  <a:gd name="T32" fmla="*/ 64 w 101"/>
                  <a:gd name="T33" fmla="*/ 371 h 411"/>
                  <a:gd name="T34" fmla="*/ 69 w 101"/>
                  <a:gd name="T35" fmla="*/ 377 h 411"/>
                  <a:gd name="T36" fmla="*/ 100 w 101"/>
                  <a:gd name="T37" fmla="*/ 145 h 411"/>
                  <a:gd name="T38" fmla="*/ 101 w 101"/>
                  <a:gd name="T39" fmla="*/ 144 h 411"/>
                  <a:gd name="T40" fmla="*/ 97 w 101"/>
                  <a:gd name="T41" fmla="*/ 139 h 411"/>
                  <a:gd name="T42" fmla="*/ 98 w 101"/>
                  <a:gd name="T43" fmla="*/ 133 h 411"/>
                  <a:gd name="T44" fmla="*/ 50 w 101"/>
                  <a:gd name="T45" fmla="*/ 0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1" h="411">
                    <a:moveTo>
                      <a:pt x="50" y="0"/>
                    </a:moveTo>
                    <a:cubicBezTo>
                      <a:pt x="50" y="1"/>
                      <a:pt x="50" y="2"/>
                      <a:pt x="50" y="2"/>
                    </a:cubicBezTo>
                    <a:cubicBezTo>
                      <a:pt x="49" y="4"/>
                      <a:pt x="47" y="6"/>
                      <a:pt x="44" y="6"/>
                    </a:cubicBezTo>
                    <a:cubicBezTo>
                      <a:pt x="43" y="7"/>
                      <a:pt x="40" y="7"/>
                      <a:pt x="35" y="8"/>
                    </a:cubicBezTo>
                    <a:cubicBezTo>
                      <a:pt x="39" y="72"/>
                      <a:pt x="73" y="126"/>
                      <a:pt x="84" y="141"/>
                    </a:cubicBezTo>
                    <a:cubicBezTo>
                      <a:pt x="27" y="233"/>
                      <a:pt x="47" y="347"/>
                      <a:pt x="53" y="375"/>
                    </a:cubicBezTo>
                    <a:cubicBezTo>
                      <a:pt x="4" y="400"/>
                      <a:pt x="4" y="400"/>
                      <a:pt x="4" y="400"/>
                    </a:cubicBezTo>
                    <a:cubicBezTo>
                      <a:pt x="2" y="401"/>
                      <a:pt x="1" y="403"/>
                      <a:pt x="0" y="405"/>
                    </a:cubicBezTo>
                    <a:cubicBezTo>
                      <a:pt x="0" y="407"/>
                      <a:pt x="0" y="408"/>
                      <a:pt x="0" y="409"/>
                    </a:cubicBezTo>
                    <a:cubicBezTo>
                      <a:pt x="1" y="410"/>
                      <a:pt x="1" y="410"/>
                      <a:pt x="1" y="411"/>
                    </a:cubicBezTo>
                    <a:cubicBezTo>
                      <a:pt x="1" y="411"/>
                      <a:pt x="1" y="411"/>
                      <a:pt x="1" y="411"/>
                    </a:cubicBezTo>
                    <a:cubicBezTo>
                      <a:pt x="12" y="406"/>
                      <a:pt x="24" y="403"/>
                      <a:pt x="36" y="402"/>
                    </a:cubicBezTo>
                    <a:cubicBezTo>
                      <a:pt x="59" y="389"/>
                      <a:pt x="59" y="389"/>
                      <a:pt x="59" y="389"/>
                    </a:cubicBezTo>
                    <a:cubicBezTo>
                      <a:pt x="55" y="385"/>
                      <a:pt x="54" y="382"/>
                      <a:pt x="54" y="380"/>
                    </a:cubicBezTo>
                    <a:cubicBezTo>
                      <a:pt x="54" y="379"/>
                      <a:pt x="54" y="378"/>
                      <a:pt x="54" y="377"/>
                    </a:cubicBezTo>
                    <a:cubicBezTo>
                      <a:pt x="55" y="374"/>
                      <a:pt x="58" y="371"/>
                      <a:pt x="62" y="371"/>
                    </a:cubicBezTo>
                    <a:cubicBezTo>
                      <a:pt x="63" y="371"/>
                      <a:pt x="63" y="371"/>
                      <a:pt x="64" y="371"/>
                    </a:cubicBezTo>
                    <a:cubicBezTo>
                      <a:pt x="67" y="372"/>
                      <a:pt x="69" y="374"/>
                      <a:pt x="69" y="377"/>
                    </a:cubicBezTo>
                    <a:cubicBezTo>
                      <a:pt x="68" y="373"/>
                      <a:pt x="37" y="242"/>
                      <a:pt x="100" y="145"/>
                    </a:cubicBezTo>
                    <a:cubicBezTo>
                      <a:pt x="100" y="145"/>
                      <a:pt x="101" y="144"/>
                      <a:pt x="101" y="144"/>
                    </a:cubicBezTo>
                    <a:cubicBezTo>
                      <a:pt x="99" y="143"/>
                      <a:pt x="97" y="141"/>
                      <a:pt x="97" y="139"/>
                    </a:cubicBezTo>
                    <a:cubicBezTo>
                      <a:pt x="96" y="137"/>
                      <a:pt x="97" y="135"/>
                      <a:pt x="98" y="133"/>
                    </a:cubicBezTo>
                    <a:cubicBezTo>
                      <a:pt x="89" y="120"/>
                      <a:pt x="52" y="64"/>
                      <a:pt x="5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0" name="Freeform 153">
                <a:extLst>
                  <a:ext uri="{FF2B5EF4-FFF2-40B4-BE49-F238E27FC236}">
                    <a16:creationId xmlns:a16="http://schemas.microsoft.com/office/drawing/2014/main" id="{074030EA-4617-D66F-6CDF-5C542FC0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98" y="2896"/>
                <a:ext cx="518" cy="106"/>
              </a:xfrm>
              <a:custGeom>
                <a:avLst/>
                <a:gdLst>
                  <a:gd name="T0" fmla="*/ 116 w 298"/>
                  <a:gd name="T1" fmla="*/ 0 h 61"/>
                  <a:gd name="T2" fmla="*/ 4 w 298"/>
                  <a:gd name="T3" fmla="*/ 19 h 61"/>
                  <a:gd name="T4" fmla="*/ 0 w 298"/>
                  <a:gd name="T5" fmla="*/ 21 h 61"/>
                  <a:gd name="T6" fmla="*/ 6 w 298"/>
                  <a:gd name="T7" fmla="*/ 25 h 61"/>
                  <a:gd name="T8" fmla="*/ 6 w 298"/>
                  <a:gd name="T9" fmla="*/ 25 h 61"/>
                  <a:gd name="T10" fmla="*/ 77 w 298"/>
                  <a:gd name="T11" fmla="*/ 15 h 61"/>
                  <a:gd name="T12" fmla="*/ 114 w 298"/>
                  <a:gd name="T13" fmla="*/ 14 h 61"/>
                  <a:gd name="T14" fmla="*/ 118 w 298"/>
                  <a:gd name="T15" fmla="*/ 14 h 61"/>
                  <a:gd name="T16" fmla="*/ 145 w 298"/>
                  <a:gd name="T17" fmla="*/ 17 h 61"/>
                  <a:gd name="T18" fmla="*/ 283 w 298"/>
                  <a:gd name="T19" fmla="*/ 61 h 61"/>
                  <a:gd name="T20" fmla="*/ 288 w 298"/>
                  <a:gd name="T21" fmla="*/ 58 h 61"/>
                  <a:gd name="T22" fmla="*/ 298 w 298"/>
                  <a:gd name="T23" fmla="*/ 51 h 61"/>
                  <a:gd name="T24" fmla="*/ 289 w 298"/>
                  <a:gd name="T25" fmla="*/ 47 h 61"/>
                  <a:gd name="T26" fmla="*/ 274 w 298"/>
                  <a:gd name="T27" fmla="*/ 39 h 61"/>
                  <a:gd name="T28" fmla="*/ 116 w 298"/>
                  <a:gd name="T2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8" h="61">
                    <a:moveTo>
                      <a:pt x="116" y="0"/>
                    </a:moveTo>
                    <a:cubicBezTo>
                      <a:pt x="81" y="0"/>
                      <a:pt x="43" y="5"/>
                      <a:pt x="4" y="19"/>
                    </a:cubicBezTo>
                    <a:cubicBezTo>
                      <a:pt x="3" y="20"/>
                      <a:pt x="2" y="20"/>
                      <a:pt x="0" y="21"/>
                    </a:cubicBezTo>
                    <a:cubicBezTo>
                      <a:pt x="3" y="21"/>
                      <a:pt x="5" y="23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29" y="18"/>
                      <a:pt x="53" y="17"/>
                      <a:pt x="77" y="15"/>
                    </a:cubicBezTo>
                    <a:cubicBezTo>
                      <a:pt x="89" y="14"/>
                      <a:pt x="102" y="14"/>
                      <a:pt x="114" y="14"/>
                    </a:cubicBezTo>
                    <a:cubicBezTo>
                      <a:pt x="115" y="14"/>
                      <a:pt x="117" y="14"/>
                      <a:pt x="118" y="14"/>
                    </a:cubicBezTo>
                    <a:cubicBezTo>
                      <a:pt x="127" y="14"/>
                      <a:pt x="136" y="14"/>
                      <a:pt x="145" y="17"/>
                    </a:cubicBezTo>
                    <a:cubicBezTo>
                      <a:pt x="201" y="22"/>
                      <a:pt x="249" y="42"/>
                      <a:pt x="283" y="61"/>
                    </a:cubicBezTo>
                    <a:cubicBezTo>
                      <a:pt x="285" y="60"/>
                      <a:pt x="287" y="59"/>
                      <a:pt x="288" y="58"/>
                    </a:cubicBezTo>
                    <a:cubicBezTo>
                      <a:pt x="291" y="56"/>
                      <a:pt x="295" y="54"/>
                      <a:pt x="298" y="51"/>
                    </a:cubicBezTo>
                    <a:cubicBezTo>
                      <a:pt x="295" y="50"/>
                      <a:pt x="292" y="48"/>
                      <a:pt x="289" y="47"/>
                    </a:cubicBezTo>
                    <a:cubicBezTo>
                      <a:pt x="284" y="44"/>
                      <a:pt x="279" y="41"/>
                      <a:pt x="274" y="39"/>
                    </a:cubicBezTo>
                    <a:cubicBezTo>
                      <a:pt x="233" y="18"/>
                      <a:pt x="179" y="0"/>
                      <a:pt x="11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1" name="Freeform 154">
                <a:extLst>
                  <a:ext uri="{FF2B5EF4-FFF2-40B4-BE49-F238E27FC236}">
                    <a16:creationId xmlns:a16="http://schemas.microsoft.com/office/drawing/2014/main" id="{8C28A4C9-05D0-8AC1-A141-A5B777D043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5" y="4224"/>
                <a:ext cx="87" cy="261"/>
              </a:xfrm>
              <a:custGeom>
                <a:avLst/>
                <a:gdLst>
                  <a:gd name="T0" fmla="*/ 9 w 50"/>
                  <a:gd name="T1" fmla="*/ 0 h 150"/>
                  <a:gd name="T2" fmla="*/ 5 w 50"/>
                  <a:gd name="T3" fmla="*/ 1 h 150"/>
                  <a:gd name="T4" fmla="*/ 3 w 50"/>
                  <a:gd name="T5" fmla="*/ 12 h 150"/>
                  <a:gd name="T6" fmla="*/ 28 w 50"/>
                  <a:gd name="T7" fmla="*/ 141 h 150"/>
                  <a:gd name="T8" fmla="*/ 28 w 50"/>
                  <a:gd name="T9" fmla="*/ 143 h 150"/>
                  <a:gd name="T10" fmla="*/ 34 w 50"/>
                  <a:gd name="T11" fmla="*/ 150 h 150"/>
                  <a:gd name="T12" fmla="*/ 35 w 50"/>
                  <a:gd name="T13" fmla="*/ 150 h 150"/>
                  <a:gd name="T14" fmla="*/ 43 w 50"/>
                  <a:gd name="T15" fmla="*/ 144 h 150"/>
                  <a:gd name="T16" fmla="*/ 44 w 50"/>
                  <a:gd name="T17" fmla="*/ 136 h 150"/>
                  <a:gd name="T18" fmla="*/ 16 w 50"/>
                  <a:gd name="T19" fmla="*/ 4 h 150"/>
                  <a:gd name="T20" fmla="*/ 9 w 50"/>
                  <a:gd name="T2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0" h="150">
                    <a:moveTo>
                      <a:pt x="9" y="0"/>
                    </a:moveTo>
                    <a:cubicBezTo>
                      <a:pt x="8" y="0"/>
                      <a:pt x="6" y="1"/>
                      <a:pt x="5" y="1"/>
                    </a:cubicBezTo>
                    <a:cubicBezTo>
                      <a:pt x="2" y="4"/>
                      <a:pt x="0" y="8"/>
                      <a:pt x="3" y="12"/>
                    </a:cubicBezTo>
                    <a:cubicBezTo>
                      <a:pt x="25" y="48"/>
                      <a:pt x="35" y="99"/>
                      <a:pt x="28" y="141"/>
                    </a:cubicBezTo>
                    <a:cubicBezTo>
                      <a:pt x="28" y="142"/>
                      <a:pt x="28" y="142"/>
                      <a:pt x="28" y="143"/>
                    </a:cubicBezTo>
                    <a:cubicBezTo>
                      <a:pt x="28" y="146"/>
                      <a:pt x="30" y="150"/>
                      <a:pt x="34" y="150"/>
                    </a:cubicBezTo>
                    <a:cubicBezTo>
                      <a:pt x="35" y="150"/>
                      <a:pt x="35" y="150"/>
                      <a:pt x="35" y="150"/>
                    </a:cubicBezTo>
                    <a:cubicBezTo>
                      <a:pt x="39" y="150"/>
                      <a:pt x="42" y="148"/>
                      <a:pt x="43" y="144"/>
                    </a:cubicBezTo>
                    <a:cubicBezTo>
                      <a:pt x="44" y="141"/>
                      <a:pt x="44" y="138"/>
                      <a:pt x="44" y="136"/>
                    </a:cubicBezTo>
                    <a:cubicBezTo>
                      <a:pt x="50" y="91"/>
                      <a:pt x="39" y="42"/>
                      <a:pt x="16" y="4"/>
                    </a:cubicBezTo>
                    <a:cubicBezTo>
                      <a:pt x="14" y="2"/>
                      <a:pt x="12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2" name="Freeform 155">
                <a:extLst>
                  <a:ext uri="{FF2B5EF4-FFF2-40B4-BE49-F238E27FC236}">
                    <a16:creationId xmlns:a16="http://schemas.microsoft.com/office/drawing/2014/main" id="{E19496A9-5716-DC4D-ED76-68BBC9323F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0" y="3759"/>
                <a:ext cx="898" cy="234"/>
              </a:xfrm>
              <a:custGeom>
                <a:avLst/>
                <a:gdLst>
                  <a:gd name="T0" fmla="*/ 77 w 516"/>
                  <a:gd name="T1" fmla="*/ 0 h 134"/>
                  <a:gd name="T2" fmla="*/ 7 w 516"/>
                  <a:gd name="T3" fmla="*/ 7 h 134"/>
                  <a:gd name="T4" fmla="*/ 2 w 516"/>
                  <a:gd name="T5" fmla="*/ 10 h 134"/>
                  <a:gd name="T6" fmla="*/ 1 w 516"/>
                  <a:gd name="T7" fmla="*/ 16 h 134"/>
                  <a:gd name="T8" fmla="*/ 5 w 516"/>
                  <a:gd name="T9" fmla="*/ 21 h 134"/>
                  <a:gd name="T10" fmla="*/ 8 w 516"/>
                  <a:gd name="T11" fmla="*/ 22 h 134"/>
                  <a:gd name="T12" fmla="*/ 10 w 516"/>
                  <a:gd name="T13" fmla="*/ 22 h 134"/>
                  <a:gd name="T14" fmla="*/ 77 w 516"/>
                  <a:gd name="T15" fmla="*/ 16 h 134"/>
                  <a:gd name="T16" fmla="*/ 388 w 516"/>
                  <a:gd name="T17" fmla="*/ 134 h 134"/>
                  <a:gd name="T18" fmla="*/ 406 w 516"/>
                  <a:gd name="T19" fmla="*/ 127 h 134"/>
                  <a:gd name="T20" fmla="*/ 425 w 516"/>
                  <a:gd name="T21" fmla="*/ 123 h 134"/>
                  <a:gd name="T22" fmla="*/ 431 w 516"/>
                  <a:gd name="T23" fmla="*/ 123 h 134"/>
                  <a:gd name="T24" fmla="*/ 490 w 516"/>
                  <a:gd name="T25" fmla="*/ 114 h 134"/>
                  <a:gd name="T26" fmla="*/ 516 w 516"/>
                  <a:gd name="T27" fmla="*/ 116 h 134"/>
                  <a:gd name="T28" fmla="*/ 516 w 516"/>
                  <a:gd name="T29" fmla="*/ 115 h 134"/>
                  <a:gd name="T30" fmla="*/ 514 w 516"/>
                  <a:gd name="T31" fmla="*/ 105 h 134"/>
                  <a:gd name="T32" fmla="*/ 516 w 516"/>
                  <a:gd name="T33" fmla="*/ 100 h 134"/>
                  <a:gd name="T34" fmla="*/ 490 w 516"/>
                  <a:gd name="T35" fmla="*/ 99 h 134"/>
                  <a:gd name="T36" fmla="*/ 396 w 516"/>
                  <a:gd name="T37" fmla="*/ 120 h 134"/>
                  <a:gd name="T38" fmla="*/ 77 w 516"/>
                  <a:gd name="T39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6" h="134">
                    <a:moveTo>
                      <a:pt x="77" y="0"/>
                    </a:moveTo>
                    <a:cubicBezTo>
                      <a:pt x="54" y="0"/>
                      <a:pt x="31" y="2"/>
                      <a:pt x="7" y="7"/>
                    </a:cubicBezTo>
                    <a:cubicBezTo>
                      <a:pt x="5" y="7"/>
                      <a:pt x="3" y="8"/>
                      <a:pt x="2" y="10"/>
                    </a:cubicBezTo>
                    <a:cubicBezTo>
                      <a:pt x="1" y="12"/>
                      <a:pt x="0" y="14"/>
                      <a:pt x="1" y="16"/>
                    </a:cubicBezTo>
                    <a:cubicBezTo>
                      <a:pt x="1" y="18"/>
                      <a:pt x="3" y="20"/>
                      <a:pt x="5" y="21"/>
                    </a:cubicBezTo>
                    <a:cubicBezTo>
                      <a:pt x="6" y="22"/>
                      <a:pt x="7" y="22"/>
                      <a:pt x="8" y="22"/>
                    </a:cubicBezTo>
                    <a:cubicBezTo>
                      <a:pt x="9" y="22"/>
                      <a:pt x="9" y="22"/>
                      <a:pt x="10" y="22"/>
                    </a:cubicBezTo>
                    <a:cubicBezTo>
                      <a:pt x="33" y="18"/>
                      <a:pt x="55" y="16"/>
                      <a:pt x="77" y="16"/>
                    </a:cubicBezTo>
                    <a:cubicBezTo>
                      <a:pt x="241" y="16"/>
                      <a:pt x="371" y="120"/>
                      <a:pt x="388" y="134"/>
                    </a:cubicBezTo>
                    <a:cubicBezTo>
                      <a:pt x="394" y="133"/>
                      <a:pt x="400" y="131"/>
                      <a:pt x="406" y="127"/>
                    </a:cubicBezTo>
                    <a:cubicBezTo>
                      <a:pt x="412" y="124"/>
                      <a:pt x="419" y="123"/>
                      <a:pt x="425" y="123"/>
                    </a:cubicBezTo>
                    <a:cubicBezTo>
                      <a:pt x="427" y="123"/>
                      <a:pt x="429" y="123"/>
                      <a:pt x="431" y="123"/>
                    </a:cubicBezTo>
                    <a:cubicBezTo>
                      <a:pt x="449" y="117"/>
                      <a:pt x="469" y="114"/>
                      <a:pt x="490" y="114"/>
                    </a:cubicBezTo>
                    <a:cubicBezTo>
                      <a:pt x="498" y="114"/>
                      <a:pt x="507" y="115"/>
                      <a:pt x="516" y="116"/>
                    </a:cubicBezTo>
                    <a:cubicBezTo>
                      <a:pt x="516" y="116"/>
                      <a:pt x="516" y="115"/>
                      <a:pt x="516" y="115"/>
                    </a:cubicBezTo>
                    <a:cubicBezTo>
                      <a:pt x="513" y="113"/>
                      <a:pt x="512" y="109"/>
                      <a:pt x="514" y="105"/>
                    </a:cubicBezTo>
                    <a:cubicBezTo>
                      <a:pt x="516" y="100"/>
                      <a:pt x="516" y="100"/>
                      <a:pt x="516" y="100"/>
                    </a:cubicBezTo>
                    <a:cubicBezTo>
                      <a:pt x="507" y="99"/>
                      <a:pt x="498" y="99"/>
                      <a:pt x="490" y="99"/>
                    </a:cubicBezTo>
                    <a:cubicBezTo>
                      <a:pt x="455" y="99"/>
                      <a:pt x="424" y="106"/>
                      <a:pt x="396" y="120"/>
                    </a:cubicBezTo>
                    <a:cubicBezTo>
                      <a:pt x="371" y="100"/>
                      <a:pt x="240" y="0"/>
                      <a:pt x="77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3" name="Freeform 156">
                <a:extLst>
                  <a:ext uri="{FF2B5EF4-FFF2-40B4-BE49-F238E27FC236}">
                    <a16:creationId xmlns:a16="http://schemas.microsoft.com/office/drawing/2014/main" id="{A092D2D8-502A-1F8B-DA7B-2F0FC3776D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01" y="3853"/>
                <a:ext cx="64" cy="107"/>
              </a:xfrm>
              <a:custGeom>
                <a:avLst/>
                <a:gdLst>
                  <a:gd name="T0" fmla="*/ 30 w 37"/>
                  <a:gd name="T1" fmla="*/ 0 h 61"/>
                  <a:gd name="T2" fmla="*/ 23 w 37"/>
                  <a:gd name="T3" fmla="*/ 5 h 61"/>
                  <a:gd name="T4" fmla="*/ 4 w 37"/>
                  <a:gd name="T5" fmla="*/ 46 h 61"/>
                  <a:gd name="T6" fmla="*/ 2 w 37"/>
                  <a:gd name="T7" fmla="*/ 51 h 61"/>
                  <a:gd name="T8" fmla="*/ 4 w 37"/>
                  <a:gd name="T9" fmla="*/ 61 h 61"/>
                  <a:gd name="T10" fmla="*/ 15 w 37"/>
                  <a:gd name="T11" fmla="*/ 45 h 61"/>
                  <a:gd name="T12" fmla="*/ 25 w 37"/>
                  <a:gd name="T13" fmla="*/ 38 h 61"/>
                  <a:gd name="T14" fmla="*/ 37 w 37"/>
                  <a:gd name="T15" fmla="*/ 13 h 61"/>
                  <a:gd name="T16" fmla="*/ 37 w 37"/>
                  <a:gd name="T17" fmla="*/ 3 h 61"/>
                  <a:gd name="T18" fmla="*/ 34 w 37"/>
                  <a:gd name="T19" fmla="*/ 1 h 61"/>
                  <a:gd name="T20" fmla="*/ 30 w 37"/>
                  <a:gd name="T21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61">
                    <a:moveTo>
                      <a:pt x="30" y="0"/>
                    </a:moveTo>
                    <a:cubicBezTo>
                      <a:pt x="28" y="0"/>
                      <a:pt x="25" y="2"/>
                      <a:pt x="23" y="5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55"/>
                      <a:pt x="1" y="59"/>
                      <a:pt x="4" y="61"/>
                    </a:cubicBezTo>
                    <a:cubicBezTo>
                      <a:pt x="7" y="54"/>
                      <a:pt x="10" y="47"/>
                      <a:pt x="15" y="45"/>
                    </a:cubicBezTo>
                    <a:cubicBezTo>
                      <a:pt x="19" y="43"/>
                      <a:pt x="22" y="41"/>
                      <a:pt x="25" y="38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0"/>
                      <a:pt x="37" y="6"/>
                      <a:pt x="37" y="3"/>
                    </a:cubicBezTo>
                    <a:cubicBezTo>
                      <a:pt x="36" y="2"/>
                      <a:pt x="35" y="1"/>
                      <a:pt x="34" y="1"/>
                    </a:cubicBezTo>
                    <a:cubicBezTo>
                      <a:pt x="33" y="0"/>
                      <a:pt x="32" y="0"/>
                      <a:pt x="3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4" name="Freeform 157">
                <a:extLst>
                  <a:ext uri="{FF2B5EF4-FFF2-40B4-BE49-F238E27FC236}">
                    <a16:creationId xmlns:a16="http://schemas.microsoft.com/office/drawing/2014/main" id="{C28452E5-903E-97B2-66E2-671B3AD1A7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732" y="3552"/>
                <a:ext cx="386" cy="89"/>
              </a:xfrm>
              <a:custGeom>
                <a:avLst/>
                <a:gdLst>
                  <a:gd name="T0" fmla="*/ 217 w 222"/>
                  <a:gd name="T1" fmla="*/ 43 h 51"/>
                  <a:gd name="T2" fmla="*/ 208 w 222"/>
                  <a:gd name="T3" fmla="*/ 49 h 51"/>
                  <a:gd name="T4" fmla="*/ 222 w 222"/>
                  <a:gd name="T5" fmla="*/ 45 h 51"/>
                  <a:gd name="T6" fmla="*/ 217 w 222"/>
                  <a:gd name="T7" fmla="*/ 43 h 51"/>
                  <a:gd name="T8" fmla="*/ 217 w 222"/>
                  <a:gd name="T9" fmla="*/ 43 h 51"/>
                  <a:gd name="T10" fmla="*/ 45 w 222"/>
                  <a:gd name="T11" fmla="*/ 0 h 51"/>
                  <a:gd name="T12" fmla="*/ 19 w 222"/>
                  <a:gd name="T13" fmla="*/ 2 h 51"/>
                  <a:gd name="T14" fmla="*/ 22 w 222"/>
                  <a:gd name="T15" fmla="*/ 5 h 51"/>
                  <a:gd name="T16" fmla="*/ 21 w 222"/>
                  <a:gd name="T17" fmla="*/ 16 h 51"/>
                  <a:gd name="T18" fmla="*/ 16 w 222"/>
                  <a:gd name="T19" fmla="*/ 18 h 51"/>
                  <a:gd name="T20" fmla="*/ 10 w 222"/>
                  <a:gd name="T21" fmla="*/ 16 h 51"/>
                  <a:gd name="T22" fmla="*/ 6 w 222"/>
                  <a:gd name="T23" fmla="*/ 11 h 51"/>
                  <a:gd name="T24" fmla="*/ 0 w 222"/>
                  <a:gd name="T25" fmla="*/ 17 h 51"/>
                  <a:gd name="T26" fmla="*/ 1 w 222"/>
                  <a:gd name="T27" fmla="*/ 30 h 51"/>
                  <a:gd name="T28" fmla="*/ 11 w 222"/>
                  <a:gd name="T29" fmla="*/ 27 h 51"/>
                  <a:gd name="T30" fmla="*/ 20 w 222"/>
                  <a:gd name="T31" fmla="*/ 18 h 51"/>
                  <a:gd name="T32" fmla="*/ 45 w 222"/>
                  <a:gd name="T33" fmla="*/ 16 h 51"/>
                  <a:gd name="T34" fmla="*/ 195 w 222"/>
                  <a:gd name="T35" fmla="*/ 51 h 51"/>
                  <a:gd name="T36" fmla="*/ 196 w 222"/>
                  <a:gd name="T37" fmla="*/ 51 h 51"/>
                  <a:gd name="T38" fmla="*/ 196 w 222"/>
                  <a:gd name="T39" fmla="*/ 50 h 51"/>
                  <a:gd name="T40" fmla="*/ 196 w 222"/>
                  <a:gd name="T41" fmla="*/ 39 h 51"/>
                  <a:gd name="T42" fmla="*/ 200 w 222"/>
                  <a:gd name="T43" fmla="*/ 36 h 51"/>
                  <a:gd name="T44" fmla="*/ 45 w 222"/>
                  <a:gd name="T45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2" h="51">
                    <a:moveTo>
                      <a:pt x="217" y="43"/>
                    </a:moveTo>
                    <a:cubicBezTo>
                      <a:pt x="213" y="45"/>
                      <a:pt x="210" y="47"/>
                      <a:pt x="208" y="49"/>
                    </a:cubicBezTo>
                    <a:cubicBezTo>
                      <a:pt x="213" y="48"/>
                      <a:pt x="218" y="47"/>
                      <a:pt x="222" y="45"/>
                    </a:cubicBezTo>
                    <a:cubicBezTo>
                      <a:pt x="221" y="45"/>
                      <a:pt x="219" y="44"/>
                      <a:pt x="217" y="43"/>
                    </a:cubicBezTo>
                    <a:cubicBezTo>
                      <a:pt x="217" y="43"/>
                      <a:pt x="217" y="43"/>
                      <a:pt x="217" y="43"/>
                    </a:cubicBezTo>
                    <a:moveTo>
                      <a:pt x="45" y="0"/>
                    </a:moveTo>
                    <a:cubicBezTo>
                      <a:pt x="36" y="0"/>
                      <a:pt x="27" y="1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5" y="9"/>
                      <a:pt x="24" y="14"/>
                      <a:pt x="21" y="16"/>
                    </a:cubicBezTo>
                    <a:cubicBezTo>
                      <a:pt x="20" y="18"/>
                      <a:pt x="18" y="18"/>
                      <a:pt x="16" y="18"/>
                    </a:cubicBezTo>
                    <a:cubicBezTo>
                      <a:pt x="14" y="18"/>
                      <a:pt x="12" y="17"/>
                      <a:pt x="10" y="16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1"/>
                      <a:pt x="1" y="25"/>
                      <a:pt x="1" y="30"/>
                    </a:cubicBezTo>
                    <a:cubicBezTo>
                      <a:pt x="4" y="29"/>
                      <a:pt x="8" y="28"/>
                      <a:pt x="11" y="27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8" y="16"/>
                      <a:pt x="36" y="16"/>
                      <a:pt x="45" y="16"/>
                    </a:cubicBezTo>
                    <a:cubicBezTo>
                      <a:pt x="93" y="16"/>
                      <a:pt x="154" y="35"/>
                      <a:pt x="195" y="51"/>
                    </a:cubicBezTo>
                    <a:cubicBezTo>
                      <a:pt x="196" y="51"/>
                      <a:pt x="196" y="51"/>
                      <a:pt x="196" y="51"/>
                    </a:cubicBezTo>
                    <a:cubicBezTo>
                      <a:pt x="196" y="51"/>
                      <a:pt x="196" y="50"/>
                      <a:pt x="196" y="50"/>
                    </a:cubicBezTo>
                    <a:cubicBezTo>
                      <a:pt x="192" y="47"/>
                      <a:pt x="193" y="42"/>
                      <a:pt x="196" y="39"/>
                    </a:cubicBezTo>
                    <a:cubicBezTo>
                      <a:pt x="197" y="38"/>
                      <a:pt x="198" y="37"/>
                      <a:pt x="200" y="36"/>
                    </a:cubicBezTo>
                    <a:cubicBezTo>
                      <a:pt x="157" y="19"/>
                      <a:pt x="94" y="0"/>
                      <a:pt x="4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5" name="Freeform 158">
                <a:extLst>
                  <a:ext uri="{FF2B5EF4-FFF2-40B4-BE49-F238E27FC236}">
                    <a16:creationId xmlns:a16="http://schemas.microsoft.com/office/drawing/2014/main" id="{2BF53CA0-8340-E6BB-BD07-0C3921895A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205" y="4463"/>
                <a:ext cx="666" cy="214"/>
              </a:xfrm>
              <a:custGeom>
                <a:avLst/>
                <a:gdLst>
                  <a:gd name="T0" fmla="*/ 12 w 383"/>
                  <a:gd name="T1" fmla="*/ 123 h 123"/>
                  <a:gd name="T2" fmla="*/ 8 w 383"/>
                  <a:gd name="T3" fmla="*/ 123 h 123"/>
                  <a:gd name="T4" fmla="*/ 6 w 383"/>
                  <a:gd name="T5" fmla="*/ 123 h 123"/>
                  <a:gd name="T6" fmla="*/ 10 w 383"/>
                  <a:gd name="T7" fmla="*/ 123 h 123"/>
                  <a:gd name="T8" fmla="*/ 12 w 383"/>
                  <a:gd name="T9" fmla="*/ 123 h 123"/>
                  <a:gd name="T10" fmla="*/ 12 w 383"/>
                  <a:gd name="T11" fmla="*/ 123 h 123"/>
                  <a:gd name="T12" fmla="*/ 0 w 383"/>
                  <a:gd name="T13" fmla="*/ 123 h 123"/>
                  <a:gd name="T14" fmla="*/ 0 w 383"/>
                  <a:gd name="T15" fmla="*/ 123 h 123"/>
                  <a:gd name="T16" fmla="*/ 3 w 383"/>
                  <a:gd name="T17" fmla="*/ 123 h 123"/>
                  <a:gd name="T18" fmla="*/ 0 w 383"/>
                  <a:gd name="T19" fmla="*/ 123 h 123"/>
                  <a:gd name="T20" fmla="*/ 383 w 383"/>
                  <a:gd name="T21" fmla="*/ 0 h 123"/>
                  <a:gd name="T22" fmla="*/ 383 w 383"/>
                  <a:gd name="T23" fmla="*/ 6 h 123"/>
                  <a:gd name="T24" fmla="*/ 375 w 383"/>
                  <a:gd name="T25" fmla="*/ 14 h 123"/>
                  <a:gd name="T26" fmla="*/ 375 w 383"/>
                  <a:gd name="T27" fmla="*/ 14 h 123"/>
                  <a:gd name="T28" fmla="*/ 367 w 383"/>
                  <a:gd name="T29" fmla="*/ 6 h 123"/>
                  <a:gd name="T30" fmla="*/ 368 w 383"/>
                  <a:gd name="T31" fmla="*/ 0 h 123"/>
                  <a:gd name="T32" fmla="*/ 367 w 383"/>
                  <a:gd name="T33" fmla="*/ 6 h 123"/>
                  <a:gd name="T34" fmla="*/ 242 w 383"/>
                  <a:gd name="T35" fmla="*/ 83 h 123"/>
                  <a:gd name="T36" fmla="*/ 232 w 383"/>
                  <a:gd name="T37" fmla="*/ 83 h 123"/>
                  <a:gd name="T38" fmla="*/ 218 w 383"/>
                  <a:gd name="T39" fmla="*/ 83 h 123"/>
                  <a:gd name="T40" fmla="*/ 199 w 383"/>
                  <a:gd name="T41" fmla="*/ 83 h 123"/>
                  <a:gd name="T42" fmla="*/ 94 w 383"/>
                  <a:gd name="T43" fmla="*/ 97 h 123"/>
                  <a:gd name="T44" fmla="*/ 33 w 383"/>
                  <a:gd name="T45" fmla="*/ 106 h 123"/>
                  <a:gd name="T46" fmla="*/ 38 w 383"/>
                  <a:gd name="T47" fmla="*/ 112 h 123"/>
                  <a:gd name="T48" fmla="*/ 32 w 383"/>
                  <a:gd name="T49" fmla="*/ 121 h 123"/>
                  <a:gd name="T50" fmla="*/ 29 w 383"/>
                  <a:gd name="T51" fmla="*/ 121 h 123"/>
                  <a:gd name="T52" fmla="*/ 29 w 383"/>
                  <a:gd name="T53" fmla="*/ 122 h 123"/>
                  <a:gd name="T54" fmla="*/ 97 w 383"/>
                  <a:gd name="T55" fmla="*/ 112 h 123"/>
                  <a:gd name="T56" fmla="*/ 199 w 383"/>
                  <a:gd name="T57" fmla="*/ 99 h 123"/>
                  <a:gd name="T58" fmla="*/ 218 w 383"/>
                  <a:gd name="T59" fmla="*/ 98 h 123"/>
                  <a:gd name="T60" fmla="*/ 232 w 383"/>
                  <a:gd name="T61" fmla="*/ 99 h 123"/>
                  <a:gd name="T62" fmla="*/ 247 w 383"/>
                  <a:gd name="T63" fmla="*/ 99 h 123"/>
                  <a:gd name="T64" fmla="*/ 339 w 383"/>
                  <a:gd name="T65" fmla="*/ 84 h 123"/>
                  <a:gd name="T66" fmla="*/ 353 w 383"/>
                  <a:gd name="T67" fmla="*/ 75 h 123"/>
                  <a:gd name="T68" fmla="*/ 383 w 383"/>
                  <a:gd name="T69" fmla="*/ 6 h 123"/>
                  <a:gd name="T70" fmla="*/ 383 w 383"/>
                  <a:gd name="T71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83" h="123">
                    <a:moveTo>
                      <a:pt x="12" y="123"/>
                    </a:moveTo>
                    <a:cubicBezTo>
                      <a:pt x="11" y="123"/>
                      <a:pt x="9" y="123"/>
                      <a:pt x="8" y="123"/>
                    </a:cubicBezTo>
                    <a:cubicBezTo>
                      <a:pt x="7" y="123"/>
                      <a:pt x="7" y="123"/>
                      <a:pt x="6" y="123"/>
                    </a:cubicBezTo>
                    <a:cubicBezTo>
                      <a:pt x="7" y="123"/>
                      <a:pt x="8" y="123"/>
                      <a:pt x="10" y="123"/>
                    </a:cubicBezTo>
                    <a:cubicBezTo>
                      <a:pt x="10" y="123"/>
                      <a:pt x="11" y="123"/>
                      <a:pt x="12" y="123"/>
                    </a:cubicBezTo>
                    <a:cubicBezTo>
                      <a:pt x="12" y="123"/>
                      <a:pt x="12" y="123"/>
                      <a:pt x="12" y="123"/>
                    </a:cubicBezTo>
                    <a:moveTo>
                      <a:pt x="0" y="123"/>
                    </a:moveTo>
                    <a:cubicBezTo>
                      <a:pt x="0" y="123"/>
                      <a:pt x="0" y="123"/>
                      <a:pt x="0" y="123"/>
                    </a:cubicBezTo>
                    <a:cubicBezTo>
                      <a:pt x="1" y="123"/>
                      <a:pt x="2" y="123"/>
                      <a:pt x="3" y="123"/>
                    </a:cubicBezTo>
                    <a:cubicBezTo>
                      <a:pt x="2" y="123"/>
                      <a:pt x="1" y="123"/>
                      <a:pt x="0" y="123"/>
                    </a:cubicBezTo>
                    <a:moveTo>
                      <a:pt x="383" y="0"/>
                    </a:moveTo>
                    <a:cubicBezTo>
                      <a:pt x="383" y="2"/>
                      <a:pt x="383" y="4"/>
                      <a:pt x="383" y="6"/>
                    </a:cubicBezTo>
                    <a:cubicBezTo>
                      <a:pt x="383" y="10"/>
                      <a:pt x="379" y="14"/>
                      <a:pt x="375" y="14"/>
                    </a:cubicBezTo>
                    <a:cubicBezTo>
                      <a:pt x="375" y="14"/>
                      <a:pt x="375" y="14"/>
                      <a:pt x="375" y="14"/>
                    </a:cubicBezTo>
                    <a:cubicBezTo>
                      <a:pt x="371" y="14"/>
                      <a:pt x="367" y="10"/>
                      <a:pt x="367" y="6"/>
                    </a:cubicBezTo>
                    <a:cubicBezTo>
                      <a:pt x="367" y="4"/>
                      <a:pt x="368" y="2"/>
                      <a:pt x="368" y="0"/>
                    </a:cubicBezTo>
                    <a:cubicBezTo>
                      <a:pt x="368" y="2"/>
                      <a:pt x="367" y="4"/>
                      <a:pt x="367" y="6"/>
                    </a:cubicBezTo>
                    <a:cubicBezTo>
                      <a:pt x="366" y="75"/>
                      <a:pt x="313" y="83"/>
                      <a:pt x="242" y="83"/>
                    </a:cubicBezTo>
                    <a:cubicBezTo>
                      <a:pt x="238" y="83"/>
                      <a:pt x="235" y="83"/>
                      <a:pt x="232" y="83"/>
                    </a:cubicBezTo>
                    <a:cubicBezTo>
                      <a:pt x="227" y="83"/>
                      <a:pt x="222" y="83"/>
                      <a:pt x="218" y="83"/>
                    </a:cubicBezTo>
                    <a:cubicBezTo>
                      <a:pt x="211" y="83"/>
                      <a:pt x="205" y="83"/>
                      <a:pt x="199" y="83"/>
                    </a:cubicBezTo>
                    <a:cubicBezTo>
                      <a:pt x="147" y="86"/>
                      <a:pt x="120" y="91"/>
                      <a:pt x="94" y="97"/>
                    </a:cubicBezTo>
                    <a:cubicBezTo>
                      <a:pt x="76" y="100"/>
                      <a:pt x="58" y="104"/>
                      <a:pt x="33" y="106"/>
                    </a:cubicBezTo>
                    <a:cubicBezTo>
                      <a:pt x="36" y="107"/>
                      <a:pt x="38" y="109"/>
                      <a:pt x="38" y="112"/>
                    </a:cubicBezTo>
                    <a:cubicBezTo>
                      <a:pt x="39" y="116"/>
                      <a:pt x="36" y="120"/>
                      <a:pt x="32" y="121"/>
                    </a:cubicBezTo>
                    <a:cubicBezTo>
                      <a:pt x="31" y="121"/>
                      <a:pt x="30" y="121"/>
                      <a:pt x="29" y="121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58" y="120"/>
                      <a:pt x="77" y="116"/>
                      <a:pt x="97" y="112"/>
                    </a:cubicBezTo>
                    <a:cubicBezTo>
                      <a:pt x="122" y="107"/>
                      <a:pt x="149" y="101"/>
                      <a:pt x="199" y="99"/>
                    </a:cubicBezTo>
                    <a:cubicBezTo>
                      <a:pt x="205" y="99"/>
                      <a:pt x="211" y="98"/>
                      <a:pt x="218" y="98"/>
                    </a:cubicBezTo>
                    <a:cubicBezTo>
                      <a:pt x="222" y="98"/>
                      <a:pt x="227" y="99"/>
                      <a:pt x="232" y="99"/>
                    </a:cubicBezTo>
                    <a:cubicBezTo>
                      <a:pt x="236" y="99"/>
                      <a:pt x="241" y="99"/>
                      <a:pt x="247" y="99"/>
                    </a:cubicBezTo>
                    <a:cubicBezTo>
                      <a:pt x="278" y="99"/>
                      <a:pt x="312" y="97"/>
                      <a:pt x="339" y="84"/>
                    </a:cubicBezTo>
                    <a:cubicBezTo>
                      <a:pt x="344" y="81"/>
                      <a:pt x="349" y="78"/>
                      <a:pt x="353" y="75"/>
                    </a:cubicBezTo>
                    <a:cubicBezTo>
                      <a:pt x="371" y="61"/>
                      <a:pt x="382" y="40"/>
                      <a:pt x="383" y="6"/>
                    </a:cubicBezTo>
                    <a:cubicBezTo>
                      <a:pt x="383" y="4"/>
                      <a:pt x="383" y="2"/>
                      <a:pt x="383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6" name="Freeform 159">
                <a:extLst>
                  <a:ext uri="{FF2B5EF4-FFF2-40B4-BE49-F238E27FC236}">
                    <a16:creationId xmlns:a16="http://schemas.microsoft.com/office/drawing/2014/main" id="{7CC8DFEE-EBC2-9099-B330-E55E193810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30" y="3528"/>
                <a:ext cx="46" cy="56"/>
              </a:xfrm>
              <a:custGeom>
                <a:avLst/>
                <a:gdLst>
                  <a:gd name="T0" fmla="*/ 6 w 26"/>
                  <a:gd name="T1" fmla="*/ 0 h 32"/>
                  <a:gd name="T2" fmla="*/ 0 w 26"/>
                  <a:gd name="T3" fmla="*/ 5 h 32"/>
                  <a:gd name="T4" fmla="*/ 0 w 26"/>
                  <a:gd name="T5" fmla="*/ 17 h 32"/>
                  <a:gd name="T6" fmla="*/ 7 w 26"/>
                  <a:gd name="T7" fmla="*/ 25 h 32"/>
                  <a:gd name="T8" fmla="*/ 11 w 26"/>
                  <a:gd name="T9" fmla="*/ 30 h 32"/>
                  <a:gd name="T10" fmla="*/ 17 w 26"/>
                  <a:gd name="T11" fmla="*/ 32 h 32"/>
                  <a:gd name="T12" fmla="*/ 22 w 26"/>
                  <a:gd name="T13" fmla="*/ 30 h 32"/>
                  <a:gd name="T14" fmla="*/ 23 w 26"/>
                  <a:gd name="T15" fmla="*/ 19 h 32"/>
                  <a:gd name="T16" fmla="*/ 20 w 26"/>
                  <a:gd name="T17" fmla="*/ 16 h 32"/>
                  <a:gd name="T18" fmla="*/ 6 w 26"/>
                  <a:gd name="T1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2">
                    <a:moveTo>
                      <a:pt x="6" y="0"/>
                    </a:moveTo>
                    <a:cubicBezTo>
                      <a:pt x="4" y="2"/>
                      <a:pt x="2" y="3"/>
                      <a:pt x="0" y="5"/>
                    </a:cubicBezTo>
                    <a:cubicBezTo>
                      <a:pt x="0" y="9"/>
                      <a:pt x="0" y="13"/>
                      <a:pt x="0" y="17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3" y="31"/>
                      <a:pt x="15" y="32"/>
                      <a:pt x="17" y="32"/>
                    </a:cubicBezTo>
                    <a:cubicBezTo>
                      <a:pt x="19" y="32"/>
                      <a:pt x="21" y="32"/>
                      <a:pt x="22" y="30"/>
                    </a:cubicBezTo>
                    <a:cubicBezTo>
                      <a:pt x="25" y="28"/>
                      <a:pt x="26" y="23"/>
                      <a:pt x="23" y="19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7" name="Freeform 160">
                <a:extLst>
                  <a:ext uri="{FF2B5EF4-FFF2-40B4-BE49-F238E27FC236}">
                    <a16:creationId xmlns:a16="http://schemas.microsoft.com/office/drawing/2014/main" id="{AAC31761-6D60-CCBA-CEC3-222BA432D7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8" y="3189"/>
                <a:ext cx="539" cy="367"/>
              </a:xfrm>
              <a:custGeom>
                <a:avLst/>
                <a:gdLst>
                  <a:gd name="T0" fmla="*/ 288 w 310"/>
                  <a:gd name="T1" fmla="*/ 0 h 211"/>
                  <a:gd name="T2" fmla="*/ 283 w 310"/>
                  <a:gd name="T3" fmla="*/ 2 h 211"/>
                  <a:gd name="T4" fmla="*/ 282 w 310"/>
                  <a:gd name="T5" fmla="*/ 13 h 211"/>
                  <a:gd name="T6" fmla="*/ 295 w 310"/>
                  <a:gd name="T7" fmla="*/ 31 h 211"/>
                  <a:gd name="T8" fmla="*/ 186 w 310"/>
                  <a:gd name="T9" fmla="*/ 95 h 211"/>
                  <a:gd name="T10" fmla="*/ 0 w 310"/>
                  <a:gd name="T11" fmla="*/ 197 h 211"/>
                  <a:gd name="T12" fmla="*/ 3 w 310"/>
                  <a:gd name="T13" fmla="*/ 196 h 211"/>
                  <a:gd name="T14" fmla="*/ 5 w 310"/>
                  <a:gd name="T15" fmla="*/ 196 h 211"/>
                  <a:gd name="T16" fmla="*/ 13 w 310"/>
                  <a:gd name="T17" fmla="*/ 202 h 211"/>
                  <a:gd name="T18" fmla="*/ 7 w 310"/>
                  <a:gd name="T19" fmla="*/ 211 h 211"/>
                  <a:gd name="T20" fmla="*/ 7 w 310"/>
                  <a:gd name="T21" fmla="*/ 211 h 211"/>
                  <a:gd name="T22" fmla="*/ 13 w 310"/>
                  <a:gd name="T23" fmla="*/ 207 h 211"/>
                  <a:gd name="T24" fmla="*/ 13 w 310"/>
                  <a:gd name="T25" fmla="*/ 205 h 211"/>
                  <a:gd name="T26" fmla="*/ 187 w 310"/>
                  <a:gd name="T27" fmla="*/ 110 h 211"/>
                  <a:gd name="T28" fmla="*/ 188 w 310"/>
                  <a:gd name="T29" fmla="*/ 110 h 211"/>
                  <a:gd name="T30" fmla="*/ 189 w 310"/>
                  <a:gd name="T31" fmla="*/ 110 h 211"/>
                  <a:gd name="T32" fmla="*/ 310 w 310"/>
                  <a:gd name="T33" fmla="*/ 37 h 211"/>
                  <a:gd name="T34" fmla="*/ 308 w 310"/>
                  <a:gd name="T35" fmla="*/ 38 h 211"/>
                  <a:gd name="T36" fmla="*/ 305 w 310"/>
                  <a:gd name="T37" fmla="*/ 39 h 211"/>
                  <a:gd name="T38" fmla="*/ 298 w 310"/>
                  <a:gd name="T39" fmla="*/ 35 h 211"/>
                  <a:gd name="T40" fmla="*/ 297 w 310"/>
                  <a:gd name="T41" fmla="*/ 31 h 211"/>
                  <a:gd name="T42" fmla="*/ 301 w 310"/>
                  <a:gd name="T43" fmla="*/ 24 h 211"/>
                  <a:gd name="T44" fmla="*/ 307 w 310"/>
                  <a:gd name="T45" fmla="*/ 21 h 211"/>
                  <a:gd name="T46" fmla="*/ 294 w 310"/>
                  <a:gd name="T47" fmla="*/ 4 h 211"/>
                  <a:gd name="T48" fmla="*/ 288 w 310"/>
                  <a:gd name="T49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0" h="211">
                    <a:moveTo>
                      <a:pt x="288" y="0"/>
                    </a:moveTo>
                    <a:cubicBezTo>
                      <a:pt x="286" y="0"/>
                      <a:pt x="285" y="1"/>
                      <a:pt x="283" y="2"/>
                    </a:cubicBezTo>
                    <a:cubicBezTo>
                      <a:pt x="280" y="4"/>
                      <a:pt x="279" y="9"/>
                      <a:pt x="282" y="13"/>
                    </a:cubicBezTo>
                    <a:cubicBezTo>
                      <a:pt x="295" y="31"/>
                      <a:pt x="295" y="31"/>
                      <a:pt x="295" y="31"/>
                    </a:cubicBezTo>
                    <a:cubicBezTo>
                      <a:pt x="267" y="69"/>
                      <a:pt x="195" y="92"/>
                      <a:pt x="186" y="95"/>
                    </a:cubicBezTo>
                    <a:cubicBezTo>
                      <a:pt x="93" y="97"/>
                      <a:pt x="22" y="155"/>
                      <a:pt x="0" y="197"/>
                    </a:cubicBezTo>
                    <a:cubicBezTo>
                      <a:pt x="2" y="197"/>
                      <a:pt x="3" y="196"/>
                      <a:pt x="3" y="196"/>
                    </a:cubicBezTo>
                    <a:cubicBezTo>
                      <a:pt x="4" y="196"/>
                      <a:pt x="5" y="196"/>
                      <a:pt x="5" y="196"/>
                    </a:cubicBezTo>
                    <a:cubicBezTo>
                      <a:pt x="9" y="196"/>
                      <a:pt x="12" y="198"/>
                      <a:pt x="13" y="202"/>
                    </a:cubicBezTo>
                    <a:cubicBezTo>
                      <a:pt x="14" y="206"/>
                      <a:pt x="12" y="210"/>
                      <a:pt x="7" y="211"/>
                    </a:cubicBezTo>
                    <a:cubicBezTo>
                      <a:pt x="7" y="211"/>
                      <a:pt x="7" y="211"/>
                      <a:pt x="7" y="211"/>
                    </a:cubicBezTo>
                    <a:cubicBezTo>
                      <a:pt x="10" y="211"/>
                      <a:pt x="12" y="209"/>
                      <a:pt x="13" y="207"/>
                    </a:cubicBezTo>
                    <a:cubicBezTo>
                      <a:pt x="13" y="207"/>
                      <a:pt x="13" y="206"/>
                      <a:pt x="13" y="205"/>
                    </a:cubicBezTo>
                    <a:cubicBezTo>
                      <a:pt x="32" y="167"/>
                      <a:pt x="99" y="112"/>
                      <a:pt x="187" y="110"/>
                    </a:cubicBezTo>
                    <a:cubicBezTo>
                      <a:pt x="188" y="110"/>
                      <a:pt x="188" y="110"/>
                      <a:pt x="188" y="110"/>
                    </a:cubicBezTo>
                    <a:cubicBezTo>
                      <a:pt x="189" y="110"/>
                      <a:pt x="189" y="110"/>
                      <a:pt x="189" y="110"/>
                    </a:cubicBezTo>
                    <a:cubicBezTo>
                      <a:pt x="193" y="109"/>
                      <a:pt x="278" y="84"/>
                      <a:pt x="310" y="37"/>
                    </a:cubicBezTo>
                    <a:cubicBezTo>
                      <a:pt x="308" y="38"/>
                      <a:pt x="308" y="38"/>
                      <a:pt x="308" y="38"/>
                    </a:cubicBezTo>
                    <a:cubicBezTo>
                      <a:pt x="307" y="39"/>
                      <a:pt x="306" y="39"/>
                      <a:pt x="305" y="39"/>
                    </a:cubicBezTo>
                    <a:cubicBezTo>
                      <a:pt x="302" y="39"/>
                      <a:pt x="299" y="37"/>
                      <a:pt x="298" y="35"/>
                    </a:cubicBezTo>
                    <a:cubicBezTo>
                      <a:pt x="297" y="34"/>
                      <a:pt x="297" y="32"/>
                      <a:pt x="297" y="31"/>
                    </a:cubicBezTo>
                    <a:cubicBezTo>
                      <a:pt x="297" y="28"/>
                      <a:pt x="298" y="26"/>
                      <a:pt x="301" y="24"/>
                    </a:cubicBezTo>
                    <a:cubicBezTo>
                      <a:pt x="307" y="21"/>
                      <a:pt x="307" y="21"/>
                      <a:pt x="307" y="21"/>
                    </a:cubicBezTo>
                    <a:cubicBezTo>
                      <a:pt x="294" y="4"/>
                      <a:pt x="294" y="4"/>
                      <a:pt x="294" y="4"/>
                    </a:cubicBezTo>
                    <a:cubicBezTo>
                      <a:pt x="293" y="2"/>
                      <a:pt x="290" y="0"/>
                      <a:pt x="28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8" name="Freeform 161">
                <a:extLst>
                  <a:ext uri="{FF2B5EF4-FFF2-40B4-BE49-F238E27FC236}">
                    <a16:creationId xmlns:a16="http://schemas.microsoft.com/office/drawing/2014/main" id="{C1D7EF05-B98E-2797-E16E-E62AAB2F1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17" y="2639"/>
                <a:ext cx="191" cy="329"/>
              </a:xfrm>
              <a:custGeom>
                <a:avLst/>
                <a:gdLst>
                  <a:gd name="T0" fmla="*/ 81 w 110"/>
                  <a:gd name="T1" fmla="*/ 0 h 189"/>
                  <a:gd name="T2" fmla="*/ 75 w 110"/>
                  <a:gd name="T3" fmla="*/ 1 h 189"/>
                  <a:gd name="T4" fmla="*/ 40 w 110"/>
                  <a:gd name="T5" fmla="*/ 41 h 189"/>
                  <a:gd name="T6" fmla="*/ 38 w 110"/>
                  <a:gd name="T7" fmla="*/ 45 h 189"/>
                  <a:gd name="T8" fmla="*/ 46 w 110"/>
                  <a:gd name="T9" fmla="*/ 52 h 189"/>
                  <a:gd name="T10" fmla="*/ 44 w 110"/>
                  <a:gd name="T11" fmla="*/ 62 h 189"/>
                  <a:gd name="T12" fmla="*/ 39 w 110"/>
                  <a:gd name="T13" fmla="*/ 64 h 189"/>
                  <a:gd name="T14" fmla="*/ 33 w 110"/>
                  <a:gd name="T15" fmla="*/ 60 h 189"/>
                  <a:gd name="T16" fmla="*/ 31 w 110"/>
                  <a:gd name="T17" fmla="*/ 59 h 189"/>
                  <a:gd name="T18" fmla="*/ 33 w 110"/>
                  <a:gd name="T19" fmla="*/ 171 h 189"/>
                  <a:gd name="T20" fmla="*/ 66 w 110"/>
                  <a:gd name="T21" fmla="*/ 189 h 189"/>
                  <a:gd name="T22" fmla="*/ 74 w 110"/>
                  <a:gd name="T23" fmla="*/ 185 h 189"/>
                  <a:gd name="T24" fmla="*/ 94 w 110"/>
                  <a:gd name="T25" fmla="*/ 179 h 189"/>
                  <a:gd name="T26" fmla="*/ 110 w 110"/>
                  <a:gd name="T27" fmla="*/ 173 h 189"/>
                  <a:gd name="T28" fmla="*/ 104 w 110"/>
                  <a:gd name="T29" fmla="*/ 169 h 189"/>
                  <a:gd name="T30" fmla="*/ 103 w 110"/>
                  <a:gd name="T31" fmla="*/ 169 h 189"/>
                  <a:gd name="T32" fmla="*/ 100 w 110"/>
                  <a:gd name="T33" fmla="*/ 169 h 189"/>
                  <a:gd name="T34" fmla="*/ 78 w 110"/>
                  <a:gd name="T35" fmla="*/ 174 h 189"/>
                  <a:gd name="T36" fmla="*/ 44 w 110"/>
                  <a:gd name="T37" fmla="*/ 160 h 189"/>
                  <a:gd name="T38" fmla="*/ 53 w 110"/>
                  <a:gd name="T39" fmla="*/ 49 h 189"/>
                  <a:gd name="T40" fmla="*/ 94 w 110"/>
                  <a:gd name="T41" fmla="*/ 6 h 189"/>
                  <a:gd name="T42" fmla="*/ 81 w 110"/>
                  <a:gd name="T43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" h="189">
                    <a:moveTo>
                      <a:pt x="81" y="0"/>
                    </a:moveTo>
                    <a:cubicBezTo>
                      <a:pt x="79" y="0"/>
                      <a:pt x="77" y="0"/>
                      <a:pt x="75" y="1"/>
                    </a:cubicBezTo>
                    <a:cubicBezTo>
                      <a:pt x="59" y="13"/>
                      <a:pt x="48" y="27"/>
                      <a:pt x="40" y="41"/>
                    </a:cubicBezTo>
                    <a:cubicBezTo>
                      <a:pt x="39" y="42"/>
                      <a:pt x="38" y="43"/>
                      <a:pt x="38" y="45"/>
                    </a:cubicBezTo>
                    <a:cubicBezTo>
                      <a:pt x="42" y="47"/>
                      <a:pt x="45" y="50"/>
                      <a:pt x="46" y="52"/>
                    </a:cubicBezTo>
                    <a:cubicBezTo>
                      <a:pt x="48" y="55"/>
                      <a:pt x="47" y="60"/>
                      <a:pt x="44" y="62"/>
                    </a:cubicBezTo>
                    <a:cubicBezTo>
                      <a:pt x="42" y="63"/>
                      <a:pt x="41" y="64"/>
                      <a:pt x="39" y="64"/>
                    </a:cubicBezTo>
                    <a:cubicBezTo>
                      <a:pt x="37" y="64"/>
                      <a:pt x="35" y="63"/>
                      <a:pt x="33" y="60"/>
                    </a:cubicBezTo>
                    <a:cubicBezTo>
                      <a:pt x="33" y="60"/>
                      <a:pt x="32" y="59"/>
                      <a:pt x="31" y="59"/>
                    </a:cubicBezTo>
                    <a:cubicBezTo>
                      <a:pt x="0" y="124"/>
                      <a:pt x="21" y="159"/>
                      <a:pt x="33" y="171"/>
                    </a:cubicBezTo>
                    <a:cubicBezTo>
                      <a:pt x="42" y="180"/>
                      <a:pt x="53" y="186"/>
                      <a:pt x="66" y="189"/>
                    </a:cubicBezTo>
                    <a:cubicBezTo>
                      <a:pt x="68" y="187"/>
                      <a:pt x="71" y="186"/>
                      <a:pt x="74" y="185"/>
                    </a:cubicBezTo>
                    <a:cubicBezTo>
                      <a:pt x="80" y="182"/>
                      <a:pt x="87" y="180"/>
                      <a:pt x="94" y="179"/>
                    </a:cubicBezTo>
                    <a:cubicBezTo>
                      <a:pt x="99" y="177"/>
                      <a:pt x="105" y="175"/>
                      <a:pt x="110" y="173"/>
                    </a:cubicBezTo>
                    <a:cubicBezTo>
                      <a:pt x="109" y="171"/>
                      <a:pt x="107" y="169"/>
                      <a:pt x="104" y="169"/>
                    </a:cubicBezTo>
                    <a:cubicBezTo>
                      <a:pt x="104" y="169"/>
                      <a:pt x="103" y="169"/>
                      <a:pt x="103" y="169"/>
                    </a:cubicBezTo>
                    <a:cubicBezTo>
                      <a:pt x="102" y="169"/>
                      <a:pt x="101" y="169"/>
                      <a:pt x="100" y="169"/>
                    </a:cubicBezTo>
                    <a:cubicBezTo>
                      <a:pt x="92" y="173"/>
                      <a:pt x="85" y="174"/>
                      <a:pt x="78" y="174"/>
                    </a:cubicBezTo>
                    <a:cubicBezTo>
                      <a:pt x="65" y="174"/>
                      <a:pt x="53" y="169"/>
                      <a:pt x="44" y="160"/>
                    </a:cubicBezTo>
                    <a:cubicBezTo>
                      <a:pt x="23" y="138"/>
                      <a:pt x="27" y="96"/>
                      <a:pt x="53" y="49"/>
                    </a:cubicBezTo>
                    <a:cubicBezTo>
                      <a:pt x="62" y="33"/>
                      <a:pt x="77" y="18"/>
                      <a:pt x="94" y="6"/>
                    </a:cubicBezTo>
                    <a:cubicBezTo>
                      <a:pt x="90" y="1"/>
                      <a:pt x="86" y="0"/>
                      <a:pt x="81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9" name="Freeform 162">
                <a:extLst>
                  <a:ext uri="{FF2B5EF4-FFF2-40B4-BE49-F238E27FC236}">
                    <a16:creationId xmlns:a16="http://schemas.microsoft.com/office/drawing/2014/main" id="{619C6452-41CA-EA0E-5958-729561EB5D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2691"/>
                <a:ext cx="185" cy="59"/>
              </a:xfrm>
              <a:custGeom>
                <a:avLst/>
                <a:gdLst>
                  <a:gd name="T0" fmla="*/ 45 w 106"/>
                  <a:gd name="T1" fmla="*/ 0 h 34"/>
                  <a:gd name="T2" fmla="*/ 5 w 106"/>
                  <a:gd name="T3" fmla="*/ 10 h 34"/>
                  <a:gd name="T4" fmla="*/ 2 w 106"/>
                  <a:gd name="T5" fmla="*/ 20 h 34"/>
                  <a:gd name="T6" fmla="*/ 9 w 106"/>
                  <a:gd name="T7" fmla="*/ 24 h 34"/>
                  <a:gd name="T8" fmla="*/ 13 w 106"/>
                  <a:gd name="T9" fmla="*/ 23 h 34"/>
                  <a:gd name="T10" fmla="*/ 22 w 106"/>
                  <a:gd name="T11" fmla="*/ 19 h 34"/>
                  <a:gd name="T12" fmla="*/ 48 w 106"/>
                  <a:gd name="T13" fmla="*/ 12 h 34"/>
                  <a:gd name="T14" fmla="*/ 60 w 106"/>
                  <a:gd name="T15" fmla="*/ 12 h 34"/>
                  <a:gd name="T16" fmla="*/ 73 w 106"/>
                  <a:gd name="T17" fmla="*/ 13 h 34"/>
                  <a:gd name="T18" fmla="*/ 79 w 106"/>
                  <a:gd name="T19" fmla="*/ 12 h 34"/>
                  <a:gd name="T20" fmla="*/ 71 w 106"/>
                  <a:gd name="T21" fmla="*/ 20 h 34"/>
                  <a:gd name="T22" fmla="*/ 89 w 106"/>
                  <a:gd name="T23" fmla="*/ 29 h 34"/>
                  <a:gd name="T24" fmla="*/ 91 w 106"/>
                  <a:gd name="T25" fmla="*/ 30 h 34"/>
                  <a:gd name="T26" fmla="*/ 97 w 106"/>
                  <a:gd name="T27" fmla="*/ 34 h 34"/>
                  <a:gd name="T28" fmla="*/ 102 w 106"/>
                  <a:gd name="T29" fmla="*/ 32 h 34"/>
                  <a:gd name="T30" fmla="*/ 104 w 106"/>
                  <a:gd name="T31" fmla="*/ 22 h 34"/>
                  <a:gd name="T32" fmla="*/ 96 w 106"/>
                  <a:gd name="T33" fmla="*/ 15 h 34"/>
                  <a:gd name="T34" fmla="*/ 45 w 106"/>
                  <a:gd name="T3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6" h="34">
                    <a:moveTo>
                      <a:pt x="45" y="0"/>
                    </a:moveTo>
                    <a:cubicBezTo>
                      <a:pt x="32" y="0"/>
                      <a:pt x="19" y="2"/>
                      <a:pt x="5" y="10"/>
                    </a:cubicBezTo>
                    <a:cubicBezTo>
                      <a:pt x="2" y="12"/>
                      <a:pt x="0" y="16"/>
                      <a:pt x="2" y="20"/>
                    </a:cubicBezTo>
                    <a:cubicBezTo>
                      <a:pt x="4" y="23"/>
                      <a:pt x="7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6" y="22"/>
                      <a:pt x="19" y="20"/>
                      <a:pt x="22" y="19"/>
                    </a:cubicBezTo>
                    <a:cubicBezTo>
                      <a:pt x="29" y="13"/>
                      <a:pt x="38" y="12"/>
                      <a:pt x="48" y="12"/>
                    </a:cubicBezTo>
                    <a:cubicBezTo>
                      <a:pt x="52" y="12"/>
                      <a:pt x="56" y="12"/>
                      <a:pt x="60" y="12"/>
                    </a:cubicBezTo>
                    <a:cubicBezTo>
                      <a:pt x="64" y="12"/>
                      <a:pt x="68" y="13"/>
                      <a:pt x="73" y="13"/>
                    </a:cubicBezTo>
                    <a:cubicBezTo>
                      <a:pt x="75" y="13"/>
                      <a:pt x="77" y="12"/>
                      <a:pt x="79" y="12"/>
                    </a:cubicBezTo>
                    <a:cubicBezTo>
                      <a:pt x="76" y="15"/>
                      <a:pt x="74" y="17"/>
                      <a:pt x="71" y="20"/>
                    </a:cubicBezTo>
                    <a:cubicBezTo>
                      <a:pt x="79" y="23"/>
                      <a:pt x="85" y="26"/>
                      <a:pt x="89" y="29"/>
                    </a:cubicBezTo>
                    <a:cubicBezTo>
                      <a:pt x="90" y="29"/>
                      <a:pt x="91" y="30"/>
                      <a:pt x="91" y="30"/>
                    </a:cubicBezTo>
                    <a:cubicBezTo>
                      <a:pt x="93" y="33"/>
                      <a:pt x="95" y="34"/>
                      <a:pt x="97" y="34"/>
                    </a:cubicBezTo>
                    <a:cubicBezTo>
                      <a:pt x="99" y="34"/>
                      <a:pt x="100" y="33"/>
                      <a:pt x="102" y="32"/>
                    </a:cubicBezTo>
                    <a:cubicBezTo>
                      <a:pt x="105" y="30"/>
                      <a:pt x="106" y="25"/>
                      <a:pt x="104" y="22"/>
                    </a:cubicBezTo>
                    <a:cubicBezTo>
                      <a:pt x="103" y="20"/>
                      <a:pt x="100" y="17"/>
                      <a:pt x="96" y="15"/>
                    </a:cubicBezTo>
                    <a:cubicBezTo>
                      <a:pt x="85" y="8"/>
                      <a:pt x="66" y="0"/>
                      <a:pt x="4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0" name="Freeform 163">
                <a:extLst>
                  <a:ext uri="{FF2B5EF4-FFF2-40B4-BE49-F238E27FC236}">
                    <a16:creationId xmlns:a16="http://schemas.microsoft.com/office/drawing/2014/main" id="{1A6830E9-5211-B0C9-220A-8B815ADE0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6" y="4203"/>
                <a:ext cx="302" cy="310"/>
              </a:xfrm>
              <a:custGeom>
                <a:avLst/>
                <a:gdLst>
                  <a:gd name="T0" fmla="*/ 166 w 174"/>
                  <a:gd name="T1" fmla="*/ 0 h 178"/>
                  <a:gd name="T2" fmla="*/ 158 w 174"/>
                  <a:gd name="T3" fmla="*/ 7 h 178"/>
                  <a:gd name="T4" fmla="*/ 156 w 174"/>
                  <a:gd name="T5" fmla="*/ 16 h 178"/>
                  <a:gd name="T6" fmla="*/ 0 w 174"/>
                  <a:gd name="T7" fmla="*/ 164 h 178"/>
                  <a:gd name="T8" fmla="*/ 0 w 174"/>
                  <a:gd name="T9" fmla="*/ 164 h 178"/>
                  <a:gd name="T10" fmla="*/ 11 w 174"/>
                  <a:gd name="T11" fmla="*/ 178 h 178"/>
                  <a:gd name="T12" fmla="*/ 166 w 174"/>
                  <a:gd name="T13" fmla="*/ 37 h 178"/>
                  <a:gd name="T14" fmla="*/ 174 w 174"/>
                  <a:gd name="T15" fmla="*/ 9 h 178"/>
                  <a:gd name="T16" fmla="*/ 167 w 174"/>
                  <a:gd name="T17" fmla="*/ 0 h 178"/>
                  <a:gd name="T18" fmla="*/ 166 w 174"/>
                  <a:gd name="T19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4" h="178">
                    <a:moveTo>
                      <a:pt x="166" y="0"/>
                    </a:moveTo>
                    <a:cubicBezTo>
                      <a:pt x="162" y="0"/>
                      <a:pt x="159" y="3"/>
                      <a:pt x="158" y="7"/>
                    </a:cubicBezTo>
                    <a:cubicBezTo>
                      <a:pt x="158" y="10"/>
                      <a:pt x="157" y="13"/>
                      <a:pt x="156" y="16"/>
                    </a:cubicBezTo>
                    <a:cubicBezTo>
                      <a:pt x="144" y="67"/>
                      <a:pt x="73" y="149"/>
                      <a:pt x="0" y="164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4" y="169"/>
                      <a:pt x="8" y="173"/>
                      <a:pt x="11" y="178"/>
                    </a:cubicBezTo>
                    <a:cubicBezTo>
                      <a:pt x="80" y="159"/>
                      <a:pt x="144" y="90"/>
                      <a:pt x="166" y="37"/>
                    </a:cubicBezTo>
                    <a:cubicBezTo>
                      <a:pt x="170" y="27"/>
                      <a:pt x="173" y="17"/>
                      <a:pt x="174" y="9"/>
                    </a:cubicBezTo>
                    <a:cubicBezTo>
                      <a:pt x="174" y="4"/>
                      <a:pt x="171" y="1"/>
                      <a:pt x="167" y="0"/>
                    </a:cubicBezTo>
                    <a:cubicBezTo>
                      <a:pt x="167" y="0"/>
                      <a:pt x="166" y="0"/>
                      <a:pt x="16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1" name="Freeform 164">
                <a:extLst>
                  <a:ext uri="{FF2B5EF4-FFF2-40B4-BE49-F238E27FC236}">
                    <a16:creationId xmlns:a16="http://schemas.microsoft.com/office/drawing/2014/main" id="{1F86793B-ADB9-DF58-411E-C0730FDEB9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0" y="4438"/>
                <a:ext cx="129" cy="89"/>
              </a:xfrm>
              <a:custGeom>
                <a:avLst/>
                <a:gdLst>
                  <a:gd name="T0" fmla="*/ 65 w 74"/>
                  <a:gd name="T1" fmla="*/ 0 h 51"/>
                  <a:gd name="T2" fmla="*/ 62 w 74"/>
                  <a:gd name="T3" fmla="*/ 1 h 51"/>
                  <a:gd name="T4" fmla="*/ 53 w 74"/>
                  <a:gd name="T5" fmla="*/ 5 h 51"/>
                  <a:gd name="T6" fmla="*/ 3 w 74"/>
                  <a:gd name="T7" fmla="*/ 38 h 51"/>
                  <a:gd name="T8" fmla="*/ 3 w 74"/>
                  <a:gd name="T9" fmla="*/ 49 h 51"/>
                  <a:gd name="T10" fmla="*/ 9 w 74"/>
                  <a:gd name="T11" fmla="*/ 51 h 51"/>
                  <a:gd name="T12" fmla="*/ 14 w 74"/>
                  <a:gd name="T13" fmla="*/ 49 h 51"/>
                  <a:gd name="T14" fmla="*/ 65 w 74"/>
                  <a:gd name="T15" fmla="*/ 16 h 51"/>
                  <a:gd name="T16" fmla="*/ 68 w 74"/>
                  <a:gd name="T17" fmla="*/ 15 h 51"/>
                  <a:gd name="T18" fmla="*/ 72 w 74"/>
                  <a:gd name="T19" fmla="*/ 5 h 51"/>
                  <a:gd name="T20" fmla="*/ 65 w 74"/>
                  <a:gd name="T21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1">
                    <a:moveTo>
                      <a:pt x="65" y="0"/>
                    </a:moveTo>
                    <a:cubicBezTo>
                      <a:pt x="64" y="0"/>
                      <a:pt x="63" y="0"/>
                      <a:pt x="62" y="1"/>
                    </a:cubicBezTo>
                    <a:cubicBezTo>
                      <a:pt x="60" y="1"/>
                      <a:pt x="57" y="3"/>
                      <a:pt x="53" y="5"/>
                    </a:cubicBezTo>
                    <a:cubicBezTo>
                      <a:pt x="38" y="14"/>
                      <a:pt x="10" y="31"/>
                      <a:pt x="3" y="38"/>
                    </a:cubicBezTo>
                    <a:cubicBezTo>
                      <a:pt x="0" y="41"/>
                      <a:pt x="0" y="46"/>
                      <a:pt x="3" y="49"/>
                    </a:cubicBezTo>
                    <a:cubicBezTo>
                      <a:pt x="5" y="50"/>
                      <a:pt x="7" y="51"/>
                      <a:pt x="9" y="51"/>
                    </a:cubicBezTo>
                    <a:cubicBezTo>
                      <a:pt x="11" y="51"/>
                      <a:pt x="13" y="50"/>
                      <a:pt x="14" y="49"/>
                    </a:cubicBezTo>
                    <a:cubicBezTo>
                      <a:pt x="20" y="43"/>
                      <a:pt x="53" y="22"/>
                      <a:pt x="65" y="16"/>
                    </a:cubicBezTo>
                    <a:cubicBezTo>
                      <a:pt x="66" y="16"/>
                      <a:pt x="67" y="15"/>
                      <a:pt x="68" y="15"/>
                    </a:cubicBezTo>
                    <a:cubicBezTo>
                      <a:pt x="72" y="13"/>
                      <a:pt x="74" y="9"/>
                      <a:pt x="72" y="5"/>
                    </a:cubicBezTo>
                    <a:cubicBezTo>
                      <a:pt x="71" y="2"/>
                      <a:pt x="68" y="0"/>
                      <a:pt x="6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2" name="Freeform 165">
                <a:extLst>
                  <a:ext uri="{FF2B5EF4-FFF2-40B4-BE49-F238E27FC236}">
                    <a16:creationId xmlns:a16="http://schemas.microsoft.com/office/drawing/2014/main" id="{5187F1EC-D17E-A70F-CDF3-482D3EB30D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1" y="5378"/>
                <a:ext cx="117" cy="113"/>
              </a:xfrm>
              <a:custGeom>
                <a:avLst/>
                <a:gdLst>
                  <a:gd name="T0" fmla="*/ 9 w 67"/>
                  <a:gd name="T1" fmla="*/ 0 h 65"/>
                  <a:gd name="T2" fmla="*/ 5 w 67"/>
                  <a:gd name="T3" fmla="*/ 1 h 65"/>
                  <a:gd name="T4" fmla="*/ 2 w 67"/>
                  <a:gd name="T5" fmla="*/ 12 h 65"/>
                  <a:gd name="T6" fmla="*/ 11 w 67"/>
                  <a:gd name="T7" fmla="*/ 25 h 65"/>
                  <a:gd name="T8" fmla="*/ 55 w 67"/>
                  <a:gd name="T9" fmla="*/ 64 h 65"/>
                  <a:gd name="T10" fmla="*/ 59 w 67"/>
                  <a:gd name="T11" fmla="*/ 65 h 65"/>
                  <a:gd name="T12" fmla="*/ 65 w 67"/>
                  <a:gd name="T13" fmla="*/ 61 h 65"/>
                  <a:gd name="T14" fmla="*/ 62 w 67"/>
                  <a:gd name="T15" fmla="*/ 50 h 65"/>
                  <a:gd name="T16" fmla="*/ 32 w 67"/>
                  <a:gd name="T17" fmla="*/ 26 h 65"/>
                  <a:gd name="T18" fmla="*/ 16 w 67"/>
                  <a:gd name="T19" fmla="*/ 4 h 65"/>
                  <a:gd name="T20" fmla="*/ 9 w 67"/>
                  <a:gd name="T2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65">
                    <a:moveTo>
                      <a:pt x="9" y="0"/>
                    </a:moveTo>
                    <a:cubicBezTo>
                      <a:pt x="8" y="0"/>
                      <a:pt x="6" y="0"/>
                      <a:pt x="5" y="1"/>
                    </a:cubicBezTo>
                    <a:cubicBezTo>
                      <a:pt x="1" y="3"/>
                      <a:pt x="0" y="8"/>
                      <a:pt x="2" y="12"/>
                    </a:cubicBezTo>
                    <a:cubicBezTo>
                      <a:pt x="5" y="16"/>
                      <a:pt x="8" y="21"/>
                      <a:pt x="11" y="25"/>
                    </a:cubicBezTo>
                    <a:cubicBezTo>
                      <a:pt x="23" y="41"/>
                      <a:pt x="39" y="55"/>
                      <a:pt x="55" y="64"/>
                    </a:cubicBezTo>
                    <a:cubicBezTo>
                      <a:pt x="56" y="65"/>
                      <a:pt x="57" y="65"/>
                      <a:pt x="59" y="65"/>
                    </a:cubicBezTo>
                    <a:cubicBezTo>
                      <a:pt x="61" y="65"/>
                      <a:pt x="64" y="63"/>
                      <a:pt x="65" y="61"/>
                    </a:cubicBezTo>
                    <a:cubicBezTo>
                      <a:pt x="67" y="57"/>
                      <a:pt x="66" y="52"/>
                      <a:pt x="62" y="50"/>
                    </a:cubicBezTo>
                    <a:cubicBezTo>
                      <a:pt x="51" y="44"/>
                      <a:pt x="41" y="36"/>
                      <a:pt x="32" y="26"/>
                    </a:cubicBezTo>
                    <a:cubicBezTo>
                      <a:pt x="25" y="19"/>
                      <a:pt x="20" y="11"/>
                      <a:pt x="16" y="4"/>
                    </a:cubicBezTo>
                    <a:cubicBezTo>
                      <a:pt x="14" y="1"/>
                      <a:pt x="12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3" name="Freeform 166">
                <a:extLst>
                  <a:ext uri="{FF2B5EF4-FFF2-40B4-BE49-F238E27FC236}">
                    <a16:creationId xmlns:a16="http://schemas.microsoft.com/office/drawing/2014/main" id="{D5C3575A-B90D-A224-B3C4-437CE10B7C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354" y="4947"/>
                <a:ext cx="1148" cy="409"/>
              </a:xfrm>
              <a:custGeom>
                <a:avLst/>
                <a:gdLst>
                  <a:gd name="T0" fmla="*/ 58 w 660"/>
                  <a:gd name="T1" fmla="*/ 41 h 235"/>
                  <a:gd name="T2" fmla="*/ 58 w 660"/>
                  <a:gd name="T3" fmla="*/ 41 h 235"/>
                  <a:gd name="T4" fmla="*/ 170 w 660"/>
                  <a:gd name="T5" fmla="*/ 122 h 235"/>
                  <a:gd name="T6" fmla="*/ 455 w 660"/>
                  <a:gd name="T7" fmla="*/ 187 h 235"/>
                  <a:gd name="T8" fmla="*/ 437 w 660"/>
                  <a:gd name="T9" fmla="*/ 183 h 235"/>
                  <a:gd name="T10" fmla="*/ 437 w 660"/>
                  <a:gd name="T11" fmla="*/ 183 h 235"/>
                  <a:gd name="T12" fmla="*/ 443 w 660"/>
                  <a:gd name="T13" fmla="*/ 184 h 235"/>
                  <a:gd name="T14" fmla="*/ 443 w 660"/>
                  <a:gd name="T15" fmla="*/ 184 h 235"/>
                  <a:gd name="T16" fmla="*/ 462 w 660"/>
                  <a:gd name="T17" fmla="*/ 182 h 235"/>
                  <a:gd name="T18" fmla="*/ 463 w 660"/>
                  <a:gd name="T19" fmla="*/ 182 h 235"/>
                  <a:gd name="T20" fmla="*/ 464 w 660"/>
                  <a:gd name="T21" fmla="*/ 182 h 235"/>
                  <a:gd name="T22" fmla="*/ 483 w 660"/>
                  <a:gd name="T23" fmla="*/ 181 h 235"/>
                  <a:gd name="T24" fmla="*/ 483 w 660"/>
                  <a:gd name="T25" fmla="*/ 181 h 235"/>
                  <a:gd name="T26" fmla="*/ 483 w 660"/>
                  <a:gd name="T27" fmla="*/ 181 h 235"/>
                  <a:gd name="T28" fmla="*/ 528 w 660"/>
                  <a:gd name="T29" fmla="*/ 199 h 235"/>
                  <a:gd name="T30" fmla="*/ 505 w 660"/>
                  <a:gd name="T31" fmla="*/ 195 h 235"/>
                  <a:gd name="T32" fmla="*/ 628 w 660"/>
                  <a:gd name="T33" fmla="*/ 235 h 235"/>
                  <a:gd name="T34" fmla="*/ 622 w 660"/>
                  <a:gd name="T35" fmla="*/ 227 h 235"/>
                  <a:gd name="T36" fmla="*/ 630 w 660"/>
                  <a:gd name="T37" fmla="*/ 219 h 235"/>
                  <a:gd name="T38" fmla="*/ 641 w 660"/>
                  <a:gd name="T39" fmla="*/ 225 h 235"/>
                  <a:gd name="T40" fmla="*/ 657 w 660"/>
                  <a:gd name="T41" fmla="*/ 193 h 235"/>
                  <a:gd name="T42" fmla="*/ 646 w 660"/>
                  <a:gd name="T43" fmla="*/ 193 h 235"/>
                  <a:gd name="T44" fmla="*/ 621 w 660"/>
                  <a:gd name="T45" fmla="*/ 220 h 235"/>
                  <a:gd name="T46" fmla="*/ 492 w 660"/>
                  <a:gd name="T47" fmla="*/ 166 h 235"/>
                  <a:gd name="T48" fmla="*/ 432 w 660"/>
                  <a:gd name="T49" fmla="*/ 171 h 235"/>
                  <a:gd name="T50" fmla="*/ 48 w 660"/>
                  <a:gd name="T51" fmla="*/ 30 h 235"/>
                  <a:gd name="T52" fmla="*/ 22 w 660"/>
                  <a:gd name="T53" fmla="*/ 28 h 235"/>
                  <a:gd name="T54" fmla="*/ 18 w 660"/>
                  <a:gd name="T55" fmla="*/ 20 h 235"/>
                  <a:gd name="T56" fmla="*/ 12 w 660"/>
                  <a:gd name="T57" fmla="*/ 17 h 235"/>
                  <a:gd name="T58" fmla="*/ 2 w 660"/>
                  <a:gd name="T59" fmla="*/ 5 h 235"/>
                  <a:gd name="T60" fmla="*/ 0 w 660"/>
                  <a:gd name="T61" fmla="*/ 1 h 235"/>
                  <a:gd name="T62" fmla="*/ 21 w 660"/>
                  <a:gd name="T63" fmla="*/ 4 h 235"/>
                  <a:gd name="T64" fmla="*/ 18 w 660"/>
                  <a:gd name="T65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60" h="235">
                    <a:moveTo>
                      <a:pt x="48" y="30"/>
                    </a:moveTo>
                    <a:cubicBezTo>
                      <a:pt x="51" y="34"/>
                      <a:pt x="55" y="38"/>
                      <a:pt x="58" y="41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46" y="39"/>
                      <a:pt x="38" y="36"/>
                      <a:pt x="29" y="34"/>
                    </a:cubicBezTo>
                    <a:cubicBezTo>
                      <a:pt x="56" y="58"/>
                      <a:pt x="99" y="88"/>
                      <a:pt x="170" y="122"/>
                    </a:cubicBezTo>
                    <a:cubicBezTo>
                      <a:pt x="282" y="176"/>
                      <a:pt x="374" y="187"/>
                      <a:pt x="431" y="187"/>
                    </a:cubicBezTo>
                    <a:cubicBezTo>
                      <a:pt x="440" y="187"/>
                      <a:pt x="448" y="187"/>
                      <a:pt x="455" y="187"/>
                    </a:cubicBezTo>
                    <a:cubicBezTo>
                      <a:pt x="449" y="185"/>
                      <a:pt x="443" y="184"/>
                      <a:pt x="437" y="183"/>
                    </a:cubicBezTo>
                    <a:cubicBezTo>
                      <a:pt x="437" y="183"/>
                      <a:pt x="437" y="183"/>
                      <a:pt x="437" y="183"/>
                    </a:cubicBezTo>
                    <a:cubicBezTo>
                      <a:pt x="437" y="183"/>
                      <a:pt x="437" y="183"/>
                      <a:pt x="437" y="183"/>
                    </a:cubicBezTo>
                    <a:cubicBezTo>
                      <a:pt x="437" y="183"/>
                      <a:pt x="437" y="183"/>
                      <a:pt x="437" y="183"/>
                    </a:cubicBezTo>
                    <a:cubicBezTo>
                      <a:pt x="437" y="183"/>
                      <a:pt x="437" y="183"/>
                      <a:pt x="437" y="183"/>
                    </a:cubicBezTo>
                    <a:cubicBezTo>
                      <a:pt x="439" y="184"/>
                      <a:pt x="441" y="184"/>
                      <a:pt x="443" y="184"/>
                    </a:cubicBezTo>
                    <a:cubicBezTo>
                      <a:pt x="443" y="184"/>
                      <a:pt x="443" y="184"/>
                      <a:pt x="443" y="184"/>
                    </a:cubicBezTo>
                    <a:cubicBezTo>
                      <a:pt x="443" y="184"/>
                      <a:pt x="443" y="184"/>
                      <a:pt x="443" y="184"/>
                    </a:cubicBezTo>
                    <a:cubicBezTo>
                      <a:pt x="449" y="184"/>
                      <a:pt x="455" y="183"/>
                      <a:pt x="461" y="182"/>
                    </a:cubicBezTo>
                    <a:cubicBezTo>
                      <a:pt x="461" y="182"/>
                      <a:pt x="462" y="182"/>
                      <a:pt x="462" y="182"/>
                    </a:cubicBezTo>
                    <a:cubicBezTo>
                      <a:pt x="462" y="182"/>
                      <a:pt x="462" y="182"/>
                      <a:pt x="462" y="182"/>
                    </a:cubicBezTo>
                    <a:cubicBezTo>
                      <a:pt x="462" y="182"/>
                      <a:pt x="462" y="182"/>
                      <a:pt x="463" y="182"/>
                    </a:cubicBezTo>
                    <a:cubicBezTo>
                      <a:pt x="463" y="182"/>
                      <a:pt x="463" y="182"/>
                      <a:pt x="464" y="182"/>
                    </a:cubicBezTo>
                    <a:cubicBezTo>
                      <a:pt x="464" y="182"/>
                      <a:pt x="464" y="182"/>
                      <a:pt x="464" y="182"/>
                    </a:cubicBezTo>
                    <a:cubicBezTo>
                      <a:pt x="464" y="182"/>
                      <a:pt x="465" y="182"/>
                      <a:pt x="465" y="182"/>
                    </a:cubicBezTo>
                    <a:cubicBezTo>
                      <a:pt x="471" y="181"/>
                      <a:pt x="477" y="181"/>
                      <a:pt x="483" y="181"/>
                    </a:cubicBezTo>
                    <a:cubicBezTo>
                      <a:pt x="483" y="181"/>
                      <a:pt x="483" y="181"/>
                      <a:pt x="483" y="181"/>
                    </a:cubicBezTo>
                    <a:cubicBezTo>
                      <a:pt x="483" y="181"/>
                      <a:pt x="483" y="181"/>
                      <a:pt x="483" y="181"/>
                    </a:cubicBezTo>
                    <a:cubicBezTo>
                      <a:pt x="483" y="181"/>
                      <a:pt x="483" y="181"/>
                      <a:pt x="483" y="181"/>
                    </a:cubicBezTo>
                    <a:cubicBezTo>
                      <a:pt x="483" y="181"/>
                      <a:pt x="483" y="181"/>
                      <a:pt x="483" y="181"/>
                    </a:cubicBezTo>
                    <a:cubicBezTo>
                      <a:pt x="498" y="181"/>
                      <a:pt x="514" y="184"/>
                      <a:pt x="528" y="199"/>
                    </a:cubicBezTo>
                    <a:cubicBezTo>
                      <a:pt x="528" y="199"/>
                      <a:pt x="528" y="199"/>
                      <a:pt x="528" y="199"/>
                    </a:cubicBezTo>
                    <a:cubicBezTo>
                      <a:pt x="528" y="199"/>
                      <a:pt x="528" y="199"/>
                      <a:pt x="528" y="199"/>
                    </a:cubicBezTo>
                    <a:cubicBezTo>
                      <a:pt x="520" y="197"/>
                      <a:pt x="512" y="196"/>
                      <a:pt x="505" y="195"/>
                    </a:cubicBezTo>
                    <a:cubicBezTo>
                      <a:pt x="558" y="231"/>
                      <a:pt x="602" y="235"/>
                      <a:pt x="621" y="235"/>
                    </a:cubicBezTo>
                    <a:cubicBezTo>
                      <a:pt x="624" y="235"/>
                      <a:pt x="626" y="235"/>
                      <a:pt x="628" y="235"/>
                    </a:cubicBezTo>
                    <a:cubicBezTo>
                      <a:pt x="625" y="234"/>
                      <a:pt x="625" y="234"/>
                      <a:pt x="625" y="234"/>
                    </a:cubicBezTo>
                    <a:cubicBezTo>
                      <a:pt x="623" y="232"/>
                      <a:pt x="622" y="230"/>
                      <a:pt x="622" y="227"/>
                    </a:cubicBezTo>
                    <a:cubicBezTo>
                      <a:pt x="622" y="226"/>
                      <a:pt x="622" y="224"/>
                      <a:pt x="623" y="223"/>
                    </a:cubicBezTo>
                    <a:cubicBezTo>
                      <a:pt x="625" y="221"/>
                      <a:pt x="627" y="219"/>
                      <a:pt x="630" y="219"/>
                    </a:cubicBezTo>
                    <a:cubicBezTo>
                      <a:pt x="631" y="219"/>
                      <a:pt x="633" y="220"/>
                      <a:pt x="634" y="221"/>
                    </a:cubicBezTo>
                    <a:cubicBezTo>
                      <a:pt x="641" y="225"/>
                      <a:pt x="641" y="225"/>
                      <a:pt x="641" y="225"/>
                    </a:cubicBezTo>
                    <a:cubicBezTo>
                      <a:pt x="647" y="217"/>
                      <a:pt x="654" y="207"/>
                      <a:pt x="657" y="204"/>
                    </a:cubicBezTo>
                    <a:cubicBezTo>
                      <a:pt x="660" y="201"/>
                      <a:pt x="660" y="196"/>
                      <a:pt x="657" y="193"/>
                    </a:cubicBezTo>
                    <a:cubicBezTo>
                      <a:pt x="655" y="192"/>
                      <a:pt x="653" y="191"/>
                      <a:pt x="651" y="191"/>
                    </a:cubicBezTo>
                    <a:cubicBezTo>
                      <a:pt x="649" y="191"/>
                      <a:pt x="647" y="192"/>
                      <a:pt x="646" y="193"/>
                    </a:cubicBezTo>
                    <a:cubicBezTo>
                      <a:pt x="641" y="198"/>
                      <a:pt x="630" y="213"/>
                      <a:pt x="625" y="220"/>
                    </a:cubicBezTo>
                    <a:cubicBezTo>
                      <a:pt x="624" y="220"/>
                      <a:pt x="623" y="220"/>
                      <a:pt x="621" y="220"/>
                    </a:cubicBezTo>
                    <a:cubicBezTo>
                      <a:pt x="603" y="220"/>
                      <a:pt x="553" y="215"/>
                      <a:pt x="495" y="168"/>
                    </a:cubicBezTo>
                    <a:cubicBezTo>
                      <a:pt x="492" y="166"/>
                      <a:pt x="492" y="166"/>
                      <a:pt x="492" y="166"/>
                    </a:cubicBezTo>
                    <a:cubicBezTo>
                      <a:pt x="488" y="167"/>
                      <a:pt x="488" y="167"/>
                      <a:pt x="488" y="167"/>
                    </a:cubicBezTo>
                    <a:cubicBezTo>
                      <a:pt x="488" y="167"/>
                      <a:pt x="467" y="171"/>
                      <a:pt x="432" y="171"/>
                    </a:cubicBezTo>
                    <a:cubicBezTo>
                      <a:pt x="377" y="171"/>
                      <a:pt x="286" y="161"/>
                      <a:pt x="177" y="108"/>
                    </a:cubicBezTo>
                    <a:cubicBezTo>
                      <a:pt x="115" y="79"/>
                      <a:pt x="75" y="52"/>
                      <a:pt x="48" y="30"/>
                    </a:cubicBezTo>
                    <a:moveTo>
                      <a:pt x="12" y="17"/>
                    </a:moveTo>
                    <a:cubicBezTo>
                      <a:pt x="15" y="20"/>
                      <a:pt x="18" y="24"/>
                      <a:pt x="22" y="28"/>
                    </a:cubicBezTo>
                    <a:cubicBezTo>
                      <a:pt x="22" y="25"/>
                      <a:pt x="22" y="22"/>
                      <a:pt x="22" y="19"/>
                    </a:cubicBezTo>
                    <a:cubicBezTo>
                      <a:pt x="21" y="20"/>
                      <a:pt x="20" y="20"/>
                      <a:pt x="18" y="20"/>
                    </a:cubicBezTo>
                    <a:cubicBezTo>
                      <a:pt x="17" y="20"/>
                      <a:pt x="15" y="19"/>
                      <a:pt x="13" y="18"/>
                    </a:cubicBezTo>
                    <a:cubicBezTo>
                      <a:pt x="13" y="18"/>
                      <a:pt x="12" y="17"/>
                      <a:pt x="12" y="17"/>
                    </a:cubicBezTo>
                    <a:moveTo>
                      <a:pt x="0" y="1"/>
                    </a:moveTo>
                    <a:cubicBezTo>
                      <a:pt x="0" y="3"/>
                      <a:pt x="1" y="4"/>
                      <a:pt x="2" y="5"/>
                    </a:cubicBezTo>
                    <a:cubicBezTo>
                      <a:pt x="3" y="6"/>
                      <a:pt x="4" y="7"/>
                      <a:pt x="5" y="9"/>
                    </a:cubicBezTo>
                    <a:cubicBezTo>
                      <a:pt x="3" y="7"/>
                      <a:pt x="2" y="4"/>
                      <a:pt x="0" y="1"/>
                    </a:cubicBezTo>
                    <a:moveTo>
                      <a:pt x="18" y="0"/>
                    </a:moveTo>
                    <a:cubicBezTo>
                      <a:pt x="19" y="2"/>
                      <a:pt x="20" y="3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3"/>
                      <a:pt x="19" y="1"/>
                      <a:pt x="1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4" name="Freeform 167">
                <a:extLst>
                  <a:ext uri="{FF2B5EF4-FFF2-40B4-BE49-F238E27FC236}">
                    <a16:creationId xmlns:a16="http://schemas.microsoft.com/office/drawing/2014/main" id="{736D4CEC-14F9-66E2-EDF3-3D164DE9F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3" y="5093"/>
                <a:ext cx="283" cy="552"/>
              </a:xfrm>
              <a:custGeom>
                <a:avLst/>
                <a:gdLst>
                  <a:gd name="T0" fmla="*/ 139 w 163"/>
                  <a:gd name="T1" fmla="*/ 0 h 317"/>
                  <a:gd name="T2" fmla="*/ 139 w 163"/>
                  <a:gd name="T3" fmla="*/ 1 h 317"/>
                  <a:gd name="T4" fmla="*/ 105 w 163"/>
                  <a:gd name="T5" fmla="*/ 193 h 317"/>
                  <a:gd name="T6" fmla="*/ 104 w 163"/>
                  <a:gd name="T7" fmla="*/ 195 h 317"/>
                  <a:gd name="T8" fmla="*/ 104 w 163"/>
                  <a:gd name="T9" fmla="*/ 196 h 317"/>
                  <a:gd name="T10" fmla="*/ 41 w 163"/>
                  <a:gd name="T11" fmla="*/ 287 h 317"/>
                  <a:gd name="T12" fmla="*/ 7 w 163"/>
                  <a:gd name="T13" fmla="*/ 302 h 317"/>
                  <a:gd name="T14" fmla="*/ 1 w 163"/>
                  <a:gd name="T15" fmla="*/ 311 h 317"/>
                  <a:gd name="T16" fmla="*/ 9 w 163"/>
                  <a:gd name="T17" fmla="*/ 317 h 317"/>
                  <a:gd name="T18" fmla="*/ 10 w 163"/>
                  <a:gd name="T19" fmla="*/ 317 h 317"/>
                  <a:gd name="T20" fmla="*/ 76 w 163"/>
                  <a:gd name="T21" fmla="*/ 279 h 317"/>
                  <a:gd name="T22" fmla="*/ 119 w 163"/>
                  <a:gd name="T23" fmla="*/ 201 h 317"/>
                  <a:gd name="T24" fmla="*/ 156 w 163"/>
                  <a:gd name="T25" fmla="*/ 9 h 317"/>
                  <a:gd name="T26" fmla="*/ 156 w 163"/>
                  <a:gd name="T27" fmla="*/ 7 h 317"/>
                  <a:gd name="T28" fmla="*/ 139 w 163"/>
                  <a:gd name="T2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3" h="317">
                    <a:moveTo>
                      <a:pt x="139" y="0"/>
                    </a:moveTo>
                    <a:cubicBezTo>
                      <a:pt x="139" y="0"/>
                      <a:pt x="139" y="1"/>
                      <a:pt x="139" y="1"/>
                    </a:cubicBezTo>
                    <a:cubicBezTo>
                      <a:pt x="147" y="45"/>
                      <a:pt x="145" y="137"/>
                      <a:pt x="105" y="193"/>
                    </a:cubicBezTo>
                    <a:cubicBezTo>
                      <a:pt x="104" y="195"/>
                      <a:pt x="104" y="195"/>
                      <a:pt x="104" y="195"/>
                    </a:cubicBezTo>
                    <a:cubicBezTo>
                      <a:pt x="104" y="196"/>
                      <a:pt x="104" y="196"/>
                      <a:pt x="104" y="196"/>
                    </a:cubicBezTo>
                    <a:cubicBezTo>
                      <a:pt x="104" y="197"/>
                      <a:pt x="89" y="257"/>
                      <a:pt x="41" y="287"/>
                    </a:cubicBezTo>
                    <a:cubicBezTo>
                      <a:pt x="31" y="294"/>
                      <a:pt x="20" y="299"/>
                      <a:pt x="7" y="302"/>
                    </a:cubicBezTo>
                    <a:cubicBezTo>
                      <a:pt x="3" y="303"/>
                      <a:pt x="0" y="307"/>
                      <a:pt x="1" y="311"/>
                    </a:cubicBezTo>
                    <a:cubicBezTo>
                      <a:pt x="2" y="315"/>
                      <a:pt x="5" y="317"/>
                      <a:pt x="9" y="317"/>
                    </a:cubicBezTo>
                    <a:cubicBezTo>
                      <a:pt x="9" y="317"/>
                      <a:pt x="10" y="317"/>
                      <a:pt x="10" y="317"/>
                    </a:cubicBezTo>
                    <a:cubicBezTo>
                      <a:pt x="39" y="310"/>
                      <a:pt x="60" y="295"/>
                      <a:pt x="76" y="279"/>
                    </a:cubicBezTo>
                    <a:cubicBezTo>
                      <a:pt x="105" y="248"/>
                      <a:pt x="116" y="210"/>
                      <a:pt x="119" y="201"/>
                    </a:cubicBezTo>
                    <a:cubicBezTo>
                      <a:pt x="158" y="145"/>
                      <a:pt x="163" y="59"/>
                      <a:pt x="156" y="9"/>
                    </a:cubicBezTo>
                    <a:cubicBezTo>
                      <a:pt x="156" y="8"/>
                      <a:pt x="156" y="8"/>
                      <a:pt x="156" y="7"/>
                    </a:cubicBezTo>
                    <a:cubicBezTo>
                      <a:pt x="150" y="5"/>
                      <a:pt x="145" y="3"/>
                      <a:pt x="13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5" name="Freeform 168">
                <a:extLst>
                  <a:ext uri="{FF2B5EF4-FFF2-40B4-BE49-F238E27FC236}">
                    <a16:creationId xmlns:a16="http://schemas.microsoft.com/office/drawing/2014/main" id="{0C8EC92E-BA41-D819-6D62-BE4CDEBEAE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169" y="4470"/>
                <a:ext cx="83" cy="134"/>
              </a:xfrm>
              <a:custGeom>
                <a:avLst/>
                <a:gdLst>
                  <a:gd name="T0" fmla="*/ 44 w 48"/>
                  <a:gd name="T1" fmla="*/ 70 h 77"/>
                  <a:gd name="T2" fmla="*/ 48 w 48"/>
                  <a:gd name="T3" fmla="*/ 77 h 77"/>
                  <a:gd name="T4" fmla="*/ 45 w 48"/>
                  <a:gd name="T5" fmla="*/ 73 h 77"/>
                  <a:gd name="T6" fmla="*/ 44 w 48"/>
                  <a:gd name="T7" fmla="*/ 70 h 77"/>
                  <a:gd name="T8" fmla="*/ 9 w 48"/>
                  <a:gd name="T9" fmla="*/ 0 h 77"/>
                  <a:gd name="T10" fmla="*/ 1 w 48"/>
                  <a:gd name="T11" fmla="*/ 6 h 77"/>
                  <a:gd name="T12" fmla="*/ 6 w 48"/>
                  <a:gd name="T13" fmla="*/ 15 h 77"/>
                  <a:gd name="T14" fmla="*/ 32 w 48"/>
                  <a:gd name="T15" fmla="*/ 35 h 77"/>
                  <a:gd name="T16" fmla="*/ 47 w 48"/>
                  <a:gd name="T17" fmla="*/ 30 h 77"/>
                  <a:gd name="T18" fmla="*/ 11 w 48"/>
                  <a:gd name="T19" fmla="*/ 1 h 77"/>
                  <a:gd name="T20" fmla="*/ 9 w 48"/>
                  <a:gd name="T21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77">
                    <a:moveTo>
                      <a:pt x="44" y="70"/>
                    </a:moveTo>
                    <a:cubicBezTo>
                      <a:pt x="44" y="73"/>
                      <a:pt x="46" y="76"/>
                      <a:pt x="48" y="77"/>
                    </a:cubicBezTo>
                    <a:cubicBezTo>
                      <a:pt x="47" y="75"/>
                      <a:pt x="46" y="74"/>
                      <a:pt x="45" y="73"/>
                    </a:cubicBezTo>
                    <a:cubicBezTo>
                      <a:pt x="45" y="72"/>
                      <a:pt x="44" y="71"/>
                      <a:pt x="44" y="70"/>
                    </a:cubicBezTo>
                    <a:moveTo>
                      <a:pt x="9" y="0"/>
                    </a:moveTo>
                    <a:cubicBezTo>
                      <a:pt x="6" y="0"/>
                      <a:pt x="2" y="2"/>
                      <a:pt x="1" y="6"/>
                    </a:cubicBezTo>
                    <a:cubicBezTo>
                      <a:pt x="0" y="10"/>
                      <a:pt x="2" y="14"/>
                      <a:pt x="6" y="15"/>
                    </a:cubicBezTo>
                    <a:cubicBezTo>
                      <a:pt x="15" y="19"/>
                      <a:pt x="25" y="25"/>
                      <a:pt x="32" y="35"/>
                    </a:cubicBezTo>
                    <a:cubicBezTo>
                      <a:pt x="38" y="33"/>
                      <a:pt x="43" y="32"/>
                      <a:pt x="47" y="30"/>
                    </a:cubicBezTo>
                    <a:cubicBezTo>
                      <a:pt x="38" y="16"/>
                      <a:pt x="24" y="5"/>
                      <a:pt x="11" y="1"/>
                    </a:cubicBezTo>
                    <a:cubicBezTo>
                      <a:pt x="10" y="0"/>
                      <a:pt x="10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6" name="Freeform 169">
                <a:extLst>
                  <a:ext uri="{FF2B5EF4-FFF2-40B4-BE49-F238E27FC236}">
                    <a16:creationId xmlns:a16="http://schemas.microsoft.com/office/drawing/2014/main" id="{FF0CCDAE-9573-966D-FAC2-48FAA57C8A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50" y="3974"/>
                <a:ext cx="155" cy="236"/>
              </a:xfrm>
              <a:custGeom>
                <a:avLst/>
                <a:gdLst>
                  <a:gd name="T0" fmla="*/ 81 w 89"/>
                  <a:gd name="T1" fmla="*/ 0 h 136"/>
                  <a:gd name="T2" fmla="*/ 73 w 89"/>
                  <a:gd name="T3" fmla="*/ 7 h 136"/>
                  <a:gd name="T4" fmla="*/ 68 w 89"/>
                  <a:gd name="T5" fmla="*/ 39 h 136"/>
                  <a:gd name="T6" fmla="*/ 5 w 89"/>
                  <a:gd name="T7" fmla="*/ 121 h 136"/>
                  <a:gd name="T8" fmla="*/ 2 w 89"/>
                  <a:gd name="T9" fmla="*/ 132 h 136"/>
                  <a:gd name="T10" fmla="*/ 9 w 89"/>
                  <a:gd name="T11" fmla="*/ 136 h 136"/>
                  <a:gd name="T12" fmla="*/ 13 w 89"/>
                  <a:gd name="T13" fmla="*/ 135 h 136"/>
                  <a:gd name="T14" fmla="*/ 76 w 89"/>
                  <a:gd name="T15" fmla="*/ 63 h 136"/>
                  <a:gd name="T16" fmla="*/ 89 w 89"/>
                  <a:gd name="T17" fmla="*/ 8 h 136"/>
                  <a:gd name="T18" fmla="*/ 82 w 89"/>
                  <a:gd name="T19" fmla="*/ 0 h 136"/>
                  <a:gd name="T20" fmla="*/ 81 w 89"/>
                  <a:gd name="T2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136">
                    <a:moveTo>
                      <a:pt x="81" y="0"/>
                    </a:moveTo>
                    <a:cubicBezTo>
                      <a:pt x="77" y="0"/>
                      <a:pt x="74" y="3"/>
                      <a:pt x="73" y="7"/>
                    </a:cubicBezTo>
                    <a:cubicBezTo>
                      <a:pt x="73" y="15"/>
                      <a:pt x="71" y="26"/>
                      <a:pt x="68" y="39"/>
                    </a:cubicBezTo>
                    <a:cubicBezTo>
                      <a:pt x="60" y="66"/>
                      <a:pt x="43" y="99"/>
                      <a:pt x="5" y="121"/>
                    </a:cubicBezTo>
                    <a:cubicBezTo>
                      <a:pt x="1" y="123"/>
                      <a:pt x="0" y="128"/>
                      <a:pt x="2" y="132"/>
                    </a:cubicBezTo>
                    <a:cubicBezTo>
                      <a:pt x="4" y="134"/>
                      <a:pt x="6" y="136"/>
                      <a:pt x="9" y="136"/>
                    </a:cubicBezTo>
                    <a:cubicBezTo>
                      <a:pt x="10" y="136"/>
                      <a:pt x="12" y="136"/>
                      <a:pt x="13" y="135"/>
                    </a:cubicBezTo>
                    <a:cubicBezTo>
                      <a:pt x="47" y="115"/>
                      <a:pt x="65" y="88"/>
                      <a:pt x="76" y="63"/>
                    </a:cubicBezTo>
                    <a:cubicBezTo>
                      <a:pt x="85" y="41"/>
                      <a:pt x="88" y="20"/>
                      <a:pt x="89" y="8"/>
                    </a:cubicBezTo>
                    <a:cubicBezTo>
                      <a:pt x="89" y="4"/>
                      <a:pt x="86" y="0"/>
                      <a:pt x="82" y="0"/>
                    </a:cubicBezTo>
                    <a:cubicBezTo>
                      <a:pt x="81" y="0"/>
                      <a:pt x="81" y="0"/>
                      <a:pt x="81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7" name="Freeform 170">
                <a:extLst>
                  <a:ext uri="{FF2B5EF4-FFF2-40B4-BE49-F238E27FC236}">
                    <a16:creationId xmlns:a16="http://schemas.microsoft.com/office/drawing/2014/main" id="{043A311F-A5E2-967A-657E-5380FC28D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3" y="3121"/>
                <a:ext cx="363" cy="106"/>
              </a:xfrm>
              <a:custGeom>
                <a:avLst/>
                <a:gdLst>
                  <a:gd name="T0" fmla="*/ 84 w 209"/>
                  <a:gd name="T1" fmla="*/ 0 h 61"/>
                  <a:gd name="T2" fmla="*/ 70 w 209"/>
                  <a:gd name="T3" fmla="*/ 0 h 61"/>
                  <a:gd name="T4" fmla="*/ 6 w 209"/>
                  <a:gd name="T5" fmla="*/ 29 h 61"/>
                  <a:gd name="T6" fmla="*/ 0 w 209"/>
                  <a:gd name="T7" fmla="*/ 46 h 61"/>
                  <a:gd name="T8" fmla="*/ 8 w 209"/>
                  <a:gd name="T9" fmla="*/ 54 h 61"/>
                  <a:gd name="T10" fmla="*/ 8 w 209"/>
                  <a:gd name="T11" fmla="*/ 54 h 61"/>
                  <a:gd name="T12" fmla="*/ 16 w 209"/>
                  <a:gd name="T13" fmla="*/ 46 h 61"/>
                  <a:gd name="T14" fmla="*/ 17 w 209"/>
                  <a:gd name="T15" fmla="*/ 40 h 61"/>
                  <a:gd name="T16" fmla="*/ 71 w 209"/>
                  <a:gd name="T17" fmla="*/ 16 h 61"/>
                  <a:gd name="T18" fmla="*/ 85 w 209"/>
                  <a:gd name="T19" fmla="*/ 15 h 61"/>
                  <a:gd name="T20" fmla="*/ 151 w 209"/>
                  <a:gd name="T21" fmla="*/ 28 h 61"/>
                  <a:gd name="T22" fmla="*/ 195 w 209"/>
                  <a:gd name="T23" fmla="*/ 58 h 61"/>
                  <a:gd name="T24" fmla="*/ 201 w 209"/>
                  <a:gd name="T25" fmla="*/ 61 h 61"/>
                  <a:gd name="T26" fmla="*/ 206 w 209"/>
                  <a:gd name="T27" fmla="*/ 59 h 61"/>
                  <a:gd name="T28" fmla="*/ 208 w 209"/>
                  <a:gd name="T29" fmla="*/ 51 h 61"/>
                  <a:gd name="T30" fmla="*/ 193 w 209"/>
                  <a:gd name="T31" fmla="*/ 34 h 61"/>
                  <a:gd name="T32" fmla="*/ 141 w 209"/>
                  <a:gd name="T33" fmla="*/ 8 h 61"/>
                  <a:gd name="T34" fmla="*/ 84 w 209"/>
                  <a:gd name="T35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9" h="61">
                    <a:moveTo>
                      <a:pt x="84" y="0"/>
                    </a:moveTo>
                    <a:cubicBezTo>
                      <a:pt x="79" y="0"/>
                      <a:pt x="74" y="0"/>
                      <a:pt x="70" y="0"/>
                    </a:cubicBezTo>
                    <a:cubicBezTo>
                      <a:pt x="34" y="3"/>
                      <a:pt x="14" y="15"/>
                      <a:pt x="6" y="29"/>
                    </a:cubicBezTo>
                    <a:cubicBezTo>
                      <a:pt x="2" y="34"/>
                      <a:pt x="0" y="40"/>
                      <a:pt x="0" y="46"/>
                    </a:cubicBezTo>
                    <a:cubicBezTo>
                      <a:pt x="0" y="50"/>
                      <a:pt x="4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2" y="54"/>
                      <a:pt x="16" y="50"/>
                      <a:pt x="16" y="46"/>
                    </a:cubicBezTo>
                    <a:cubicBezTo>
                      <a:pt x="16" y="44"/>
                      <a:pt x="16" y="42"/>
                      <a:pt x="17" y="40"/>
                    </a:cubicBezTo>
                    <a:cubicBezTo>
                      <a:pt x="21" y="29"/>
                      <a:pt x="37" y="19"/>
                      <a:pt x="71" y="16"/>
                    </a:cubicBezTo>
                    <a:cubicBezTo>
                      <a:pt x="76" y="16"/>
                      <a:pt x="81" y="15"/>
                      <a:pt x="85" y="15"/>
                    </a:cubicBezTo>
                    <a:cubicBezTo>
                      <a:pt x="110" y="15"/>
                      <a:pt x="132" y="21"/>
                      <a:pt x="151" y="28"/>
                    </a:cubicBezTo>
                    <a:cubicBezTo>
                      <a:pt x="170" y="36"/>
                      <a:pt x="186" y="48"/>
                      <a:pt x="195" y="58"/>
                    </a:cubicBezTo>
                    <a:cubicBezTo>
                      <a:pt x="197" y="60"/>
                      <a:pt x="199" y="61"/>
                      <a:pt x="201" y="61"/>
                    </a:cubicBezTo>
                    <a:cubicBezTo>
                      <a:pt x="203" y="61"/>
                      <a:pt x="205" y="60"/>
                      <a:pt x="206" y="59"/>
                    </a:cubicBezTo>
                    <a:cubicBezTo>
                      <a:pt x="209" y="57"/>
                      <a:pt x="209" y="54"/>
                      <a:pt x="208" y="51"/>
                    </a:cubicBezTo>
                    <a:cubicBezTo>
                      <a:pt x="203" y="45"/>
                      <a:pt x="198" y="40"/>
                      <a:pt x="193" y="34"/>
                    </a:cubicBezTo>
                    <a:cubicBezTo>
                      <a:pt x="177" y="22"/>
                      <a:pt x="159" y="14"/>
                      <a:pt x="141" y="8"/>
                    </a:cubicBezTo>
                    <a:cubicBezTo>
                      <a:pt x="121" y="2"/>
                      <a:pt x="101" y="0"/>
                      <a:pt x="84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8" name="Freeform 171">
                <a:extLst>
                  <a:ext uri="{FF2B5EF4-FFF2-40B4-BE49-F238E27FC236}">
                    <a16:creationId xmlns:a16="http://schemas.microsoft.com/office/drawing/2014/main" id="{BA55667B-D271-ECDA-016C-D9E590F39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5" y="2961"/>
                <a:ext cx="38" cy="120"/>
              </a:xfrm>
              <a:custGeom>
                <a:avLst/>
                <a:gdLst>
                  <a:gd name="T0" fmla="*/ 10 w 22"/>
                  <a:gd name="T1" fmla="*/ 0 h 69"/>
                  <a:gd name="T2" fmla="*/ 2 w 22"/>
                  <a:gd name="T3" fmla="*/ 6 h 69"/>
                  <a:gd name="T4" fmla="*/ 1 w 22"/>
                  <a:gd name="T5" fmla="*/ 34 h 69"/>
                  <a:gd name="T6" fmla="*/ 4 w 22"/>
                  <a:gd name="T7" fmla="*/ 51 h 69"/>
                  <a:gd name="T8" fmla="*/ 13 w 22"/>
                  <a:gd name="T9" fmla="*/ 69 h 69"/>
                  <a:gd name="T10" fmla="*/ 14 w 22"/>
                  <a:gd name="T11" fmla="*/ 69 h 69"/>
                  <a:gd name="T12" fmla="*/ 16 w 22"/>
                  <a:gd name="T13" fmla="*/ 69 h 69"/>
                  <a:gd name="T14" fmla="*/ 22 w 22"/>
                  <a:gd name="T15" fmla="*/ 59 h 69"/>
                  <a:gd name="T16" fmla="*/ 21 w 22"/>
                  <a:gd name="T17" fmla="*/ 59 h 69"/>
                  <a:gd name="T18" fmla="*/ 17 w 22"/>
                  <a:gd name="T19" fmla="*/ 9 h 69"/>
                  <a:gd name="T20" fmla="*/ 11 w 22"/>
                  <a:gd name="T21" fmla="*/ 0 h 69"/>
                  <a:gd name="T22" fmla="*/ 10 w 22"/>
                  <a:gd name="T2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2" h="69">
                    <a:moveTo>
                      <a:pt x="10" y="0"/>
                    </a:moveTo>
                    <a:cubicBezTo>
                      <a:pt x="6" y="0"/>
                      <a:pt x="3" y="2"/>
                      <a:pt x="2" y="6"/>
                    </a:cubicBezTo>
                    <a:cubicBezTo>
                      <a:pt x="0" y="14"/>
                      <a:pt x="0" y="24"/>
                      <a:pt x="1" y="34"/>
                    </a:cubicBezTo>
                    <a:cubicBezTo>
                      <a:pt x="2" y="40"/>
                      <a:pt x="3" y="46"/>
                      <a:pt x="4" y="51"/>
                    </a:cubicBezTo>
                    <a:cubicBezTo>
                      <a:pt x="7" y="57"/>
                      <a:pt x="10" y="62"/>
                      <a:pt x="13" y="69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5" y="69"/>
                      <a:pt x="15" y="69"/>
                      <a:pt x="16" y="69"/>
                    </a:cubicBezTo>
                    <a:cubicBezTo>
                      <a:pt x="20" y="67"/>
                      <a:pt x="22" y="63"/>
                      <a:pt x="22" y="59"/>
                    </a:cubicBezTo>
                    <a:cubicBezTo>
                      <a:pt x="21" y="59"/>
                      <a:pt x="21" y="59"/>
                      <a:pt x="21" y="59"/>
                    </a:cubicBezTo>
                    <a:cubicBezTo>
                      <a:pt x="17" y="43"/>
                      <a:pt x="14" y="22"/>
                      <a:pt x="17" y="9"/>
                    </a:cubicBezTo>
                    <a:cubicBezTo>
                      <a:pt x="18" y="5"/>
                      <a:pt x="16" y="1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9" name="Freeform 172">
                <a:extLst>
                  <a:ext uri="{FF2B5EF4-FFF2-40B4-BE49-F238E27FC236}">
                    <a16:creationId xmlns:a16="http://schemas.microsoft.com/office/drawing/2014/main" id="{CB2A715D-33F2-DCC9-84DC-9D04FEDE9A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29" y="3789"/>
                <a:ext cx="113" cy="64"/>
              </a:xfrm>
              <a:custGeom>
                <a:avLst/>
                <a:gdLst>
                  <a:gd name="T0" fmla="*/ 7 w 65"/>
                  <a:gd name="T1" fmla="*/ 0 h 37"/>
                  <a:gd name="T2" fmla="*/ 4 w 65"/>
                  <a:gd name="T3" fmla="*/ 1 h 37"/>
                  <a:gd name="T4" fmla="*/ 0 w 65"/>
                  <a:gd name="T5" fmla="*/ 5 h 37"/>
                  <a:gd name="T6" fmla="*/ 10 w 65"/>
                  <a:gd name="T7" fmla="*/ 18 h 37"/>
                  <a:gd name="T8" fmla="*/ 43 w 65"/>
                  <a:gd name="T9" fmla="*/ 37 h 37"/>
                  <a:gd name="T10" fmla="*/ 65 w 65"/>
                  <a:gd name="T11" fmla="*/ 28 h 37"/>
                  <a:gd name="T12" fmla="*/ 54 w 65"/>
                  <a:gd name="T13" fmla="*/ 29 h 37"/>
                  <a:gd name="T14" fmla="*/ 14 w 65"/>
                  <a:gd name="T15" fmla="*/ 5 h 37"/>
                  <a:gd name="T16" fmla="*/ 13 w 65"/>
                  <a:gd name="T17" fmla="*/ 3 h 37"/>
                  <a:gd name="T18" fmla="*/ 7 w 65"/>
                  <a:gd name="T1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37">
                    <a:moveTo>
                      <a:pt x="7" y="0"/>
                    </a:moveTo>
                    <a:cubicBezTo>
                      <a:pt x="6" y="0"/>
                      <a:pt x="5" y="0"/>
                      <a:pt x="4" y="1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3" y="10"/>
                      <a:pt x="7" y="14"/>
                      <a:pt x="10" y="18"/>
                    </a:cubicBezTo>
                    <a:cubicBezTo>
                      <a:pt x="20" y="31"/>
                      <a:pt x="32" y="37"/>
                      <a:pt x="43" y="37"/>
                    </a:cubicBezTo>
                    <a:cubicBezTo>
                      <a:pt x="51" y="37"/>
                      <a:pt x="59" y="34"/>
                      <a:pt x="65" y="28"/>
                    </a:cubicBezTo>
                    <a:cubicBezTo>
                      <a:pt x="62" y="29"/>
                      <a:pt x="58" y="29"/>
                      <a:pt x="54" y="29"/>
                    </a:cubicBezTo>
                    <a:cubicBezTo>
                      <a:pt x="37" y="29"/>
                      <a:pt x="22" y="20"/>
                      <a:pt x="14" y="5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2" y="1"/>
                      <a:pt x="9" y="0"/>
                      <a:pt x="7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0" name="Freeform 173">
                <a:extLst>
                  <a:ext uri="{FF2B5EF4-FFF2-40B4-BE49-F238E27FC236}">
                    <a16:creationId xmlns:a16="http://schemas.microsoft.com/office/drawing/2014/main" id="{64E46392-4E2C-59AD-9385-7A43D2D0E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2" y="3561"/>
                <a:ext cx="19" cy="31"/>
              </a:xfrm>
              <a:custGeom>
                <a:avLst/>
                <a:gdLst>
                  <a:gd name="T0" fmla="*/ 0 w 11"/>
                  <a:gd name="T1" fmla="*/ 0 h 18"/>
                  <a:gd name="T2" fmla="*/ 0 w 11"/>
                  <a:gd name="T3" fmla="*/ 18 h 18"/>
                  <a:gd name="T4" fmla="*/ 1 w 11"/>
                  <a:gd name="T5" fmla="*/ 18 h 18"/>
                  <a:gd name="T6" fmla="*/ 11 w 11"/>
                  <a:gd name="T7" fmla="*/ 17 h 18"/>
                  <a:gd name="T8" fmla="*/ 0 w 11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6" y="12"/>
                      <a:pt x="3" y="6"/>
                      <a:pt x="0" y="0"/>
                    </a:cubicBezTo>
                  </a:path>
                </a:pathLst>
              </a:custGeom>
              <a:solidFill>
                <a:srgbClr val="FBD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1" name="Freeform 174">
                <a:extLst>
                  <a:ext uri="{FF2B5EF4-FFF2-40B4-BE49-F238E27FC236}">
                    <a16:creationId xmlns:a16="http://schemas.microsoft.com/office/drawing/2014/main" id="{BE9651DD-955F-CB95-7744-E17A46F9F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2" y="359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2" name="Freeform 175">
                <a:extLst>
                  <a:ext uri="{FF2B5EF4-FFF2-40B4-BE49-F238E27FC236}">
                    <a16:creationId xmlns:a16="http://schemas.microsoft.com/office/drawing/2014/main" id="{E8E94DDC-87EA-DDD2-7D07-FB810411D8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642" y="4952"/>
                <a:ext cx="264" cy="66"/>
              </a:xfrm>
              <a:custGeom>
                <a:avLst/>
                <a:gdLst>
                  <a:gd name="T0" fmla="*/ 105 w 152"/>
                  <a:gd name="T1" fmla="*/ 19 h 38"/>
                  <a:gd name="T2" fmla="*/ 121 w 152"/>
                  <a:gd name="T3" fmla="*/ 32 h 38"/>
                  <a:gd name="T4" fmla="*/ 132 w 152"/>
                  <a:gd name="T5" fmla="*/ 36 h 38"/>
                  <a:gd name="T6" fmla="*/ 152 w 152"/>
                  <a:gd name="T7" fmla="*/ 38 h 38"/>
                  <a:gd name="T8" fmla="*/ 139 w 152"/>
                  <a:gd name="T9" fmla="*/ 21 h 38"/>
                  <a:gd name="T10" fmla="*/ 105 w 152"/>
                  <a:gd name="T11" fmla="*/ 19 h 38"/>
                  <a:gd name="T12" fmla="*/ 0 w 152"/>
                  <a:gd name="T13" fmla="*/ 0 h 38"/>
                  <a:gd name="T14" fmla="*/ 30 w 152"/>
                  <a:gd name="T15" fmla="*/ 9 h 38"/>
                  <a:gd name="T16" fmla="*/ 81 w 152"/>
                  <a:gd name="T17" fmla="*/ 16 h 38"/>
                  <a:gd name="T18" fmla="*/ 87 w 152"/>
                  <a:gd name="T19" fmla="*/ 17 h 38"/>
                  <a:gd name="T20" fmla="*/ 0 w 152"/>
                  <a:gd name="T2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2" h="38">
                    <a:moveTo>
                      <a:pt x="105" y="19"/>
                    </a:moveTo>
                    <a:cubicBezTo>
                      <a:pt x="111" y="21"/>
                      <a:pt x="117" y="24"/>
                      <a:pt x="121" y="32"/>
                    </a:cubicBezTo>
                    <a:cubicBezTo>
                      <a:pt x="123" y="35"/>
                      <a:pt x="128" y="36"/>
                      <a:pt x="132" y="36"/>
                    </a:cubicBezTo>
                    <a:cubicBezTo>
                      <a:pt x="139" y="37"/>
                      <a:pt x="145" y="37"/>
                      <a:pt x="152" y="38"/>
                    </a:cubicBezTo>
                    <a:cubicBezTo>
                      <a:pt x="148" y="32"/>
                      <a:pt x="143" y="26"/>
                      <a:pt x="139" y="21"/>
                    </a:cubicBezTo>
                    <a:cubicBezTo>
                      <a:pt x="127" y="21"/>
                      <a:pt x="116" y="20"/>
                      <a:pt x="105" y="19"/>
                    </a:cubicBezTo>
                    <a:moveTo>
                      <a:pt x="0" y="0"/>
                    </a:moveTo>
                    <a:cubicBezTo>
                      <a:pt x="10" y="4"/>
                      <a:pt x="20" y="7"/>
                      <a:pt x="30" y="9"/>
                    </a:cubicBezTo>
                    <a:cubicBezTo>
                      <a:pt x="46" y="13"/>
                      <a:pt x="64" y="14"/>
                      <a:pt x="81" y="16"/>
                    </a:cubicBezTo>
                    <a:cubicBezTo>
                      <a:pt x="83" y="17"/>
                      <a:pt x="85" y="17"/>
                      <a:pt x="87" y="17"/>
                    </a:cubicBezTo>
                    <a:cubicBezTo>
                      <a:pt x="56" y="13"/>
                      <a:pt x="27" y="8"/>
                      <a:pt x="0" y="0"/>
                    </a:cubicBezTo>
                  </a:path>
                </a:pathLst>
              </a:custGeom>
              <a:solidFill>
                <a:srgbClr val="FBD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3" name="Freeform 176">
                <a:extLst>
                  <a:ext uri="{FF2B5EF4-FFF2-40B4-BE49-F238E27FC236}">
                    <a16:creationId xmlns:a16="http://schemas.microsoft.com/office/drawing/2014/main" id="{04C3DED6-3059-8777-91B6-AE8BEDE4D6B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76" y="5070"/>
                <a:ext cx="1311" cy="529"/>
              </a:xfrm>
              <a:custGeom>
                <a:avLst/>
                <a:gdLst>
                  <a:gd name="T0" fmla="*/ 708 w 754"/>
                  <a:gd name="T1" fmla="*/ 291 h 304"/>
                  <a:gd name="T2" fmla="*/ 704 w 754"/>
                  <a:gd name="T3" fmla="*/ 292 h 304"/>
                  <a:gd name="T4" fmla="*/ 707 w 754"/>
                  <a:gd name="T5" fmla="*/ 293 h 304"/>
                  <a:gd name="T6" fmla="*/ 708 w 754"/>
                  <a:gd name="T7" fmla="*/ 291 h 304"/>
                  <a:gd name="T8" fmla="*/ 741 w 754"/>
                  <a:gd name="T9" fmla="*/ 286 h 304"/>
                  <a:gd name="T10" fmla="*/ 732 w 754"/>
                  <a:gd name="T11" fmla="*/ 288 h 304"/>
                  <a:gd name="T12" fmla="*/ 732 w 754"/>
                  <a:gd name="T13" fmla="*/ 289 h 304"/>
                  <a:gd name="T14" fmla="*/ 728 w 754"/>
                  <a:gd name="T15" fmla="*/ 300 h 304"/>
                  <a:gd name="T16" fmla="*/ 747 w 754"/>
                  <a:gd name="T17" fmla="*/ 304 h 304"/>
                  <a:gd name="T18" fmla="*/ 754 w 754"/>
                  <a:gd name="T19" fmla="*/ 289 h 304"/>
                  <a:gd name="T20" fmla="*/ 743 w 754"/>
                  <a:gd name="T21" fmla="*/ 286 h 304"/>
                  <a:gd name="T22" fmla="*/ 741 w 754"/>
                  <a:gd name="T23" fmla="*/ 286 h 304"/>
                  <a:gd name="T24" fmla="*/ 0 w 754"/>
                  <a:gd name="T25" fmla="*/ 0 h 304"/>
                  <a:gd name="T26" fmla="*/ 8 w 754"/>
                  <a:gd name="T27" fmla="*/ 9 h 304"/>
                  <a:gd name="T28" fmla="*/ 188 w 754"/>
                  <a:gd name="T29" fmla="*/ 134 h 304"/>
                  <a:gd name="T30" fmla="*/ 146 w 754"/>
                  <a:gd name="T31" fmla="*/ 96 h 304"/>
                  <a:gd name="T32" fmla="*/ 0 w 754"/>
                  <a:gd name="T33" fmla="*/ 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54" h="304">
                    <a:moveTo>
                      <a:pt x="708" y="291"/>
                    </a:moveTo>
                    <a:cubicBezTo>
                      <a:pt x="707" y="292"/>
                      <a:pt x="705" y="292"/>
                      <a:pt x="704" y="292"/>
                    </a:cubicBezTo>
                    <a:cubicBezTo>
                      <a:pt x="705" y="292"/>
                      <a:pt x="706" y="293"/>
                      <a:pt x="707" y="293"/>
                    </a:cubicBezTo>
                    <a:cubicBezTo>
                      <a:pt x="708" y="293"/>
                      <a:pt x="708" y="292"/>
                      <a:pt x="708" y="291"/>
                    </a:cubicBezTo>
                    <a:moveTo>
                      <a:pt x="741" y="286"/>
                    </a:moveTo>
                    <a:cubicBezTo>
                      <a:pt x="738" y="287"/>
                      <a:pt x="735" y="287"/>
                      <a:pt x="732" y="288"/>
                    </a:cubicBezTo>
                    <a:cubicBezTo>
                      <a:pt x="732" y="288"/>
                      <a:pt x="732" y="289"/>
                      <a:pt x="732" y="289"/>
                    </a:cubicBezTo>
                    <a:cubicBezTo>
                      <a:pt x="732" y="291"/>
                      <a:pt x="730" y="294"/>
                      <a:pt x="728" y="300"/>
                    </a:cubicBezTo>
                    <a:cubicBezTo>
                      <a:pt x="734" y="301"/>
                      <a:pt x="740" y="303"/>
                      <a:pt x="747" y="304"/>
                    </a:cubicBezTo>
                    <a:cubicBezTo>
                      <a:pt x="750" y="297"/>
                      <a:pt x="752" y="292"/>
                      <a:pt x="754" y="289"/>
                    </a:cubicBezTo>
                    <a:cubicBezTo>
                      <a:pt x="750" y="287"/>
                      <a:pt x="746" y="286"/>
                      <a:pt x="743" y="286"/>
                    </a:cubicBezTo>
                    <a:cubicBezTo>
                      <a:pt x="742" y="286"/>
                      <a:pt x="742" y="286"/>
                      <a:pt x="741" y="286"/>
                    </a:cubicBezTo>
                    <a:moveTo>
                      <a:pt x="0" y="0"/>
                    </a:moveTo>
                    <a:cubicBezTo>
                      <a:pt x="3" y="3"/>
                      <a:pt x="5" y="6"/>
                      <a:pt x="8" y="9"/>
                    </a:cubicBezTo>
                    <a:cubicBezTo>
                      <a:pt x="63" y="58"/>
                      <a:pt x="120" y="103"/>
                      <a:pt x="188" y="134"/>
                    </a:cubicBezTo>
                    <a:cubicBezTo>
                      <a:pt x="174" y="120"/>
                      <a:pt x="160" y="107"/>
                      <a:pt x="146" y="96"/>
                    </a:cubicBezTo>
                    <a:cubicBezTo>
                      <a:pt x="81" y="44"/>
                      <a:pt x="27" y="14"/>
                      <a:pt x="0" y="0"/>
                    </a:cubicBezTo>
                  </a:path>
                </a:pathLst>
              </a:custGeom>
              <a:solidFill>
                <a:srgbClr val="F0A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4" name="Freeform 177">
                <a:extLst>
                  <a:ext uri="{FF2B5EF4-FFF2-40B4-BE49-F238E27FC236}">
                    <a16:creationId xmlns:a16="http://schemas.microsoft.com/office/drawing/2014/main" id="{FFCFF740-970D-E88D-D048-DF5245CD94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6" y="4969"/>
                <a:ext cx="48" cy="56"/>
              </a:xfrm>
              <a:custGeom>
                <a:avLst/>
                <a:gdLst>
                  <a:gd name="T0" fmla="*/ 14 w 28"/>
                  <a:gd name="T1" fmla="*/ 0 h 32"/>
                  <a:gd name="T2" fmla="*/ 4 w 28"/>
                  <a:gd name="T3" fmla="*/ 7 h 32"/>
                  <a:gd name="T4" fmla="*/ 0 w 28"/>
                  <a:gd name="T5" fmla="*/ 16 h 32"/>
                  <a:gd name="T6" fmla="*/ 3 w 28"/>
                  <a:gd name="T7" fmla="*/ 29 h 32"/>
                  <a:gd name="T8" fmla="*/ 8 w 28"/>
                  <a:gd name="T9" fmla="*/ 28 h 32"/>
                  <a:gd name="T10" fmla="*/ 12 w 28"/>
                  <a:gd name="T11" fmla="*/ 29 h 32"/>
                  <a:gd name="T12" fmla="*/ 19 w 28"/>
                  <a:gd name="T13" fmla="*/ 32 h 32"/>
                  <a:gd name="T14" fmla="*/ 20 w 28"/>
                  <a:gd name="T15" fmla="*/ 28 h 32"/>
                  <a:gd name="T16" fmla="*/ 25 w 28"/>
                  <a:gd name="T17" fmla="*/ 17 h 32"/>
                  <a:gd name="T18" fmla="*/ 19 w 28"/>
                  <a:gd name="T19" fmla="*/ 1 h 32"/>
                  <a:gd name="T20" fmla="*/ 14 w 28"/>
                  <a:gd name="T2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14" y="0"/>
                    </a:moveTo>
                    <a:cubicBezTo>
                      <a:pt x="10" y="0"/>
                      <a:pt x="6" y="3"/>
                      <a:pt x="4" y="7"/>
                    </a:cubicBezTo>
                    <a:cubicBezTo>
                      <a:pt x="2" y="10"/>
                      <a:pt x="1" y="13"/>
                      <a:pt x="0" y="16"/>
                    </a:cubicBezTo>
                    <a:cubicBezTo>
                      <a:pt x="3" y="21"/>
                      <a:pt x="4" y="25"/>
                      <a:pt x="3" y="29"/>
                    </a:cubicBezTo>
                    <a:cubicBezTo>
                      <a:pt x="4" y="29"/>
                      <a:pt x="6" y="28"/>
                      <a:pt x="8" y="28"/>
                    </a:cubicBezTo>
                    <a:cubicBezTo>
                      <a:pt x="9" y="28"/>
                      <a:pt x="11" y="28"/>
                      <a:pt x="12" y="29"/>
                    </a:cubicBezTo>
                    <a:cubicBezTo>
                      <a:pt x="12" y="29"/>
                      <a:pt x="15" y="30"/>
                      <a:pt x="19" y="32"/>
                    </a:cubicBezTo>
                    <a:cubicBezTo>
                      <a:pt x="19" y="31"/>
                      <a:pt x="20" y="30"/>
                      <a:pt x="20" y="28"/>
                    </a:cubicBezTo>
                    <a:cubicBezTo>
                      <a:pt x="22" y="25"/>
                      <a:pt x="23" y="21"/>
                      <a:pt x="25" y="17"/>
                    </a:cubicBezTo>
                    <a:cubicBezTo>
                      <a:pt x="28" y="11"/>
                      <a:pt x="25" y="4"/>
                      <a:pt x="19" y="1"/>
                    </a:cubicBezTo>
                    <a:cubicBezTo>
                      <a:pt x="18" y="1"/>
                      <a:pt x="16" y="0"/>
                      <a:pt x="14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5" name="Freeform 178">
                <a:extLst>
                  <a:ext uri="{FF2B5EF4-FFF2-40B4-BE49-F238E27FC236}">
                    <a16:creationId xmlns:a16="http://schemas.microsoft.com/office/drawing/2014/main" id="{FC552A85-CE43-C44B-E7EF-F82CD8FDA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08" y="5639"/>
                <a:ext cx="27" cy="23"/>
              </a:xfrm>
              <a:custGeom>
                <a:avLst/>
                <a:gdLst>
                  <a:gd name="T0" fmla="*/ 8 w 16"/>
                  <a:gd name="T1" fmla="*/ 0 h 13"/>
                  <a:gd name="T2" fmla="*/ 0 w 16"/>
                  <a:gd name="T3" fmla="*/ 7 h 13"/>
                  <a:gd name="T4" fmla="*/ 0 w 16"/>
                  <a:gd name="T5" fmla="*/ 7 h 13"/>
                  <a:gd name="T6" fmla="*/ 0 w 16"/>
                  <a:gd name="T7" fmla="*/ 11 h 13"/>
                  <a:gd name="T8" fmla="*/ 15 w 16"/>
                  <a:gd name="T9" fmla="*/ 13 h 13"/>
                  <a:gd name="T10" fmla="*/ 16 w 16"/>
                  <a:gd name="T11" fmla="*/ 9 h 13"/>
                  <a:gd name="T12" fmla="*/ 16 w 16"/>
                  <a:gd name="T13" fmla="*/ 8 h 13"/>
                  <a:gd name="T14" fmla="*/ 9 w 16"/>
                  <a:gd name="T15" fmla="*/ 0 h 13"/>
                  <a:gd name="T16" fmla="*/ 8 w 16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3">
                    <a:moveTo>
                      <a:pt x="8" y="0"/>
                    </a:moveTo>
                    <a:cubicBezTo>
                      <a:pt x="4" y="0"/>
                      <a:pt x="1" y="3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10"/>
                      <a:pt x="0" y="11"/>
                    </a:cubicBezTo>
                    <a:cubicBezTo>
                      <a:pt x="5" y="12"/>
                      <a:pt x="10" y="13"/>
                      <a:pt x="15" y="13"/>
                    </a:cubicBezTo>
                    <a:cubicBezTo>
                      <a:pt x="16" y="12"/>
                      <a:pt x="16" y="11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cubicBezTo>
                      <a:pt x="16" y="4"/>
                      <a:pt x="13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6" name="Freeform 179">
                <a:extLst>
                  <a:ext uri="{FF2B5EF4-FFF2-40B4-BE49-F238E27FC236}">
                    <a16:creationId xmlns:a16="http://schemas.microsoft.com/office/drawing/2014/main" id="{4D9747BB-D8B0-E23B-97F8-A7B491D77A5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247" y="4550"/>
                <a:ext cx="753" cy="395"/>
              </a:xfrm>
              <a:custGeom>
                <a:avLst/>
                <a:gdLst>
                  <a:gd name="T0" fmla="*/ 16 w 433"/>
                  <a:gd name="T1" fmla="*/ 200 h 227"/>
                  <a:gd name="T2" fmla="*/ 0 w 433"/>
                  <a:gd name="T3" fmla="*/ 211 h 227"/>
                  <a:gd name="T4" fmla="*/ 2 w 433"/>
                  <a:gd name="T5" fmla="*/ 212 h 227"/>
                  <a:gd name="T6" fmla="*/ 101 w 433"/>
                  <a:gd name="T7" fmla="*/ 227 h 227"/>
                  <a:gd name="T8" fmla="*/ 167 w 433"/>
                  <a:gd name="T9" fmla="*/ 222 h 227"/>
                  <a:gd name="T10" fmla="*/ 186 w 433"/>
                  <a:gd name="T11" fmla="*/ 219 h 227"/>
                  <a:gd name="T12" fmla="*/ 148 w 433"/>
                  <a:gd name="T13" fmla="*/ 219 h 227"/>
                  <a:gd name="T14" fmla="*/ 143 w 433"/>
                  <a:gd name="T15" fmla="*/ 219 h 227"/>
                  <a:gd name="T16" fmla="*/ 142 w 433"/>
                  <a:gd name="T17" fmla="*/ 214 h 227"/>
                  <a:gd name="T18" fmla="*/ 142 w 433"/>
                  <a:gd name="T19" fmla="*/ 214 h 227"/>
                  <a:gd name="T20" fmla="*/ 142 w 433"/>
                  <a:gd name="T21" fmla="*/ 214 h 227"/>
                  <a:gd name="T22" fmla="*/ 166 w 433"/>
                  <a:gd name="T23" fmla="*/ 207 h 227"/>
                  <a:gd name="T24" fmla="*/ 165 w 433"/>
                  <a:gd name="T25" fmla="*/ 207 h 227"/>
                  <a:gd name="T26" fmla="*/ 101 w 433"/>
                  <a:gd name="T27" fmla="*/ 211 h 227"/>
                  <a:gd name="T28" fmla="*/ 16 w 433"/>
                  <a:gd name="T29" fmla="*/ 200 h 227"/>
                  <a:gd name="T30" fmla="*/ 425 w 433"/>
                  <a:gd name="T31" fmla="*/ 0 h 227"/>
                  <a:gd name="T32" fmla="*/ 417 w 433"/>
                  <a:gd name="T33" fmla="*/ 6 h 227"/>
                  <a:gd name="T34" fmla="*/ 407 w 433"/>
                  <a:gd name="T35" fmla="*/ 37 h 227"/>
                  <a:gd name="T36" fmla="*/ 230 w 433"/>
                  <a:gd name="T37" fmla="*/ 192 h 227"/>
                  <a:gd name="T38" fmla="*/ 222 w 433"/>
                  <a:gd name="T39" fmla="*/ 211 h 227"/>
                  <a:gd name="T40" fmla="*/ 393 w 433"/>
                  <a:gd name="T41" fmla="*/ 94 h 227"/>
                  <a:gd name="T42" fmla="*/ 410 w 433"/>
                  <a:gd name="T43" fmla="*/ 67 h 227"/>
                  <a:gd name="T44" fmla="*/ 406 w 433"/>
                  <a:gd name="T45" fmla="*/ 64 h 227"/>
                  <a:gd name="T46" fmla="*/ 406 w 433"/>
                  <a:gd name="T47" fmla="*/ 53 h 227"/>
                  <a:gd name="T48" fmla="*/ 412 w 433"/>
                  <a:gd name="T49" fmla="*/ 50 h 227"/>
                  <a:gd name="T50" fmla="*/ 417 w 433"/>
                  <a:gd name="T51" fmla="*/ 52 h 227"/>
                  <a:gd name="T52" fmla="*/ 417 w 433"/>
                  <a:gd name="T53" fmla="*/ 53 h 227"/>
                  <a:gd name="T54" fmla="*/ 433 w 433"/>
                  <a:gd name="T55" fmla="*/ 10 h 227"/>
                  <a:gd name="T56" fmla="*/ 427 w 433"/>
                  <a:gd name="T57" fmla="*/ 0 h 227"/>
                  <a:gd name="T58" fmla="*/ 425 w 433"/>
                  <a:gd name="T59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33" h="227">
                    <a:moveTo>
                      <a:pt x="16" y="200"/>
                    </a:moveTo>
                    <a:cubicBezTo>
                      <a:pt x="11" y="204"/>
                      <a:pt x="6" y="207"/>
                      <a:pt x="0" y="211"/>
                    </a:cubicBezTo>
                    <a:cubicBezTo>
                      <a:pt x="0" y="211"/>
                      <a:pt x="1" y="212"/>
                      <a:pt x="2" y="212"/>
                    </a:cubicBezTo>
                    <a:cubicBezTo>
                      <a:pt x="29" y="222"/>
                      <a:pt x="62" y="227"/>
                      <a:pt x="101" y="227"/>
                    </a:cubicBezTo>
                    <a:cubicBezTo>
                      <a:pt x="121" y="227"/>
                      <a:pt x="143" y="225"/>
                      <a:pt x="167" y="222"/>
                    </a:cubicBezTo>
                    <a:cubicBezTo>
                      <a:pt x="173" y="221"/>
                      <a:pt x="180" y="221"/>
                      <a:pt x="186" y="219"/>
                    </a:cubicBezTo>
                    <a:cubicBezTo>
                      <a:pt x="173" y="219"/>
                      <a:pt x="160" y="219"/>
                      <a:pt x="148" y="219"/>
                    </a:cubicBezTo>
                    <a:cubicBezTo>
                      <a:pt x="146" y="219"/>
                      <a:pt x="144" y="219"/>
                      <a:pt x="143" y="219"/>
                    </a:cubicBezTo>
                    <a:cubicBezTo>
                      <a:pt x="142" y="217"/>
                      <a:pt x="142" y="215"/>
                      <a:pt x="142" y="214"/>
                    </a:cubicBezTo>
                    <a:cubicBezTo>
                      <a:pt x="142" y="214"/>
                      <a:pt x="142" y="214"/>
                      <a:pt x="142" y="214"/>
                    </a:cubicBezTo>
                    <a:cubicBezTo>
                      <a:pt x="142" y="214"/>
                      <a:pt x="142" y="214"/>
                      <a:pt x="142" y="214"/>
                    </a:cubicBezTo>
                    <a:cubicBezTo>
                      <a:pt x="150" y="211"/>
                      <a:pt x="158" y="209"/>
                      <a:pt x="166" y="207"/>
                    </a:cubicBezTo>
                    <a:cubicBezTo>
                      <a:pt x="166" y="207"/>
                      <a:pt x="165" y="207"/>
                      <a:pt x="165" y="207"/>
                    </a:cubicBezTo>
                    <a:cubicBezTo>
                      <a:pt x="142" y="210"/>
                      <a:pt x="121" y="211"/>
                      <a:pt x="101" y="211"/>
                    </a:cubicBezTo>
                    <a:cubicBezTo>
                      <a:pt x="68" y="211"/>
                      <a:pt x="40" y="207"/>
                      <a:pt x="16" y="200"/>
                    </a:cubicBezTo>
                    <a:moveTo>
                      <a:pt x="425" y="0"/>
                    </a:moveTo>
                    <a:cubicBezTo>
                      <a:pt x="421" y="0"/>
                      <a:pt x="418" y="3"/>
                      <a:pt x="417" y="6"/>
                    </a:cubicBezTo>
                    <a:cubicBezTo>
                      <a:pt x="415" y="17"/>
                      <a:pt x="412" y="27"/>
                      <a:pt x="407" y="37"/>
                    </a:cubicBezTo>
                    <a:cubicBezTo>
                      <a:pt x="381" y="100"/>
                      <a:pt x="319" y="163"/>
                      <a:pt x="230" y="192"/>
                    </a:cubicBezTo>
                    <a:cubicBezTo>
                      <a:pt x="229" y="200"/>
                      <a:pt x="226" y="207"/>
                      <a:pt x="222" y="211"/>
                    </a:cubicBezTo>
                    <a:cubicBezTo>
                      <a:pt x="297" y="189"/>
                      <a:pt x="356" y="145"/>
                      <a:pt x="393" y="94"/>
                    </a:cubicBezTo>
                    <a:cubicBezTo>
                      <a:pt x="399" y="86"/>
                      <a:pt x="405" y="77"/>
                      <a:pt x="410" y="67"/>
                    </a:cubicBezTo>
                    <a:cubicBezTo>
                      <a:pt x="409" y="66"/>
                      <a:pt x="408" y="65"/>
                      <a:pt x="406" y="64"/>
                    </a:cubicBezTo>
                    <a:cubicBezTo>
                      <a:pt x="403" y="61"/>
                      <a:pt x="403" y="56"/>
                      <a:pt x="406" y="53"/>
                    </a:cubicBezTo>
                    <a:cubicBezTo>
                      <a:pt x="407" y="51"/>
                      <a:pt x="410" y="50"/>
                      <a:pt x="412" y="50"/>
                    </a:cubicBezTo>
                    <a:cubicBezTo>
                      <a:pt x="414" y="50"/>
                      <a:pt x="415" y="51"/>
                      <a:pt x="417" y="52"/>
                    </a:cubicBezTo>
                    <a:cubicBezTo>
                      <a:pt x="417" y="53"/>
                      <a:pt x="417" y="53"/>
                      <a:pt x="417" y="53"/>
                    </a:cubicBezTo>
                    <a:cubicBezTo>
                      <a:pt x="424" y="38"/>
                      <a:pt x="429" y="24"/>
                      <a:pt x="433" y="10"/>
                    </a:cubicBezTo>
                    <a:cubicBezTo>
                      <a:pt x="433" y="6"/>
                      <a:pt x="431" y="1"/>
                      <a:pt x="427" y="0"/>
                    </a:cubicBezTo>
                    <a:cubicBezTo>
                      <a:pt x="426" y="0"/>
                      <a:pt x="426" y="0"/>
                      <a:pt x="42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7" name="Freeform 180">
                <a:extLst>
                  <a:ext uri="{FF2B5EF4-FFF2-40B4-BE49-F238E27FC236}">
                    <a16:creationId xmlns:a16="http://schemas.microsoft.com/office/drawing/2014/main" id="{A6E3E7A0-8C06-4E12-1BBD-47A9059248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226" y="4673"/>
                <a:ext cx="1103" cy="317"/>
              </a:xfrm>
              <a:custGeom>
                <a:avLst/>
                <a:gdLst>
                  <a:gd name="T0" fmla="*/ 626 w 634"/>
                  <a:gd name="T1" fmla="*/ 90 h 182"/>
                  <a:gd name="T2" fmla="*/ 619 w 634"/>
                  <a:gd name="T3" fmla="*/ 94 h 182"/>
                  <a:gd name="T4" fmla="*/ 404 w 634"/>
                  <a:gd name="T5" fmla="*/ 166 h 182"/>
                  <a:gd name="T6" fmla="*/ 392 w 634"/>
                  <a:gd name="T7" fmla="*/ 166 h 182"/>
                  <a:gd name="T8" fmla="*/ 129 w 634"/>
                  <a:gd name="T9" fmla="*/ 100 h 182"/>
                  <a:gd name="T10" fmla="*/ 239 w 634"/>
                  <a:gd name="T11" fmla="*/ 160 h 182"/>
                  <a:gd name="T12" fmla="*/ 326 w 634"/>
                  <a:gd name="T13" fmla="*/ 177 h 182"/>
                  <a:gd name="T14" fmla="*/ 344 w 634"/>
                  <a:gd name="T15" fmla="*/ 179 h 182"/>
                  <a:gd name="T16" fmla="*/ 378 w 634"/>
                  <a:gd name="T17" fmla="*/ 181 h 182"/>
                  <a:gd name="T18" fmla="*/ 378 w 634"/>
                  <a:gd name="T19" fmla="*/ 181 h 182"/>
                  <a:gd name="T20" fmla="*/ 378 w 634"/>
                  <a:gd name="T21" fmla="*/ 170 h 182"/>
                  <a:gd name="T22" fmla="*/ 383 w 634"/>
                  <a:gd name="T23" fmla="*/ 168 h 182"/>
                  <a:gd name="T24" fmla="*/ 389 w 634"/>
                  <a:gd name="T25" fmla="*/ 170 h 182"/>
                  <a:gd name="T26" fmla="*/ 399 w 634"/>
                  <a:gd name="T27" fmla="*/ 182 h 182"/>
                  <a:gd name="T28" fmla="*/ 404 w 634"/>
                  <a:gd name="T29" fmla="*/ 182 h 182"/>
                  <a:gd name="T30" fmla="*/ 587 w 634"/>
                  <a:gd name="T31" fmla="*/ 140 h 182"/>
                  <a:gd name="T32" fmla="*/ 603 w 634"/>
                  <a:gd name="T33" fmla="*/ 129 h 182"/>
                  <a:gd name="T34" fmla="*/ 632 w 634"/>
                  <a:gd name="T35" fmla="*/ 102 h 182"/>
                  <a:gd name="T36" fmla="*/ 630 w 634"/>
                  <a:gd name="T37" fmla="*/ 91 h 182"/>
                  <a:gd name="T38" fmla="*/ 626 w 634"/>
                  <a:gd name="T39" fmla="*/ 90 h 182"/>
                  <a:gd name="T40" fmla="*/ 17 w 634"/>
                  <a:gd name="T41" fmla="*/ 0 h 182"/>
                  <a:gd name="T42" fmla="*/ 0 w 634"/>
                  <a:gd name="T43" fmla="*/ 2 h 182"/>
                  <a:gd name="T44" fmla="*/ 0 w 634"/>
                  <a:gd name="T45" fmla="*/ 2 h 182"/>
                  <a:gd name="T46" fmla="*/ 6 w 634"/>
                  <a:gd name="T47" fmla="*/ 14 h 182"/>
                  <a:gd name="T48" fmla="*/ 39 w 634"/>
                  <a:gd name="T49" fmla="*/ 40 h 182"/>
                  <a:gd name="T50" fmla="*/ 69 w 634"/>
                  <a:gd name="T51" fmla="*/ 60 h 182"/>
                  <a:gd name="T52" fmla="*/ 17 w 634"/>
                  <a:gd name="T53" fmla="*/ 1 h 182"/>
                  <a:gd name="T54" fmla="*/ 17 w 634"/>
                  <a:gd name="T55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34" h="182">
                    <a:moveTo>
                      <a:pt x="626" y="90"/>
                    </a:moveTo>
                    <a:cubicBezTo>
                      <a:pt x="623" y="90"/>
                      <a:pt x="620" y="92"/>
                      <a:pt x="619" y="94"/>
                    </a:cubicBezTo>
                    <a:cubicBezTo>
                      <a:pt x="610" y="109"/>
                      <a:pt x="544" y="166"/>
                      <a:pt x="404" y="166"/>
                    </a:cubicBezTo>
                    <a:cubicBezTo>
                      <a:pt x="400" y="166"/>
                      <a:pt x="396" y="166"/>
                      <a:pt x="392" y="166"/>
                    </a:cubicBezTo>
                    <a:cubicBezTo>
                      <a:pt x="279" y="164"/>
                      <a:pt x="191" y="135"/>
                      <a:pt x="129" y="100"/>
                    </a:cubicBezTo>
                    <a:cubicBezTo>
                      <a:pt x="165" y="124"/>
                      <a:pt x="203" y="147"/>
                      <a:pt x="239" y="160"/>
                    </a:cubicBezTo>
                    <a:cubicBezTo>
                      <a:pt x="266" y="168"/>
                      <a:pt x="295" y="173"/>
                      <a:pt x="326" y="177"/>
                    </a:cubicBezTo>
                    <a:cubicBezTo>
                      <a:pt x="332" y="177"/>
                      <a:pt x="338" y="177"/>
                      <a:pt x="344" y="179"/>
                    </a:cubicBezTo>
                    <a:cubicBezTo>
                      <a:pt x="355" y="180"/>
                      <a:pt x="366" y="181"/>
                      <a:pt x="378" y="181"/>
                    </a:cubicBezTo>
                    <a:cubicBezTo>
                      <a:pt x="378" y="181"/>
                      <a:pt x="378" y="181"/>
                      <a:pt x="378" y="181"/>
                    </a:cubicBezTo>
                    <a:cubicBezTo>
                      <a:pt x="375" y="178"/>
                      <a:pt x="375" y="173"/>
                      <a:pt x="378" y="170"/>
                    </a:cubicBezTo>
                    <a:cubicBezTo>
                      <a:pt x="379" y="169"/>
                      <a:pt x="381" y="168"/>
                      <a:pt x="383" y="168"/>
                    </a:cubicBezTo>
                    <a:cubicBezTo>
                      <a:pt x="385" y="168"/>
                      <a:pt x="387" y="169"/>
                      <a:pt x="389" y="170"/>
                    </a:cubicBezTo>
                    <a:cubicBezTo>
                      <a:pt x="391" y="172"/>
                      <a:pt x="395" y="176"/>
                      <a:pt x="399" y="182"/>
                    </a:cubicBezTo>
                    <a:cubicBezTo>
                      <a:pt x="400" y="182"/>
                      <a:pt x="402" y="182"/>
                      <a:pt x="404" y="182"/>
                    </a:cubicBezTo>
                    <a:cubicBezTo>
                      <a:pt x="490" y="182"/>
                      <a:pt x="550" y="161"/>
                      <a:pt x="587" y="140"/>
                    </a:cubicBezTo>
                    <a:cubicBezTo>
                      <a:pt x="593" y="136"/>
                      <a:pt x="598" y="133"/>
                      <a:pt x="603" y="129"/>
                    </a:cubicBezTo>
                    <a:cubicBezTo>
                      <a:pt x="619" y="118"/>
                      <a:pt x="629" y="108"/>
                      <a:pt x="632" y="102"/>
                    </a:cubicBezTo>
                    <a:cubicBezTo>
                      <a:pt x="634" y="98"/>
                      <a:pt x="633" y="94"/>
                      <a:pt x="630" y="91"/>
                    </a:cubicBezTo>
                    <a:cubicBezTo>
                      <a:pt x="628" y="91"/>
                      <a:pt x="627" y="90"/>
                      <a:pt x="626" y="90"/>
                    </a:cubicBezTo>
                    <a:moveTo>
                      <a:pt x="17" y="0"/>
                    </a:moveTo>
                    <a:cubicBezTo>
                      <a:pt x="11" y="1"/>
                      <a:pt x="5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6"/>
                      <a:pt x="4" y="10"/>
                      <a:pt x="6" y="14"/>
                    </a:cubicBezTo>
                    <a:cubicBezTo>
                      <a:pt x="17" y="21"/>
                      <a:pt x="28" y="30"/>
                      <a:pt x="39" y="40"/>
                    </a:cubicBezTo>
                    <a:cubicBezTo>
                      <a:pt x="48" y="46"/>
                      <a:pt x="59" y="53"/>
                      <a:pt x="69" y="60"/>
                    </a:cubicBezTo>
                    <a:cubicBezTo>
                      <a:pt x="43" y="39"/>
                      <a:pt x="26" y="18"/>
                      <a:pt x="17" y="1"/>
                    </a:cubicBezTo>
                    <a:cubicBezTo>
                      <a:pt x="17" y="1"/>
                      <a:pt x="17" y="1"/>
                      <a:pt x="17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8" name="Freeform 181">
                <a:extLst>
                  <a:ext uri="{FF2B5EF4-FFF2-40B4-BE49-F238E27FC236}">
                    <a16:creationId xmlns:a16="http://schemas.microsoft.com/office/drawing/2014/main" id="{E319EDF6-096E-3192-1509-FA5E8F0CFC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7" y="3754"/>
                <a:ext cx="185" cy="61"/>
              </a:xfrm>
              <a:custGeom>
                <a:avLst/>
                <a:gdLst>
                  <a:gd name="T0" fmla="*/ 97 w 106"/>
                  <a:gd name="T1" fmla="*/ 0 h 35"/>
                  <a:gd name="T2" fmla="*/ 90 w 106"/>
                  <a:gd name="T3" fmla="*/ 4 h 35"/>
                  <a:gd name="T4" fmla="*/ 73 w 106"/>
                  <a:gd name="T5" fmla="*/ 16 h 35"/>
                  <a:gd name="T6" fmla="*/ 50 w 106"/>
                  <a:gd name="T7" fmla="*/ 19 h 35"/>
                  <a:gd name="T8" fmla="*/ 20 w 106"/>
                  <a:gd name="T9" fmla="*/ 13 h 35"/>
                  <a:gd name="T10" fmla="*/ 13 w 106"/>
                  <a:gd name="T11" fmla="*/ 10 h 35"/>
                  <a:gd name="T12" fmla="*/ 9 w 106"/>
                  <a:gd name="T13" fmla="*/ 9 h 35"/>
                  <a:gd name="T14" fmla="*/ 2 w 106"/>
                  <a:gd name="T15" fmla="*/ 12 h 35"/>
                  <a:gd name="T16" fmla="*/ 5 w 106"/>
                  <a:gd name="T17" fmla="*/ 23 h 35"/>
                  <a:gd name="T18" fmla="*/ 23 w 106"/>
                  <a:gd name="T19" fmla="*/ 31 h 35"/>
                  <a:gd name="T20" fmla="*/ 50 w 106"/>
                  <a:gd name="T21" fmla="*/ 35 h 35"/>
                  <a:gd name="T22" fmla="*/ 78 w 106"/>
                  <a:gd name="T23" fmla="*/ 31 h 35"/>
                  <a:gd name="T24" fmla="*/ 104 w 106"/>
                  <a:gd name="T25" fmla="*/ 10 h 35"/>
                  <a:gd name="T26" fmla="*/ 100 w 106"/>
                  <a:gd name="T27" fmla="*/ 0 h 35"/>
                  <a:gd name="T28" fmla="*/ 97 w 106"/>
                  <a:gd name="T2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35">
                    <a:moveTo>
                      <a:pt x="97" y="0"/>
                    </a:moveTo>
                    <a:cubicBezTo>
                      <a:pt x="94" y="0"/>
                      <a:pt x="91" y="1"/>
                      <a:pt x="90" y="4"/>
                    </a:cubicBezTo>
                    <a:cubicBezTo>
                      <a:pt x="88" y="9"/>
                      <a:pt x="82" y="13"/>
                      <a:pt x="73" y="16"/>
                    </a:cubicBezTo>
                    <a:cubicBezTo>
                      <a:pt x="67" y="18"/>
                      <a:pt x="59" y="19"/>
                      <a:pt x="50" y="19"/>
                    </a:cubicBezTo>
                    <a:cubicBezTo>
                      <a:pt x="40" y="19"/>
                      <a:pt x="29" y="18"/>
                      <a:pt x="20" y="13"/>
                    </a:cubicBezTo>
                    <a:cubicBezTo>
                      <a:pt x="17" y="12"/>
                      <a:pt x="15" y="11"/>
                      <a:pt x="13" y="10"/>
                    </a:cubicBezTo>
                    <a:cubicBezTo>
                      <a:pt x="12" y="9"/>
                      <a:pt x="10" y="9"/>
                      <a:pt x="9" y="9"/>
                    </a:cubicBezTo>
                    <a:cubicBezTo>
                      <a:pt x="6" y="9"/>
                      <a:pt x="4" y="10"/>
                      <a:pt x="2" y="12"/>
                    </a:cubicBezTo>
                    <a:cubicBezTo>
                      <a:pt x="0" y="16"/>
                      <a:pt x="1" y="21"/>
                      <a:pt x="5" y="23"/>
                    </a:cubicBezTo>
                    <a:cubicBezTo>
                      <a:pt x="11" y="27"/>
                      <a:pt x="17" y="29"/>
                      <a:pt x="23" y="31"/>
                    </a:cubicBezTo>
                    <a:cubicBezTo>
                      <a:pt x="32" y="34"/>
                      <a:pt x="41" y="35"/>
                      <a:pt x="50" y="35"/>
                    </a:cubicBezTo>
                    <a:cubicBezTo>
                      <a:pt x="60" y="35"/>
                      <a:pt x="70" y="33"/>
                      <a:pt x="78" y="31"/>
                    </a:cubicBezTo>
                    <a:cubicBezTo>
                      <a:pt x="91" y="27"/>
                      <a:pt x="101" y="19"/>
                      <a:pt x="104" y="10"/>
                    </a:cubicBezTo>
                    <a:cubicBezTo>
                      <a:pt x="106" y="6"/>
                      <a:pt x="104" y="2"/>
                      <a:pt x="100" y="0"/>
                    </a:cubicBezTo>
                    <a:cubicBezTo>
                      <a:pt x="99" y="0"/>
                      <a:pt x="98" y="0"/>
                      <a:pt x="97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9" name="Freeform 182">
                <a:extLst>
                  <a:ext uri="{FF2B5EF4-FFF2-40B4-BE49-F238E27FC236}">
                    <a16:creationId xmlns:a16="http://schemas.microsoft.com/office/drawing/2014/main" id="{2DBA2C85-8E9F-F8AF-5F34-E5A13DCD36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7" y="3349"/>
                <a:ext cx="198" cy="61"/>
              </a:xfrm>
              <a:custGeom>
                <a:avLst/>
                <a:gdLst>
                  <a:gd name="T0" fmla="*/ 75 w 114"/>
                  <a:gd name="T1" fmla="*/ 0 h 35"/>
                  <a:gd name="T2" fmla="*/ 3 w 114"/>
                  <a:gd name="T3" fmla="*/ 22 h 35"/>
                  <a:gd name="T4" fmla="*/ 3 w 114"/>
                  <a:gd name="T5" fmla="*/ 33 h 35"/>
                  <a:gd name="T6" fmla="*/ 8 w 114"/>
                  <a:gd name="T7" fmla="*/ 35 h 35"/>
                  <a:gd name="T8" fmla="*/ 14 w 114"/>
                  <a:gd name="T9" fmla="*/ 32 h 35"/>
                  <a:gd name="T10" fmla="*/ 75 w 114"/>
                  <a:gd name="T11" fmla="*/ 16 h 35"/>
                  <a:gd name="T12" fmla="*/ 86 w 114"/>
                  <a:gd name="T13" fmla="*/ 16 h 35"/>
                  <a:gd name="T14" fmla="*/ 103 w 114"/>
                  <a:gd name="T15" fmla="*/ 19 h 35"/>
                  <a:gd name="T16" fmla="*/ 105 w 114"/>
                  <a:gd name="T17" fmla="*/ 19 h 35"/>
                  <a:gd name="T18" fmla="*/ 113 w 114"/>
                  <a:gd name="T19" fmla="*/ 14 h 35"/>
                  <a:gd name="T20" fmla="*/ 107 w 114"/>
                  <a:gd name="T21" fmla="*/ 4 h 35"/>
                  <a:gd name="T22" fmla="*/ 78 w 114"/>
                  <a:gd name="T23" fmla="*/ 0 h 35"/>
                  <a:gd name="T24" fmla="*/ 75 w 114"/>
                  <a:gd name="T2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4" h="35">
                    <a:moveTo>
                      <a:pt x="75" y="0"/>
                    </a:moveTo>
                    <a:cubicBezTo>
                      <a:pt x="47" y="0"/>
                      <a:pt x="17" y="7"/>
                      <a:pt x="3" y="22"/>
                    </a:cubicBezTo>
                    <a:cubicBezTo>
                      <a:pt x="0" y="25"/>
                      <a:pt x="0" y="30"/>
                      <a:pt x="3" y="33"/>
                    </a:cubicBezTo>
                    <a:cubicBezTo>
                      <a:pt x="5" y="34"/>
                      <a:pt x="7" y="35"/>
                      <a:pt x="8" y="35"/>
                    </a:cubicBezTo>
                    <a:cubicBezTo>
                      <a:pt x="10" y="35"/>
                      <a:pt x="13" y="34"/>
                      <a:pt x="14" y="32"/>
                    </a:cubicBezTo>
                    <a:cubicBezTo>
                      <a:pt x="25" y="21"/>
                      <a:pt x="51" y="16"/>
                      <a:pt x="75" y="16"/>
                    </a:cubicBezTo>
                    <a:cubicBezTo>
                      <a:pt x="78" y="16"/>
                      <a:pt x="82" y="16"/>
                      <a:pt x="86" y="16"/>
                    </a:cubicBezTo>
                    <a:cubicBezTo>
                      <a:pt x="92" y="17"/>
                      <a:pt x="98" y="18"/>
                      <a:pt x="103" y="19"/>
                    </a:cubicBezTo>
                    <a:cubicBezTo>
                      <a:pt x="104" y="19"/>
                      <a:pt x="105" y="19"/>
                      <a:pt x="105" y="19"/>
                    </a:cubicBezTo>
                    <a:cubicBezTo>
                      <a:pt x="109" y="19"/>
                      <a:pt x="112" y="17"/>
                      <a:pt x="113" y="14"/>
                    </a:cubicBezTo>
                    <a:cubicBezTo>
                      <a:pt x="114" y="10"/>
                      <a:pt x="112" y="5"/>
                      <a:pt x="107" y="4"/>
                    </a:cubicBezTo>
                    <a:cubicBezTo>
                      <a:pt x="99" y="2"/>
                      <a:pt x="89" y="0"/>
                      <a:pt x="78" y="0"/>
                    </a:cubicBezTo>
                    <a:cubicBezTo>
                      <a:pt x="77" y="0"/>
                      <a:pt x="76" y="0"/>
                      <a:pt x="7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0" name="Freeform 183">
                <a:extLst>
                  <a:ext uri="{FF2B5EF4-FFF2-40B4-BE49-F238E27FC236}">
                    <a16:creationId xmlns:a16="http://schemas.microsoft.com/office/drawing/2014/main" id="{15959D46-B5CA-361C-A841-80970B040B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8" y="3251"/>
                <a:ext cx="348" cy="242"/>
              </a:xfrm>
              <a:custGeom>
                <a:avLst/>
                <a:gdLst>
                  <a:gd name="T0" fmla="*/ 9 w 200"/>
                  <a:gd name="T1" fmla="*/ 0 h 139"/>
                  <a:gd name="T2" fmla="*/ 5 w 200"/>
                  <a:gd name="T3" fmla="*/ 1 h 139"/>
                  <a:gd name="T4" fmla="*/ 3 w 200"/>
                  <a:gd name="T5" fmla="*/ 12 h 139"/>
                  <a:gd name="T6" fmla="*/ 7 w 200"/>
                  <a:gd name="T7" fmla="*/ 20 h 139"/>
                  <a:gd name="T8" fmla="*/ 75 w 200"/>
                  <a:gd name="T9" fmla="*/ 77 h 139"/>
                  <a:gd name="T10" fmla="*/ 129 w 200"/>
                  <a:gd name="T11" fmla="*/ 98 h 139"/>
                  <a:gd name="T12" fmla="*/ 156 w 200"/>
                  <a:gd name="T13" fmla="*/ 108 h 139"/>
                  <a:gd name="T14" fmla="*/ 184 w 200"/>
                  <a:gd name="T15" fmla="*/ 135 h 139"/>
                  <a:gd name="T16" fmla="*/ 191 w 200"/>
                  <a:gd name="T17" fmla="*/ 139 h 139"/>
                  <a:gd name="T18" fmla="*/ 195 w 200"/>
                  <a:gd name="T19" fmla="*/ 138 h 139"/>
                  <a:gd name="T20" fmla="*/ 197 w 200"/>
                  <a:gd name="T21" fmla="*/ 127 h 139"/>
                  <a:gd name="T22" fmla="*/ 153 w 200"/>
                  <a:gd name="T23" fmla="*/ 90 h 139"/>
                  <a:gd name="T24" fmla="*/ 134 w 200"/>
                  <a:gd name="T25" fmla="*/ 83 h 139"/>
                  <a:gd name="T26" fmla="*/ 81 w 200"/>
                  <a:gd name="T27" fmla="*/ 62 h 139"/>
                  <a:gd name="T28" fmla="*/ 21 w 200"/>
                  <a:gd name="T29" fmla="*/ 13 h 139"/>
                  <a:gd name="T30" fmla="*/ 16 w 200"/>
                  <a:gd name="T31" fmla="*/ 4 h 139"/>
                  <a:gd name="T32" fmla="*/ 9 w 200"/>
                  <a:gd name="T3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0" h="139">
                    <a:moveTo>
                      <a:pt x="9" y="0"/>
                    </a:moveTo>
                    <a:cubicBezTo>
                      <a:pt x="8" y="0"/>
                      <a:pt x="6" y="0"/>
                      <a:pt x="5" y="1"/>
                    </a:cubicBezTo>
                    <a:cubicBezTo>
                      <a:pt x="1" y="3"/>
                      <a:pt x="0" y="8"/>
                      <a:pt x="3" y="12"/>
                    </a:cubicBezTo>
                    <a:cubicBezTo>
                      <a:pt x="4" y="15"/>
                      <a:pt x="6" y="18"/>
                      <a:pt x="7" y="20"/>
                    </a:cubicBezTo>
                    <a:cubicBezTo>
                      <a:pt x="18" y="40"/>
                      <a:pt x="27" y="56"/>
                      <a:pt x="75" y="77"/>
                    </a:cubicBezTo>
                    <a:cubicBezTo>
                      <a:pt x="98" y="87"/>
                      <a:pt x="115" y="93"/>
                      <a:pt x="129" y="98"/>
                    </a:cubicBezTo>
                    <a:cubicBezTo>
                      <a:pt x="140" y="102"/>
                      <a:pt x="149" y="105"/>
                      <a:pt x="156" y="108"/>
                    </a:cubicBezTo>
                    <a:cubicBezTo>
                      <a:pt x="168" y="114"/>
                      <a:pt x="175" y="121"/>
                      <a:pt x="184" y="135"/>
                    </a:cubicBezTo>
                    <a:cubicBezTo>
                      <a:pt x="186" y="138"/>
                      <a:pt x="188" y="139"/>
                      <a:pt x="191" y="139"/>
                    </a:cubicBezTo>
                    <a:cubicBezTo>
                      <a:pt x="192" y="139"/>
                      <a:pt x="194" y="138"/>
                      <a:pt x="195" y="138"/>
                    </a:cubicBezTo>
                    <a:cubicBezTo>
                      <a:pt x="199" y="135"/>
                      <a:pt x="200" y="131"/>
                      <a:pt x="197" y="127"/>
                    </a:cubicBezTo>
                    <a:cubicBezTo>
                      <a:pt x="184" y="106"/>
                      <a:pt x="172" y="98"/>
                      <a:pt x="153" y="90"/>
                    </a:cubicBezTo>
                    <a:cubicBezTo>
                      <a:pt x="148" y="88"/>
                      <a:pt x="141" y="86"/>
                      <a:pt x="134" y="83"/>
                    </a:cubicBezTo>
                    <a:cubicBezTo>
                      <a:pt x="121" y="78"/>
                      <a:pt x="104" y="72"/>
                      <a:pt x="81" y="62"/>
                    </a:cubicBezTo>
                    <a:cubicBezTo>
                      <a:pt x="38" y="44"/>
                      <a:pt x="31" y="30"/>
                      <a:pt x="21" y="13"/>
                    </a:cubicBezTo>
                    <a:cubicBezTo>
                      <a:pt x="19" y="10"/>
                      <a:pt x="18" y="7"/>
                      <a:pt x="16" y="4"/>
                    </a:cubicBezTo>
                    <a:cubicBezTo>
                      <a:pt x="14" y="1"/>
                      <a:pt x="12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1" name="Freeform 184">
                <a:extLst>
                  <a:ext uri="{FF2B5EF4-FFF2-40B4-BE49-F238E27FC236}">
                    <a16:creationId xmlns:a16="http://schemas.microsoft.com/office/drawing/2014/main" id="{2E2FEE46-0EF6-E7B8-D3D1-F13ACD4EA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78" y="4966"/>
                <a:ext cx="59" cy="55"/>
              </a:xfrm>
              <a:custGeom>
                <a:avLst/>
                <a:gdLst>
                  <a:gd name="T0" fmla="*/ 8 w 34"/>
                  <a:gd name="T1" fmla="*/ 0 h 32"/>
                  <a:gd name="T2" fmla="*/ 3 w 34"/>
                  <a:gd name="T3" fmla="*/ 2 h 32"/>
                  <a:gd name="T4" fmla="*/ 3 w 34"/>
                  <a:gd name="T5" fmla="*/ 13 h 32"/>
                  <a:gd name="T6" fmla="*/ 3 w 34"/>
                  <a:gd name="T7" fmla="*/ 13 h 32"/>
                  <a:gd name="T8" fmla="*/ 16 w 34"/>
                  <a:gd name="T9" fmla="*/ 30 h 32"/>
                  <a:gd name="T10" fmla="*/ 34 w 34"/>
                  <a:gd name="T11" fmla="*/ 32 h 32"/>
                  <a:gd name="T12" fmla="*/ 24 w 34"/>
                  <a:gd name="T13" fmla="*/ 14 h 32"/>
                  <a:gd name="T14" fmla="*/ 14 w 34"/>
                  <a:gd name="T15" fmla="*/ 2 h 32"/>
                  <a:gd name="T16" fmla="*/ 8 w 34"/>
                  <a:gd name="T1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32">
                    <a:moveTo>
                      <a:pt x="8" y="0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0" y="5"/>
                      <a:pt x="0" y="10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7" y="18"/>
                      <a:pt x="12" y="24"/>
                      <a:pt x="16" y="30"/>
                    </a:cubicBezTo>
                    <a:cubicBezTo>
                      <a:pt x="22" y="31"/>
                      <a:pt x="28" y="31"/>
                      <a:pt x="34" y="32"/>
                    </a:cubicBezTo>
                    <a:cubicBezTo>
                      <a:pt x="32" y="25"/>
                      <a:pt x="27" y="19"/>
                      <a:pt x="24" y="14"/>
                    </a:cubicBezTo>
                    <a:cubicBezTo>
                      <a:pt x="20" y="8"/>
                      <a:pt x="16" y="4"/>
                      <a:pt x="14" y="2"/>
                    </a:cubicBezTo>
                    <a:cubicBezTo>
                      <a:pt x="12" y="1"/>
                      <a:pt x="10" y="0"/>
                      <a:pt x="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2" name="Freeform 185">
                <a:extLst>
                  <a:ext uri="{FF2B5EF4-FFF2-40B4-BE49-F238E27FC236}">
                    <a16:creationId xmlns:a16="http://schemas.microsoft.com/office/drawing/2014/main" id="{AB521D5B-DD2D-6D53-1776-237FB0DDD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5" y="5143"/>
                <a:ext cx="295" cy="178"/>
              </a:xfrm>
              <a:custGeom>
                <a:avLst/>
                <a:gdLst>
                  <a:gd name="T0" fmla="*/ 162 w 170"/>
                  <a:gd name="T1" fmla="*/ 0 h 102"/>
                  <a:gd name="T2" fmla="*/ 154 w 170"/>
                  <a:gd name="T3" fmla="*/ 6 h 102"/>
                  <a:gd name="T4" fmla="*/ 73 w 170"/>
                  <a:gd name="T5" fmla="*/ 86 h 102"/>
                  <a:gd name="T6" fmla="*/ 55 w 170"/>
                  <a:gd name="T7" fmla="*/ 86 h 102"/>
                  <a:gd name="T8" fmla="*/ 9 w 170"/>
                  <a:gd name="T9" fmla="*/ 83 h 102"/>
                  <a:gd name="T10" fmla="*/ 8 w 170"/>
                  <a:gd name="T11" fmla="*/ 83 h 102"/>
                  <a:gd name="T12" fmla="*/ 1 w 170"/>
                  <a:gd name="T13" fmla="*/ 90 h 102"/>
                  <a:gd name="T14" fmla="*/ 7 w 170"/>
                  <a:gd name="T15" fmla="*/ 98 h 102"/>
                  <a:gd name="T16" fmla="*/ 55 w 170"/>
                  <a:gd name="T17" fmla="*/ 102 h 102"/>
                  <a:gd name="T18" fmla="*/ 119 w 170"/>
                  <a:gd name="T19" fmla="*/ 87 h 102"/>
                  <a:gd name="T20" fmla="*/ 170 w 170"/>
                  <a:gd name="T21" fmla="*/ 9 h 102"/>
                  <a:gd name="T22" fmla="*/ 163 w 170"/>
                  <a:gd name="T23" fmla="*/ 0 h 102"/>
                  <a:gd name="T24" fmla="*/ 162 w 170"/>
                  <a:gd name="T25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0" h="102">
                    <a:moveTo>
                      <a:pt x="162" y="0"/>
                    </a:moveTo>
                    <a:cubicBezTo>
                      <a:pt x="158" y="0"/>
                      <a:pt x="155" y="3"/>
                      <a:pt x="154" y="6"/>
                    </a:cubicBezTo>
                    <a:cubicBezTo>
                      <a:pt x="143" y="63"/>
                      <a:pt x="111" y="82"/>
                      <a:pt x="73" y="86"/>
                    </a:cubicBezTo>
                    <a:cubicBezTo>
                      <a:pt x="67" y="86"/>
                      <a:pt x="61" y="86"/>
                      <a:pt x="55" y="86"/>
                    </a:cubicBezTo>
                    <a:cubicBezTo>
                      <a:pt x="40" y="86"/>
                      <a:pt x="25" y="85"/>
                      <a:pt x="9" y="83"/>
                    </a:cubicBezTo>
                    <a:cubicBezTo>
                      <a:pt x="9" y="83"/>
                      <a:pt x="9" y="83"/>
                      <a:pt x="8" y="83"/>
                    </a:cubicBezTo>
                    <a:cubicBezTo>
                      <a:pt x="5" y="83"/>
                      <a:pt x="1" y="86"/>
                      <a:pt x="1" y="90"/>
                    </a:cubicBezTo>
                    <a:cubicBezTo>
                      <a:pt x="0" y="94"/>
                      <a:pt x="3" y="98"/>
                      <a:pt x="7" y="98"/>
                    </a:cubicBezTo>
                    <a:cubicBezTo>
                      <a:pt x="21" y="100"/>
                      <a:pt x="38" y="102"/>
                      <a:pt x="55" y="102"/>
                    </a:cubicBezTo>
                    <a:cubicBezTo>
                      <a:pt x="77" y="102"/>
                      <a:pt x="99" y="99"/>
                      <a:pt x="119" y="87"/>
                    </a:cubicBezTo>
                    <a:cubicBezTo>
                      <a:pt x="142" y="74"/>
                      <a:pt x="161" y="51"/>
                      <a:pt x="170" y="9"/>
                    </a:cubicBezTo>
                    <a:cubicBezTo>
                      <a:pt x="170" y="5"/>
                      <a:pt x="168" y="1"/>
                      <a:pt x="163" y="0"/>
                    </a:cubicBezTo>
                    <a:cubicBezTo>
                      <a:pt x="163" y="0"/>
                      <a:pt x="162" y="0"/>
                      <a:pt x="16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3" name="Freeform 186">
                <a:extLst>
                  <a:ext uri="{FF2B5EF4-FFF2-40B4-BE49-F238E27FC236}">
                    <a16:creationId xmlns:a16="http://schemas.microsoft.com/office/drawing/2014/main" id="{729A4B06-3B4C-C5D3-10E4-41AB7139B8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8" y="4637"/>
                <a:ext cx="97" cy="386"/>
              </a:xfrm>
              <a:custGeom>
                <a:avLst/>
                <a:gdLst>
                  <a:gd name="T0" fmla="*/ 9 w 56"/>
                  <a:gd name="T1" fmla="*/ 0 h 222"/>
                  <a:gd name="T2" fmla="*/ 3 w 56"/>
                  <a:gd name="T3" fmla="*/ 3 h 222"/>
                  <a:gd name="T4" fmla="*/ 3 w 56"/>
                  <a:gd name="T5" fmla="*/ 14 h 222"/>
                  <a:gd name="T6" fmla="*/ 7 w 56"/>
                  <a:gd name="T7" fmla="*/ 17 h 222"/>
                  <a:gd name="T8" fmla="*/ 21 w 56"/>
                  <a:gd name="T9" fmla="*/ 42 h 222"/>
                  <a:gd name="T10" fmla="*/ 24 w 56"/>
                  <a:gd name="T11" fmla="*/ 194 h 222"/>
                  <a:gd name="T12" fmla="*/ 16 w 56"/>
                  <a:gd name="T13" fmla="*/ 210 h 222"/>
                  <a:gd name="T14" fmla="*/ 19 w 56"/>
                  <a:gd name="T15" fmla="*/ 221 h 222"/>
                  <a:gd name="T16" fmla="*/ 23 w 56"/>
                  <a:gd name="T17" fmla="*/ 222 h 222"/>
                  <a:gd name="T18" fmla="*/ 30 w 56"/>
                  <a:gd name="T19" fmla="*/ 218 h 222"/>
                  <a:gd name="T20" fmla="*/ 43 w 56"/>
                  <a:gd name="T21" fmla="*/ 183 h 222"/>
                  <a:gd name="T22" fmla="*/ 27 w 56"/>
                  <a:gd name="T23" fmla="*/ 19 h 222"/>
                  <a:gd name="T24" fmla="*/ 14 w 56"/>
                  <a:gd name="T25" fmla="*/ 3 h 222"/>
                  <a:gd name="T26" fmla="*/ 14 w 56"/>
                  <a:gd name="T27" fmla="*/ 2 h 222"/>
                  <a:gd name="T28" fmla="*/ 9 w 56"/>
                  <a:gd name="T2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6" h="222">
                    <a:moveTo>
                      <a:pt x="9" y="0"/>
                    </a:moveTo>
                    <a:cubicBezTo>
                      <a:pt x="7" y="0"/>
                      <a:pt x="4" y="1"/>
                      <a:pt x="3" y="3"/>
                    </a:cubicBezTo>
                    <a:cubicBezTo>
                      <a:pt x="0" y="6"/>
                      <a:pt x="0" y="11"/>
                      <a:pt x="3" y="14"/>
                    </a:cubicBezTo>
                    <a:cubicBezTo>
                      <a:pt x="5" y="15"/>
                      <a:pt x="6" y="16"/>
                      <a:pt x="7" y="17"/>
                    </a:cubicBezTo>
                    <a:cubicBezTo>
                      <a:pt x="12" y="24"/>
                      <a:pt x="17" y="32"/>
                      <a:pt x="21" y="42"/>
                    </a:cubicBezTo>
                    <a:cubicBezTo>
                      <a:pt x="37" y="84"/>
                      <a:pt x="37" y="153"/>
                      <a:pt x="24" y="194"/>
                    </a:cubicBezTo>
                    <a:cubicBezTo>
                      <a:pt x="22" y="200"/>
                      <a:pt x="19" y="206"/>
                      <a:pt x="16" y="210"/>
                    </a:cubicBezTo>
                    <a:cubicBezTo>
                      <a:pt x="14" y="214"/>
                      <a:pt x="15" y="219"/>
                      <a:pt x="19" y="221"/>
                    </a:cubicBezTo>
                    <a:cubicBezTo>
                      <a:pt x="20" y="222"/>
                      <a:pt x="22" y="222"/>
                      <a:pt x="23" y="222"/>
                    </a:cubicBezTo>
                    <a:cubicBezTo>
                      <a:pt x="26" y="222"/>
                      <a:pt x="28" y="221"/>
                      <a:pt x="30" y="218"/>
                    </a:cubicBezTo>
                    <a:cubicBezTo>
                      <a:pt x="36" y="208"/>
                      <a:pt x="40" y="196"/>
                      <a:pt x="43" y="183"/>
                    </a:cubicBezTo>
                    <a:cubicBezTo>
                      <a:pt x="56" y="130"/>
                      <a:pt x="49" y="57"/>
                      <a:pt x="27" y="19"/>
                    </a:cubicBezTo>
                    <a:cubicBezTo>
                      <a:pt x="23" y="13"/>
                      <a:pt x="19" y="7"/>
                      <a:pt x="14" y="3"/>
                    </a:cubicBezTo>
                    <a:cubicBezTo>
                      <a:pt x="14" y="3"/>
                      <a:pt x="14" y="3"/>
                      <a:pt x="14" y="2"/>
                    </a:cubicBezTo>
                    <a:cubicBezTo>
                      <a:pt x="12" y="1"/>
                      <a:pt x="11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4" name="Freeform 187">
                <a:extLst>
                  <a:ext uri="{FF2B5EF4-FFF2-40B4-BE49-F238E27FC236}">
                    <a16:creationId xmlns:a16="http://schemas.microsoft.com/office/drawing/2014/main" id="{36A23EFA-8BA9-324D-E28A-015DEB4BFA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6" y="3540"/>
                <a:ext cx="101" cy="82"/>
              </a:xfrm>
              <a:custGeom>
                <a:avLst/>
                <a:gdLst>
                  <a:gd name="T0" fmla="*/ 10 w 58"/>
                  <a:gd name="T1" fmla="*/ 0 h 47"/>
                  <a:gd name="T2" fmla="*/ 4 w 58"/>
                  <a:gd name="T3" fmla="*/ 3 h 47"/>
                  <a:gd name="T4" fmla="*/ 0 w 58"/>
                  <a:gd name="T5" fmla="*/ 6 h 47"/>
                  <a:gd name="T6" fmla="*/ 0 w 58"/>
                  <a:gd name="T7" fmla="*/ 40 h 47"/>
                  <a:gd name="T8" fmla="*/ 0 w 58"/>
                  <a:gd name="T9" fmla="*/ 47 h 47"/>
                  <a:gd name="T10" fmla="*/ 15 w 58"/>
                  <a:gd name="T11" fmla="*/ 46 h 47"/>
                  <a:gd name="T12" fmla="*/ 40 w 58"/>
                  <a:gd name="T13" fmla="*/ 44 h 47"/>
                  <a:gd name="T14" fmla="*/ 58 w 58"/>
                  <a:gd name="T15" fmla="*/ 40 h 47"/>
                  <a:gd name="T16" fmla="*/ 50 w 58"/>
                  <a:gd name="T17" fmla="*/ 41 h 47"/>
                  <a:gd name="T18" fmla="*/ 26 w 58"/>
                  <a:gd name="T19" fmla="*/ 29 h 47"/>
                  <a:gd name="T20" fmla="*/ 16 w 58"/>
                  <a:gd name="T21" fmla="*/ 30 h 47"/>
                  <a:gd name="T22" fmla="*/ 15 w 58"/>
                  <a:gd name="T23" fmla="*/ 30 h 47"/>
                  <a:gd name="T24" fmla="*/ 15 w 58"/>
                  <a:gd name="T25" fmla="*/ 30 h 47"/>
                  <a:gd name="T26" fmla="*/ 15 w 58"/>
                  <a:gd name="T27" fmla="*/ 12 h 47"/>
                  <a:gd name="T28" fmla="*/ 10 w 58"/>
                  <a:gd name="T2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47">
                    <a:moveTo>
                      <a:pt x="10" y="0"/>
                    </a:moveTo>
                    <a:cubicBezTo>
                      <a:pt x="7" y="1"/>
                      <a:pt x="5" y="2"/>
                      <a:pt x="4" y="3"/>
                    </a:cubicBezTo>
                    <a:cubicBezTo>
                      <a:pt x="2" y="4"/>
                      <a:pt x="1" y="5"/>
                      <a:pt x="0" y="6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40" y="44"/>
                      <a:pt x="40" y="44"/>
                      <a:pt x="40" y="44"/>
                    </a:cubicBezTo>
                    <a:cubicBezTo>
                      <a:pt x="46" y="43"/>
                      <a:pt x="52" y="42"/>
                      <a:pt x="58" y="40"/>
                    </a:cubicBezTo>
                    <a:cubicBezTo>
                      <a:pt x="55" y="41"/>
                      <a:pt x="52" y="41"/>
                      <a:pt x="50" y="41"/>
                    </a:cubicBezTo>
                    <a:cubicBezTo>
                      <a:pt x="39" y="41"/>
                      <a:pt x="31" y="36"/>
                      <a:pt x="26" y="29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8"/>
                      <a:pt x="12" y="4"/>
                      <a:pt x="1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5" name="Freeform 188">
                <a:extLst>
                  <a:ext uri="{FF2B5EF4-FFF2-40B4-BE49-F238E27FC236}">
                    <a16:creationId xmlns:a16="http://schemas.microsoft.com/office/drawing/2014/main" id="{66EB7A10-A601-79D9-07B5-B99AA8FD8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2" y="5060"/>
                <a:ext cx="116" cy="165"/>
              </a:xfrm>
              <a:custGeom>
                <a:avLst/>
                <a:gdLst>
                  <a:gd name="T0" fmla="*/ 10 w 67"/>
                  <a:gd name="T1" fmla="*/ 0 h 95"/>
                  <a:gd name="T2" fmla="*/ 3 w 67"/>
                  <a:gd name="T3" fmla="*/ 7 h 95"/>
                  <a:gd name="T4" fmla="*/ 6 w 67"/>
                  <a:gd name="T5" fmla="*/ 46 h 95"/>
                  <a:gd name="T6" fmla="*/ 54 w 67"/>
                  <a:gd name="T7" fmla="*/ 94 h 95"/>
                  <a:gd name="T8" fmla="*/ 58 w 67"/>
                  <a:gd name="T9" fmla="*/ 95 h 95"/>
                  <a:gd name="T10" fmla="*/ 65 w 67"/>
                  <a:gd name="T11" fmla="*/ 91 h 95"/>
                  <a:gd name="T12" fmla="*/ 62 w 67"/>
                  <a:gd name="T13" fmla="*/ 81 h 95"/>
                  <a:gd name="T14" fmla="*/ 34 w 67"/>
                  <a:gd name="T15" fmla="*/ 60 h 95"/>
                  <a:gd name="T16" fmla="*/ 18 w 67"/>
                  <a:gd name="T17" fmla="*/ 10 h 95"/>
                  <a:gd name="T18" fmla="*/ 12 w 67"/>
                  <a:gd name="T19" fmla="*/ 1 h 95"/>
                  <a:gd name="T20" fmla="*/ 10 w 67"/>
                  <a:gd name="T2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95">
                    <a:moveTo>
                      <a:pt x="10" y="0"/>
                    </a:moveTo>
                    <a:cubicBezTo>
                      <a:pt x="7" y="0"/>
                      <a:pt x="3" y="3"/>
                      <a:pt x="3" y="7"/>
                    </a:cubicBezTo>
                    <a:cubicBezTo>
                      <a:pt x="1" y="19"/>
                      <a:pt x="0" y="32"/>
                      <a:pt x="6" y="46"/>
                    </a:cubicBezTo>
                    <a:cubicBezTo>
                      <a:pt x="12" y="62"/>
                      <a:pt x="26" y="78"/>
                      <a:pt x="54" y="94"/>
                    </a:cubicBezTo>
                    <a:cubicBezTo>
                      <a:pt x="55" y="95"/>
                      <a:pt x="56" y="95"/>
                      <a:pt x="58" y="95"/>
                    </a:cubicBezTo>
                    <a:cubicBezTo>
                      <a:pt x="61" y="95"/>
                      <a:pt x="63" y="94"/>
                      <a:pt x="65" y="91"/>
                    </a:cubicBezTo>
                    <a:cubicBezTo>
                      <a:pt x="67" y="88"/>
                      <a:pt x="65" y="83"/>
                      <a:pt x="62" y="81"/>
                    </a:cubicBezTo>
                    <a:cubicBezTo>
                      <a:pt x="50" y="74"/>
                      <a:pt x="41" y="67"/>
                      <a:pt x="34" y="60"/>
                    </a:cubicBezTo>
                    <a:cubicBezTo>
                      <a:pt x="19" y="46"/>
                      <a:pt x="15" y="30"/>
                      <a:pt x="18" y="10"/>
                    </a:cubicBezTo>
                    <a:cubicBezTo>
                      <a:pt x="19" y="5"/>
                      <a:pt x="16" y="1"/>
                      <a:pt x="12" y="1"/>
                    </a:cubicBezTo>
                    <a:cubicBezTo>
                      <a:pt x="11" y="0"/>
                      <a:pt x="11" y="0"/>
                      <a:pt x="1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6" name="Freeform 189">
                <a:extLst>
                  <a:ext uri="{FF2B5EF4-FFF2-40B4-BE49-F238E27FC236}">
                    <a16:creationId xmlns:a16="http://schemas.microsoft.com/office/drawing/2014/main" id="{E26DF933-63ED-C756-3499-0FE951DBDC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5" y="5446"/>
                <a:ext cx="73" cy="143"/>
              </a:xfrm>
              <a:custGeom>
                <a:avLst/>
                <a:gdLst>
                  <a:gd name="T0" fmla="*/ 11 w 42"/>
                  <a:gd name="T1" fmla="*/ 0 h 82"/>
                  <a:gd name="T2" fmla="*/ 4 w 42"/>
                  <a:gd name="T3" fmla="*/ 6 h 82"/>
                  <a:gd name="T4" fmla="*/ 8 w 42"/>
                  <a:gd name="T5" fmla="*/ 49 h 82"/>
                  <a:gd name="T6" fmla="*/ 23 w 42"/>
                  <a:gd name="T7" fmla="*/ 74 h 82"/>
                  <a:gd name="T8" fmla="*/ 36 w 42"/>
                  <a:gd name="T9" fmla="*/ 82 h 82"/>
                  <a:gd name="T10" fmla="*/ 37 w 42"/>
                  <a:gd name="T11" fmla="*/ 82 h 82"/>
                  <a:gd name="T12" fmla="*/ 38 w 42"/>
                  <a:gd name="T13" fmla="*/ 81 h 82"/>
                  <a:gd name="T14" fmla="*/ 40 w 42"/>
                  <a:gd name="T15" fmla="*/ 70 h 82"/>
                  <a:gd name="T16" fmla="*/ 27 w 42"/>
                  <a:gd name="T17" fmla="*/ 52 h 82"/>
                  <a:gd name="T18" fmla="*/ 19 w 42"/>
                  <a:gd name="T19" fmla="*/ 10 h 82"/>
                  <a:gd name="T20" fmla="*/ 13 w 42"/>
                  <a:gd name="T21" fmla="*/ 1 h 82"/>
                  <a:gd name="T22" fmla="*/ 11 w 42"/>
                  <a:gd name="T2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2" h="82">
                    <a:moveTo>
                      <a:pt x="11" y="0"/>
                    </a:moveTo>
                    <a:cubicBezTo>
                      <a:pt x="8" y="0"/>
                      <a:pt x="5" y="3"/>
                      <a:pt x="4" y="6"/>
                    </a:cubicBezTo>
                    <a:cubicBezTo>
                      <a:pt x="0" y="22"/>
                      <a:pt x="3" y="36"/>
                      <a:pt x="8" y="49"/>
                    </a:cubicBezTo>
                    <a:cubicBezTo>
                      <a:pt x="12" y="59"/>
                      <a:pt x="18" y="68"/>
                      <a:pt x="23" y="74"/>
                    </a:cubicBezTo>
                    <a:cubicBezTo>
                      <a:pt x="29" y="75"/>
                      <a:pt x="35" y="79"/>
                      <a:pt x="36" y="82"/>
                    </a:cubicBezTo>
                    <a:cubicBezTo>
                      <a:pt x="37" y="82"/>
                      <a:pt x="37" y="82"/>
                      <a:pt x="37" y="82"/>
                    </a:cubicBezTo>
                    <a:cubicBezTo>
                      <a:pt x="37" y="82"/>
                      <a:pt x="38" y="82"/>
                      <a:pt x="38" y="81"/>
                    </a:cubicBezTo>
                    <a:cubicBezTo>
                      <a:pt x="42" y="79"/>
                      <a:pt x="42" y="74"/>
                      <a:pt x="40" y="70"/>
                    </a:cubicBezTo>
                    <a:cubicBezTo>
                      <a:pt x="35" y="65"/>
                      <a:pt x="31" y="59"/>
                      <a:pt x="27" y="52"/>
                    </a:cubicBezTo>
                    <a:cubicBezTo>
                      <a:pt x="20" y="39"/>
                      <a:pt x="15" y="25"/>
                      <a:pt x="19" y="10"/>
                    </a:cubicBezTo>
                    <a:cubicBezTo>
                      <a:pt x="20" y="6"/>
                      <a:pt x="17" y="2"/>
                      <a:pt x="13" y="1"/>
                    </a:cubicBezTo>
                    <a:cubicBezTo>
                      <a:pt x="13" y="0"/>
                      <a:pt x="12" y="0"/>
                      <a:pt x="11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7" name="Freeform 190">
                <a:extLst>
                  <a:ext uri="{FF2B5EF4-FFF2-40B4-BE49-F238E27FC236}">
                    <a16:creationId xmlns:a16="http://schemas.microsoft.com/office/drawing/2014/main" id="{AF243CD2-A780-371D-F1EE-BA21A056C4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2" y="4475"/>
                <a:ext cx="46" cy="122"/>
              </a:xfrm>
              <a:custGeom>
                <a:avLst/>
                <a:gdLst>
                  <a:gd name="T0" fmla="*/ 15 w 26"/>
                  <a:gd name="T1" fmla="*/ 0 h 70"/>
                  <a:gd name="T2" fmla="*/ 9 w 26"/>
                  <a:gd name="T3" fmla="*/ 3 h 70"/>
                  <a:gd name="T4" fmla="*/ 4 w 26"/>
                  <a:gd name="T5" fmla="*/ 50 h 70"/>
                  <a:gd name="T6" fmla="*/ 10 w 26"/>
                  <a:gd name="T7" fmla="*/ 66 h 70"/>
                  <a:gd name="T8" fmla="*/ 11 w 26"/>
                  <a:gd name="T9" fmla="*/ 67 h 70"/>
                  <a:gd name="T10" fmla="*/ 11 w 26"/>
                  <a:gd name="T11" fmla="*/ 67 h 70"/>
                  <a:gd name="T12" fmla="*/ 13 w 26"/>
                  <a:gd name="T13" fmla="*/ 69 h 70"/>
                  <a:gd name="T14" fmla="*/ 17 w 26"/>
                  <a:gd name="T15" fmla="*/ 70 h 70"/>
                  <a:gd name="T16" fmla="*/ 21 w 26"/>
                  <a:gd name="T17" fmla="*/ 69 h 70"/>
                  <a:gd name="T18" fmla="*/ 23 w 26"/>
                  <a:gd name="T19" fmla="*/ 58 h 70"/>
                  <a:gd name="T20" fmla="*/ 23 w 26"/>
                  <a:gd name="T21" fmla="*/ 58 h 70"/>
                  <a:gd name="T22" fmla="*/ 21 w 26"/>
                  <a:gd name="T23" fmla="*/ 53 h 70"/>
                  <a:gd name="T24" fmla="*/ 22 w 26"/>
                  <a:gd name="T25" fmla="*/ 12 h 70"/>
                  <a:gd name="T26" fmla="*/ 20 w 26"/>
                  <a:gd name="T27" fmla="*/ 1 h 70"/>
                  <a:gd name="T28" fmla="*/ 15 w 26"/>
                  <a:gd name="T2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70">
                    <a:moveTo>
                      <a:pt x="15" y="0"/>
                    </a:moveTo>
                    <a:cubicBezTo>
                      <a:pt x="13" y="0"/>
                      <a:pt x="11" y="1"/>
                      <a:pt x="9" y="3"/>
                    </a:cubicBezTo>
                    <a:cubicBezTo>
                      <a:pt x="2" y="12"/>
                      <a:pt x="0" y="33"/>
                      <a:pt x="4" y="50"/>
                    </a:cubicBezTo>
                    <a:cubicBezTo>
                      <a:pt x="5" y="56"/>
                      <a:pt x="7" y="62"/>
                      <a:pt x="10" y="66"/>
                    </a:cubicBezTo>
                    <a:cubicBezTo>
                      <a:pt x="10" y="66"/>
                      <a:pt x="10" y="67"/>
                      <a:pt x="11" y="67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2" y="68"/>
                      <a:pt x="13" y="69"/>
                      <a:pt x="13" y="69"/>
                    </a:cubicBezTo>
                    <a:cubicBezTo>
                      <a:pt x="15" y="70"/>
                      <a:pt x="16" y="70"/>
                      <a:pt x="17" y="70"/>
                    </a:cubicBezTo>
                    <a:cubicBezTo>
                      <a:pt x="18" y="70"/>
                      <a:pt x="20" y="70"/>
                      <a:pt x="21" y="69"/>
                    </a:cubicBezTo>
                    <a:cubicBezTo>
                      <a:pt x="25" y="66"/>
                      <a:pt x="26" y="61"/>
                      <a:pt x="23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2" y="56"/>
                      <a:pt x="22" y="55"/>
                      <a:pt x="21" y="53"/>
                    </a:cubicBezTo>
                    <a:cubicBezTo>
                      <a:pt x="16" y="41"/>
                      <a:pt x="17" y="19"/>
                      <a:pt x="22" y="12"/>
                    </a:cubicBezTo>
                    <a:cubicBezTo>
                      <a:pt x="24" y="9"/>
                      <a:pt x="24" y="4"/>
                      <a:pt x="20" y="1"/>
                    </a:cubicBezTo>
                    <a:cubicBezTo>
                      <a:pt x="19" y="0"/>
                      <a:pt x="17" y="0"/>
                      <a:pt x="1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8" name="Freeform 191">
                <a:extLst>
                  <a:ext uri="{FF2B5EF4-FFF2-40B4-BE49-F238E27FC236}">
                    <a16:creationId xmlns:a16="http://schemas.microsoft.com/office/drawing/2014/main" id="{6ABC0043-374B-7A1B-6D71-ADE0CA3FA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3" y="4947"/>
                <a:ext cx="43" cy="130"/>
              </a:xfrm>
              <a:custGeom>
                <a:avLst/>
                <a:gdLst>
                  <a:gd name="T0" fmla="*/ 16 w 25"/>
                  <a:gd name="T1" fmla="*/ 0 h 75"/>
                  <a:gd name="T2" fmla="*/ 9 w 25"/>
                  <a:gd name="T3" fmla="*/ 5 h 75"/>
                  <a:gd name="T4" fmla="*/ 1 w 25"/>
                  <a:gd name="T5" fmla="*/ 39 h 75"/>
                  <a:gd name="T6" fmla="*/ 8 w 25"/>
                  <a:gd name="T7" fmla="*/ 72 h 75"/>
                  <a:gd name="T8" fmla="*/ 14 w 25"/>
                  <a:gd name="T9" fmla="*/ 75 h 75"/>
                  <a:gd name="T10" fmla="*/ 19 w 25"/>
                  <a:gd name="T11" fmla="*/ 73 h 75"/>
                  <a:gd name="T12" fmla="*/ 20 w 25"/>
                  <a:gd name="T13" fmla="*/ 62 h 75"/>
                  <a:gd name="T14" fmla="*/ 17 w 25"/>
                  <a:gd name="T15" fmla="*/ 52 h 75"/>
                  <a:gd name="T16" fmla="*/ 24 w 25"/>
                  <a:gd name="T17" fmla="*/ 10 h 75"/>
                  <a:gd name="T18" fmla="*/ 18 w 25"/>
                  <a:gd name="T19" fmla="*/ 0 h 75"/>
                  <a:gd name="T20" fmla="*/ 16 w 25"/>
                  <a:gd name="T2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75">
                    <a:moveTo>
                      <a:pt x="16" y="0"/>
                    </a:moveTo>
                    <a:cubicBezTo>
                      <a:pt x="13" y="0"/>
                      <a:pt x="10" y="2"/>
                      <a:pt x="9" y="5"/>
                    </a:cubicBezTo>
                    <a:cubicBezTo>
                      <a:pt x="6" y="15"/>
                      <a:pt x="2" y="27"/>
                      <a:pt x="1" y="39"/>
                    </a:cubicBezTo>
                    <a:cubicBezTo>
                      <a:pt x="0" y="52"/>
                      <a:pt x="1" y="64"/>
                      <a:pt x="8" y="72"/>
                    </a:cubicBezTo>
                    <a:cubicBezTo>
                      <a:pt x="10" y="74"/>
                      <a:pt x="12" y="75"/>
                      <a:pt x="14" y="75"/>
                    </a:cubicBezTo>
                    <a:cubicBezTo>
                      <a:pt x="16" y="75"/>
                      <a:pt x="18" y="74"/>
                      <a:pt x="19" y="73"/>
                    </a:cubicBezTo>
                    <a:cubicBezTo>
                      <a:pt x="22" y="70"/>
                      <a:pt x="23" y="65"/>
                      <a:pt x="20" y="62"/>
                    </a:cubicBezTo>
                    <a:cubicBezTo>
                      <a:pt x="18" y="60"/>
                      <a:pt x="17" y="57"/>
                      <a:pt x="17" y="52"/>
                    </a:cubicBezTo>
                    <a:cubicBezTo>
                      <a:pt x="16" y="44"/>
                      <a:pt x="17" y="31"/>
                      <a:pt x="24" y="10"/>
                    </a:cubicBezTo>
                    <a:cubicBezTo>
                      <a:pt x="25" y="6"/>
                      <a:pt x="23" y="1"/>
                      <a:pt x="18" y="0"/>
                    </a:cubicBezTo>
                    <a:cubicBezTo>
                      <a:pt x="18" y="0"/>
                      <a:pt x="17" y="0"/>
                      <a:pt x="1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9" name="Freeform 192">
                <a:extLst>
                  <a:ext uri="{FF2B5EF4-FFF2-40B4-BE49-F238E27FC236}">
                    <a16:creationId xmlns:a16="http://schemas.microsoft.com/office/drawing/2014/main" id="{0EF6AC18-072F-1C1F-4F6B-25EFA4F976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47" y="5242"/>
                <a:ext cx="189" cy="228"/>
              </a:xfrm>
              <a:custGeom>
                <a:avLst/>
                <a:gdLst>
                  <a:gd name="T0" fmla="*/ 0 w 109"/>
                  <a:gd name="T1" fmla="*/ 0 h 131"/>
                  <a:gd name="T2" fmla="*/ 2 w 109"/>
                  <a:gd name="T3" fmla="*/ 0 h 131"/>
                  <a:gd name="T4" fmla="*/ 61 w 109"/>
                  <a:gd name="T5" fmla="*/ 44 h 131"/>
                  <a:gd name="T6" fmla="*/ 71 w 109"/>
                  <a:gd name="T7" fmla="*/ 60 h 131"/>
                  <a:gd name="T8" fmla="*/ 93 w 109"/>
                  <a:gd name="T9" fmla="*/ 124 h 131"/>
                  <a:gd name="T10" fmla="*/ 101 w 109"/>
                  <a:gd name="T11" fmla="*/ 131 h 131"/>
                  <a:gd name="T12" fmla="*/ 101 w 109"/>
                  <a:gd name="T13" fmla="*/ 131 h 131"/>
                  <a:gd name="T14" fmla="*/ 109 w 109"/>
                  <a:gd name="T15" fmla="*/ 124 h 131"/>
                  <a:gd name="T16" fmla="*/ 43 w 109"/>
                  <a:gd name="T17" fmla="*/ 3 h 131"/>
                  <a:gd name="T18" fmla="*/ 35 w 109"/>
                  <a:gd name="T19" fmla="*/ 6 h 131"/>
                  <a:gd name="T20" fmla="*/ 33 w 109"/>
                  <a:gd name="T21" fmla="*/ 6 h 131"/>
                  <a:gd name="T22" fmla="*/ 0 w 109"/>
                  <a:gd name="T2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9" h="131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9" y="6"/>
                      <a:pt x="49" y="27"/>
                      <a:pt x="61" y="44"/>
                    </a:cubicBezTo>
                    <a:cubicBezTo>
                      <a:pt x="66" y="48"/>
                      <a:pt x="70" y="54"/>
                      <a:pt x="71" y="60"/>
                    </a:cubicBezTo>
                    <a:cubicBezTo>
                      <a:pt x="86" y="85"/>
                      <a:pt x="93" y="110"/>
                      <a:pt x="93" y="124"/>
                    </a:cubicBezTo>
                    <a:cubicBezTo>
                      <a:pt x="93" y="128"/>
                      <a:pt x="96" y="131"/>
                      <a:pt x="101" y="131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105" y="131"/>
                      <a:pt x="108" y="128"/>
                      <a:pt x="109" y="124"/>
                    </a:cubicBezTo>
                    <a:cubicBezTo>
                      <a:pt x="109" y="95"/>
                      <a:pt x="85" y="34"/>
                      <a:pt x="43" y="3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3" y="6"/>
                      <a:pt x="19" y="4"/>
                      <a:pt x="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0" name="Freeform 193">
                <a:extLst>
                  <a:ext uri="{FF2B5EF4-FFF2-40B4-BE49-F238E27FC236}">
                    <a16:creationId xmlns:a16="http://schemas.microsoft.com/office/drawing/2014/main" id="{4FF4BDB3-C846-41A1-C3BA-06939FC708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4" y="3930"/>
                <a:ext cx="160" cy="115"/>
              </a:xfrm>
              <a:custGeom>
                <a:avLst/>
                <a:gdLst>
                  <a:gd name="T0" fmla="*/ 83 w 92"/>
                  <a:gd name="T1" fmla="*/ 0 h 66"/>
                  <a:gd name="T2" fmla="*/ 80 w 92"/>
                  <a:gd name="T3" fmla="*/ 0 h 66"/>
                  <a:gd name="T4" fmla="*/ 67 w 92"/>
                  <a:gd name="T5" fmla="*/ 6 h 66"/>
                  <a:gd name="T6" fmla="*/ 26 w 92"/>
                  <a:gd name="T7" fmla="*/ 27 h 66"/>
                  <a:gd name="T8" fmla="*/ 4 w 92"/>
                  <a:gd name="T9" fmla="*/ 49 h 66"/>
                  <a:gd name="T10" fmla="*/ 0 w 92"/>
                  <a:gd name="T11" fmla="*/ 58 h 66"/>
                  <a:gd name="T12" fmla="*/ 5 w 92"/>
                  <a:gd name="T13" fmla="*/ 66 h 66"/>
                  <a:gd name="T14" fmla="*/ 8 w 92"/>
                  <a:gd name="T15" fmla="*/ 66 h 66"/>
                  <a:gd name="T16" fmla="*/ 15 w 92"/>
                  <a:gd name="T17" fmla="*/ 61 h 66"/>
                  <a:gd name="T18" fmla="*/ 26 w 92"/>
                  <a:gd name="T19" fmla="*/ 47 h 66"/>
                  <a:gd name="T20" fmla="*/ 73 w 92"/>
                  <a:gd name="T21" fmla="*/ 21 h 66"/>
                  <a:gd name="T22" fmla="*/ 87 w 92"/>
                  <a:gd name="T23" fmla="*/ 14 h 66"/>
                  <a:gd name="T24" fmla="*/ 91 w 92"/>
                  <a:gd name="T25" fmla="*/ 4 h 66"/>
                  <a:gd name="T26" fmla="*/ 83 w 92"/>
                  <a:gd name="T2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" h="66">
                    <a:moveTo>
                      <a:pt x="83" y="0"/>
                    </a:moveTo>
                    <a:cubicBezTo>
                      <a:pt x="82" y="0"/>
                      <a:pt x="81" y="0"/>
                      <a:pt x="80" y="0"/>
                    </a:cubicBezTo>
                    <a:cubicBezTo>
                      <a:pt x="76" y="2"/>
                      <a:pt x="71" y="4"/>
                      <a:pt x="67" y="6"/>
                    </a:cubicBezTo>
                    <a:cubicBezTo>
                      <a:pt x="52" y="13"/>
                      <a:pt x="37" y="20"/>
                      <a:pt x="26" y="27"/>
                    </a:cubicBezTo>
                    <a:cubicBezTo>
                      <a:pt x="17" y="33"/>
                      <a:pt x="9" y="40"/>
                      <a:pt x="4" y="49"/>
                    </a:cubicBezTo>
                    <a:cubicBezTo>
                      <a:pt x="3" y="52"/>
                      <a:pt x="1" y="55"/>
                      <a:pt x="0" y="58"/>
                    </a:cubicBezTo>
                    <a:cubicBezTo>
                      <a:pt x="0" y="61"/>
                      <a:pt x="2" y="64"/>
                      <a:pt x="5" y="66"/>
                    </a:cubicBezTo>
                    <a:cubicBezTo>
                      <a:pt x="6" y="66"/>
                      <a:pt x="7" y="66"/>
                      <a:pt x="8" y="66"/>
                    </a:cubicBezTo>
                    <a:cubicBezTo>
                      <a:pt x="11" y="66"/>
                      <a:pt x="14" y="64"/>
                      <a:pt x="15" y="61"/>
                    </a:cubicBezTo>
                    <a:cubicBezTo>
                      <a:pt x="17" y="56"/>
                      <a:pt x="21" y="51"/>
                      <a:pt x="26" y="47"/>
                    </a:cubicBezTo>
                    <a:cubicBezTo>
                      <a:pt x="37" y="37"/>
                      <a:pt x="53" y="29"/>
                      <a:pt x="73" y="21"/>
                    </a:cubicBezTo>
                    <a:cubicBezTo>
                      <a:pt x="78" y="19"/>
                      <a:pt x="82" y="17"/>
                      <a:pt x="87" y="14"/>
                    </a:cubicBezTo>
                    <a:cubicBezTo>
                      <a:pt x="91" y="13"/>
                      <a:pt x="92" y="8"/>
                      <a:pt x="91" y="4"/>
                    </a:cubicBezTo>
                    <a:cubicBezTo>
                      <a:pt x="89" y="1"/>
                      <a:pt x="86" y="0"/>
                      <a:pt x="83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1" name="Freeform 194">
                <a:extLst>
                  <a:ext uri="{FF2B5EF4-FFF2-40B4-BE49-F238E27FC236}">
                    <a16:creationId xmlns:a16="http://schemas.microsoft.com/office/drawing/2014/main" id="{CB1E8385-C0B0-C43C-6F79-6A5F5B65B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5" y="5531"/>
                <a:ext cx="272" cy="47"/>
              </a:xfrm>
              <a:custGeom>
                <a:avLst/>
                <a:gdLst>
                  <a:gd name="T0" fmla="*/ 114 w 156"/>
                  <a:gd name="T1" fmla="*/ 0 h 27"/>
                  <a:gd name="T2" fmla="*/ 69 w 156"/>
                  <a:gd name="T3" fmla="*/ 3 h 27"/>
                  <a:gd name="T4" fmla="*/ 2 w 156"/>
                  <a:gd name="T5" fmla="*/ 11 h 27"/>
                  <a:gd name="T6" fmla="*/ 2 w 156"/>
                  <a:gd name="T7" fmla="*/ 12 h 27"/>
                  <a:gd name="T8" fmla="*/ 4 w 156"/>
                  <a:gd name="T9" fmla="*/ 18 h 27"/>
                  <a:gd name="T10" fmla="*/ 0 w 156"/>
                  <a:gd name="T11" fmla="*/ 26 h 27"/>
                  <a:gd name="T12" fmla="*/ 2 w 156"/>
                  <a:gd name="T13" fmla="*/ 27 h 27"/>
                  <a:gd name="T14" fmla="*/ 3 w 156"/>
                  <a:gd name="T15" fmla="*/ 27 h 27"/>
                  <a:gd name="T16" fmla="*/ 7 w 156"/>
                  <a:gd name="T17" fmla="*/ 26 h 27"/>
                  <a:gd name="T18" fmla="*/ 11 w 156"/>
                  <a:gd name="T19" fmla="*/ 18 h 27"/>
                  <a:gd name="T20" fmla="*/ 21 w 156"/>
                  <a:gd name="T21" fmla="*/ 10 h 27"/>
                  <a:gd name="T22" fmla="*/ 24 w 156"/>
                  <a:gd name="T23" fmla="*/ 11 h 27"/>
                  <a:gd name="T24" fmla="*/ 32 w 156"/>
                  <a:gd name="T25" fmla="*/ 21 h 27"/>
                  <a:gd name="T26" fmla="*/ 31 w 156"/>
                  <a:gd name="T27" fmla="*/ 23 h 27"/>
                  <a:gd name="T28" fmla="*/ 40 w 156"/>
                  <a:gd name="T29" fmla="*/ 21 h 27"/>
                  <a:gd name="T30" fmla="*/ 32 w 156"/>
                  <a:gd name="T31" fmla="*/ 13 h 27"/>
                  <a:gd name="T32" fmla="*/ 44 w 156"/>
                  <a:gd name="T33" fmla="*/ 6 h 27"/>
                  <a:gd name="T34" fmla="*/ 45 w 156"/>
                  <a:gd name="T35" fmla="*/ 6 h 27"/>
                  <a:gd name="T36" fmla="*/ 79 w 156"/>
                  <a:gd name="T37" fmla="*/ 17 h 27"/>
                  <a:gd name="T38" fmla="*/ 110 w 156"/>
                  <a:gd name="T39" fmla="*/ 16 h 27"/>
                  <a:gd name="T40" fmla="*/ 113 w 156"/>
                  <a:gd name="T41" fmla="*/ 16 h 27"/>
                  <a:gd name="T42" fmla="*/ 146 w 156"/>
                  <a:gd name="T43" fmla="*/ 18 h 27"/>
                  <a:gd name="T44" fmla="*/ 148 w 156"/>
                  <a:gd name="T45" fmla="*/ 18 h 27"/>
                  <a:gd name="T46" fmla="*/ 155 w 156"/>
                  <a:gd name="T47" fmla="*/ 12 h 27"/>
                  <a:gd name="T48" fmla="*/ 149 w 156"/>
                  <a:gd name="T49" fmla="*/ 3 h 27"/>
                  <a:gd name="T50" fmla="*/ 114 w 15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6" h="27">
                    <a:moveTo>
                      <a:pt x="114" y="0"/>
                    </a:moveTo>
                    <a:cubicBezTo>
                      <a:pt x="100" y="0"/>
                      <a:pt x="85" y="1"/>
                      <a:pt x="69" y="3"/>
                    </a:cubicBezTo>
                    <a:cubicBezTo>
                      <a:pt x="47" y="5"/>
                      <a:pt x="24" y="8"/>
                      <a:pt x="2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3" y="14"/>
                      <a:pt x="4" y="16"/>
                      <a:pt x="4" y="18"/>
                    </a:cubicBezTo>
                    <a:cubicBezTo>
                      <a:pt x="4" y="21"/>
                      <a:pt x="3" y="24"/>
                      <a:pt x="0" y="26"/>
                    </a:cubicBezTo>
                    <a:cubicBezTo>
                      <a:pt x="1" y="26"/>
                      <a:pt x="2" y="27"/>
                      <a:pt x="2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4" y="27"/>
                      <a:pt x="6" y="27"/>
                      <a:pt x="7" y="26"/>
                    </a:cubicBezTo>
                    <a:cubicBezTo>
                      <a:pt x="9" y="22"/>
                      <a:pt x="10" y="19"/>
                      <a:pt x="11" y="18"/>
                    </a:cubicBezTo>
                    <a:cubicBezTo>
                      <a:pt x="12" y="13"/>
                      <a:pt x="16" y="10"/>
                      <a:pt x="21" y="10"/>
                    </a:cubicBezTo>
                    <a:cubicBezTo>
                      <a:pt x="22" y="10"/>
                      <a:pt x="23" y="11"/>
                      <a:pt x="24" y="11"/>
                    </a:cubicBezTo>
                    <a:cubicBezTo>
                      <a:pt x="29" y="12"/>
                      <a:pt x="32" y="17"/>
                      <a:pt x="32" y="21"/>
                    </a:cubicBezTo>
                    <a:cubicBezTo>
                      <a:pt x="32" y="22"/>
                      <a:pt x="32" y="22"/>
                      <a:pt x="31" y="23"/>
                    </a:cubicBezTo>
                    <a:cubicBezTo>
                      <a:pt x="34" y="22"/>
                      <a:pt x="37" y="22"/>
                      <a:pt x="40" y="21"/>
                    </a:cubicBezTo>
                    <a:cubicBezTo>
                      <a:pt x="35" y="21"/>
                      <a:pt x="32" y="19"/>
                      <a:pt x="32" y="13"/>
                    </a:cubicBezTo>
                    <a:cubicBezTo>
                      <a:pt x="32" y="7"/>
                      <a:pt x="38" y="6"/>
                      <a:pt x="44" y="6"/>
                    </a:cubicBezTo>
                    <a:cubicBezTo>
                      <a:pt x="44" y="6"/>
                      <a:pt x="45" y="6"/>
                      <a:pt x="45" y="6"/>
                    </a:cubicBezTo>
                    <a:cubicBezTo>
                      <a:pt x="57" y="6"/>
                      <a:pt x="69" y="10"/>
                      <a:pt x="79" y="17"/>
                    </a:cubicBezTo>
                    <a:cubicBezTo>
                      <a:pt x="90" y="16"/>
                      <a:pt x="100" y="16"/>
                      <a:pt x="110" y="16"/>
                    </a:cubicBezTo>
                    <a:cubicBezTo>
                      <a:pt x="111" y="16"/>
                      <a:pt x="112" y="16"/>
                      <a:pt x="113" y="16"/>
                    </a:cubicBezTo>
                    <a:cubicBezTo>
                      <a:pt x="126" y="16"/>
                      <a:pt x="137" y="17"/>
                      <a:pt x="146" y="18"/>
                    </a:cubicBezTo>
                    <a:cubicBezTo>
                      <a:pt x="147" y="18"/>
                      <a:pt x="147" y="18"/>
                      <a:pt x="148" y="18"/>
                    </a:cubicBezTo>
                    <a:cubicBezTo>
                      <a:pt x="151" y="18"/>
                      <a:pt x="155" y="16"/>
                      <a:pt x="155" y="12"/>
                    </a:cubicBezTo>
                    <a:cubicBezTo>
                      <a:pt x="156" y="8"/>
                      <a:pt x="153" y="4"/>
                      <a:pt x="149" y="3"/>
                    </a:cubicBezTo>
                    <a:cubicBezTo>
                      <a:pt x="139" y="1"/>
                      <a:pt x="127" y="0"/>
                      <a:pt x="114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2" name="Freeform 195">
                <a:extLst>
                  <a:ext uri="{FF2B5EF4-FFF2-40B4-BE49-F238E27FC236}">
                    <a16:creationId xmlns:a16="http://schemas.microsoft.com/office/drawing/2014/main" id="{F9E725D8-500B-F032-1964-8EA1296477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" y="5018"/>
                <a:ext cx="472" cy="348"/>
              </a:xfrm>
              <a:custGeom>
                <a:avLst/>
                <a:gdLst>
                  <a:gd name="T0" fmla="*/ 6 w 271"/>
                  <a:gd name="T1" fmla="*/ 0 h 200"/>
                  <a:gd name="T2" fmla="*/ 1 w 271"/>
                  <a:gd name="T3" fmla="*/ 1 h 200"/>
                  <a:gd name="T4" fmla="*/ 0 w 271"/>
                  <a:gd name="T5" fmla="*/ 3 h 200"/>
                  <a:gd name="T6" fmla="*/ 21 w 271"/>
                  <a:gd name="T7" fmla="*/ 30 h 200"/>
                  <a:gd name="T8" fmla="*/ 167 w 271"/>
                  <a:gd name="T9" fmla="*/ 126 h 200"/>
                  <a:gd name="T10" fmla="*/ 209 w 271"/>
                  <a:gd name="T11" fmla="*/ 164 h 200"/>
                  <a:gd name="T12" fmla="*/ 213 w 271"/>
                  <a:gd name="T13" fmla="*/ 166 h 200"/>
                  <a:gd name="T14" fmla="*/ 270 w 271"/>
                  <a:gd name="T15" fmla="*/ 199 h 200"/>
                  <a:gd name="T16" fmla="*/ 271 w 271"/>
                  <a:gd name="T17" fmla="*/ 200 h 200"/>
                  <a:gd name="T18" fmla="*/ 180 w 271"/>
                  <a:gd name="T19" fmla="*/ 109 h 200"/>
                  <a:gd name="T20" fmla="*/ 17 w 271"/>
                  <a:gd name="T21" fmla="*/ 4 h 200"/>
                  <a:gd name="T22" fmla="*/ 10 w 271"/>
                  <a:gd name="T23" fmla="*/ 1 h 200"/>
                  <a:gd name="T24" fmla="*/ 6 w 271"/>
                  <a:gd name="T25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1" h="200">
                    <a:moveTo>
                      <a:pt x="6" y="0"/>
                    </a:moveTo>
                    <a:cubicBezTo>
                      <a:pt x="4" y="0"/>
                      <a:pt x="2" y="1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8" y="11"/>
                      <a:pt x="14" y="21"/>
                      <a:pt x="21" y="30"/>
                    </a:cubicBezTo>
                    <a:cubicBezTo>
                      <a:pt x="48" y="44"/>
                      <a:pt x="102" y="74"/>
                      <a:pt x="167" y="126"/>
                    </a:cubicBezTo>
                    <a:cubicBezTo>
                      <a:pt x="181" y="137"/>
                      <a:pt x="195" y="150"/>
                      <a:pt x="209" y="164"/>
                    </a:cubicBezTo>
                    <a:cubicBezTo>
                      <a:pt x="211" y="165"/>
                      <a:pt x="212" y="165"/>
                      <a:pt x="213" y="166"/>
                    </a:cubicBezTo>
                    <a:cubicBezTo>
                      <a:pt x="233" y="175"/>
                      <a:pt x="250" y="190"/>
                      <a:pt x="270" y="199"/>
                    </a:cubicBezTo>
                    <a:cubicBezTo>
                      <a:pt x="270" y="200"/>
                      <a:pt x="271" y="200"/>
                      <a:pt x="271" y="200"/>
                    </a:cubicBezTo>
                    <a:cubicBezTo>
                      <a:pt x="243" y="166"/>
                      <a:pt x="211" y="133"/>
                      <a:pt x="180" y="109"/>
                    </a:cubicBezTo>
                    <a:cubicBezTo>
                      <a:pt x="98" y="44"/>
                      <a:pt x="36" y="13"/>
                      <a:pt x="17" y="4"/>
                    </a:cubicBezTo>
                    <a:cubicBezTo>
                      <a:pt x="13" y="2"/>
                      <a:pt x="10" y="1"/>
                      <a:pt x="10" y="1"/>
                    </a:cubicBezTo>
                    <a:cubicBezTo>
                      <a:pt x="9" y="0"/>
                      <a:pt x="7" y="0"/>
                      <a:pt x="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3" name="Freeform 196">
                <a:extLst>
                  <a:ext uri="{FF2B5EF4-FFF2-40B4-BE49-F238E27FC236}">
                    <a16:creationId xmlns:a16="http://schemas.microsoft.com/office/drawing/2014/main" id="{6B426071-C5D3-1343-4A5A-F5063EF99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" y="5195"/>
                <a:ext cx="219" cy="232"/>
              </a:xfrm>
              <a:custGeom>
                <a:avLst/>
                <a:gdLst>
                  <a:gd name="T0" fmla="*/ 12 w 126"/>
                  <a:gd name="T1" fmla="*/ 0 h 133"/>
                  <a:gd name="T2" fmla="*/ 3 w 126"/>
                  <a:gd name="T3" fmla="*/ 5 h 133"/>
                  <a:gd name="T4" fmla="*/ 5 w 126"/>
                  <a:gd name="T5" fmla="*/ 20 h 133"/>
                  <a:gd name="T6" fmla="*/ 17 w 126"/>
                  <a:gd name="T7" fmla="*/ 30 h 133"/>
                  <a:gd name="T8" fmla="*/ 90 w 126"/>
                  <a:gd name="T9" fmla="*/ 119 h 133"/>
                  <a:gd name="T10" fmla="*/ 126 w 126"/>
                  <a:gd name="T11" fmla="*/ 133 h 133"/>
                  <a:gd name="T12" fmla="*/ 62 w 126"/>
                  <a:gd name="T13" fmla="*/ 47 h 133"/>
                  <a:gd name="T14" fmla="*/ 19 w 126"/>
                  <a:gd name="T15" fmla="*/ 3 h 133"/>
                  <a:gd name="T16" fmla="*/ 12 w 126"/>
                  <a:gd name="T17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6" h="133">
                    <a:moveTo>
                      <a:pt x="12" y="0"/>
                    </a:moveTo>
                    <a:cubicBezTo>
                      <a:pt x="9" y="0"/>
                      <a:pt x="6" y="2"/>
                      <a:pt x="3" y="5"/>
                    </a:cubicBezTo>
                    <a:cubicBezTo>
                      <a:pt x="0" y="9"/>
                      <a:pt x="1" y="16"/>
                      <a:pt x="5" y="20"/>
                    </a:cubicBezTo>
                    <a:cubicBezTo>
                      <a:pt x="9" y="22"/>
                      <a:pt x="13" y="26"/>
                      <a:pt x="17" y="30"/>
                    </a:cubicBezTo>
                    <a:cubicBezTo>
                      <a:pt x="38" y="50"/>
                      <a:pt x="64" y="83"/>
                      <a:pt x="90" y="119"/>
                    </a:cubicBezTo>
                    <a:cubicBezTo>
                      <a:pt x="102" y="124"/>
                      <a:pt x="114" y="128"/>
                      <a:pt x="126" y="133"/>
                    </a:cubicBezTo>
                    <a:cubicBezTo>
                      <a:pt x="105" y="103"/>
                      <a:pt x="83" y="72"/>
                      <a:pt x="62" y="47"/>
                    </a:cubicBezTo>
                    <a:cubicBezTo>
                      <a:pt x="46" y="28"/>
                      <a:pt x="31" y="12"/>
                      <a:pt x="19" y="3"/>
                    </a:cubicBezTo>
                    <a:cubicBezTo>
                      <a:pt x="17" y="1"/>
                      <a:pt x="14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4" name="Freeform 197">
                <a:extLst>
                  <a:ext uri="{FF2B5EF4-FFF2-40B4-BE49-F238E27FC236}">
                    <a16:creationId xmlns:a16="http://schemas.microsoft.com/office/drawing/2014/main" id="{C4BC5551-F803-66AF-1CE6-5440C5F23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8" y="5249"/>
                <a:ext cx="207" cy="223"/>
              </a:xfrm>
              <a:custGeom>
                <a:avLst/>
                <a:gdLst>
                  <a:gd name="T0" fmla="*/ 12 w 119"/>
                  <a:gd name="T1" fmla="*/ 0 h 128"/>
                  <a:gd name="T2" fmla="*/ 3 w 119"/>
                  <a:gd name="T3" fmla="*/ 4 h 128"/>
                  <a:gd name="T4" fmla="*/ 6 w 119"/>
                  <a:gd name="T5" fmla="*/ 19 h 128"/>
                  <a:gd name="T6" fmla="*/ 15 w 119"/>
                  <a:gd name="T7" fmla="*/ 26 h 128"/>
                  <a:gd name="T8" fmla="*/ 87 w 119"/>
                  <a:gd name="T9" fmla="*/ 118 h 128"/>
                  <a:gd name="T10" fmla="*/ 119 w 119"/>
                  <a:gd name="T11" fmla="*/ 128 h 128"/>
                  <a:gd name="T12" fmla="*/ 55 w 119"/>
                  <a:gd name="T13" fmla="*/ 38 h 128"/>
                  <a:gd name="T14" fmla="*/ 18 w 119"/>
                  <a:gd name="T15" fmla="*/ 2 h 128"/>
                  <a:gd name="T16" fmla="*/ 12 w 119"/>
                  <a:gd name="T17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9" h="128">
                    <a:moveTo>
                      <a:pt x="12" y="0"/>
                    </a:moveTo>
                    <a:cubicBezTo>
                      <a:pt x="9" y="0"/>
                      <a:pt x="5" y="1"/>
                      <a:pt x="3" y="4"/>
                    </a:cubicBezTo>
                    <a:cubicBezTo>
                      <a:pt x="0" y="9"/>
                      <a:pt x="1" y="16"/>
                      <a:pt x="6" y="19"/>
                    </a:cubicBezTo>
                    <a:cubicBezTo>
                      <a:pt x="8" y="21"/>
                      <a:pt x="11" y="24"/>
                      <a:pt x="15" y="26"/>
                    </a:cubicBezTo>
                    <a:cubicBezTo>
                      <a:pt x="37" y="46"/>
                      <a:pt x="63" y="82"/>
                      <a:pt x="87" y="118"/>
                    </a:cubicBezTo>
                    <a:cubicBezTo>
                      <a:pt x="97" y="122"/>
                      <a:pt x="108" y="126"/>
                      <a:pt x="119" y="128"/>
                    </a:cubicBezTo>
                    <a:cubicBezTo>
                      <a:pt x="99" y="97"/>
                      <a:pt x="77" y="64"/>
                      <a:pt x="55" y="38"/>
                    </a:cubicBezTo>
                    <a:cubicBezTo>
                      <a:pt x="42" y="23"/>
                      <a:pt x="30" y="10"/>
                      <a:pt x="18" y="2"/>
                    </a:cubicBezTo>
                    <a:cubicBezTo>
                      <a:pt x="16" y="0"/>
                      <a:pt x="14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5" name="Freeform 198">
                <a:extLst>
                  <a:ext uri="{FF2B5EF4-FFF2-40B4-BE49-F238E27FC236}">
                    <a16:creationId xmlns:a16="http://schemas.microsoft.com/office/drawing/2014/main" id="{47BD0236-8C1B-B436-6E8C-B0A5A4EA5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8" y="5309"/>
                <a:ext cx="158" cy="177"/>
              </a:xfrm>
              <a:custGeom>
                <a:avLst/>
                <a:gdLst>
                  <a:gd name="T0" fmla="*/ 12 w 91"/>
                  <a:gd name="T1" fmla="*/ 0 h 102"/>
                  <a:gd name="T2" fmla="*/ 4 w 91"/>
                  <a:gd name="T3" fmla="*/ 3 h 102"/>
                  <a:gd name="T4" fmla="*/ 4 w 91"/>
                  <a:gd name="T5" fmla="*/ 18 h 102"/>
                  <a:gd name="T6" fmla="*/ 14 w 91"/>
                  <a:gd name="T7" fmla="*/ 29 h 102"/>
                  <a:gd name="T8" fmla="*/ 63 w 91"/>
                  <a:gd name="T9" fmla="*/ 99 h 102"/>
                  <a:gd name="T10" fmla="*/ 91 w 91"/>
                  <a:gd name="T11" fmla="*/ 102 h 102"/>
                  <a:gd name="T12" fmla="*/ 55 w 91"/>
                  <a:gd name="T13" fmla="*/ 48 h 102"/>
                  <a:gd name="T14" fmla="*/ 19 w 91"/>
                  <a:gd name="T15" fmla="*/ 3 h 102"/>
                  <a:gd name="T16" fmla="*/ 12 w 91"/>
                  <a:gd name="T17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" h="102">
                    <a:moveTo>
                      <a:pt x="12" y="0"/>
                    </a:moveTo>
                    <a:cubicBezTo>
                      <a:pt x="9" y="0"/>
                      <a:pt x="6" y="1"/>
                      <a:pt x="4" y="3"/>
                    </a:cubicBezTo>
                    <a:cubicBezTo>
                      <a:pt x="0" y="7"/>
                      <a:pt x="0" y="14"/>
                      <a:pt x="4" y="18"/>
                    </a:cubicBezTo>
                    <a:cubicBezTo>
                      <a:pt x="7" y="21"/>
                      <a:pt x="11" y="25"/>
                      <a:pt x="14" y="29"/>
                    </a:cubicBezTo>
                    <a:cubicBezTo>
                      <a:pt x="30" y="48"/>
                      <a:pt x="47" y="73"/>
                      <a:pt x="63" y="99"/>
                    </a:cubicBezTo>
                    <a:cubicBezTo>
                      <a:pt x="73" y="100"/>
                      <a:pt x="82" y="101"/>
                      <a:pt x="91" y="102"/>
                    </a:cubicBezTo>
                    <a:cubicBezTo>
                      <a:pt x="80" y="84"/>
                      <a:pt x="67" y="65"/>
                      <a:pt x="55" y="48"/>
                    </a:cubicBezTo>
                    <a:cubicBezTo>
                      <a:pt x="43" y="30"/>
                      <a:pt x="31" y="14"/>
                      <a:pt x="19" y="3"/>
                    </a:cubicBezTo>
                    <a:cubicBezTo>
                      <a:pt x="17" y="1"/>
                      <a:pt x="15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6" name="Freeform 199">
                <a:extLst>
                  <a:ext uri="{FF2B5EF4-FFF2-40B4-BE49-F238E27FC236}">
                    <a16:creationId xmlns:a16="http://schemas.microsoft.com/office/drawing/2014/main" id="{59F7D993-6593-E04C-E569-0D9E187A89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7" y="5406"/>
                <a:ext cx="136" cy="105"/>
              </a:xfrm>
              <a:custGeom>
                <a:avLst/>
                <a:gdLst>
                  <a:gd name="T0" fmla="*/ 12 w 78"/>
                  <a:gd name="T1" fmla="*/ 0 h 60"/>
                  <a:gd name="T2" fmla="*/ 2 w 78"/>
                  <a:gd name="T3" fmla="*/ 5 h 60"/>
                  <a:gd name="T4" fmla="*/ 7 w 78"/>
                  <a:gd name="T5" fmla="*/ 20 h 60"/>
                  <a:gd name="T6" fmla="*/ 12 w 78"/>
                  <a:gd name="T7" fmla="*/ 23 h 60"/>
                  <a:gd name="T8" fmla="*/ 49 w 78"/>
                  <a:gd name="T9" fmla="*/ 57 h 60"/>
                  <a:gd name="T10" fmla="*/ 78 w 78"/>
                  <a:gd name="T11" fmla="*/ 60 h 60"/>
                  <a:gd name="T12" fmla="*/ 54 w 78"/>
                  <a:gd name="T13" fmla="*/ 30 h 60"/>
                  <a:gd name="T14" fmla="*/ 17 w 78"/>
                  <a:gd name="T15" fmla="*/ 1 h 60"/>
                  <a:gd name="T16" fmla="*/ 12 w 78"/>
                  <a:gd name="T1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" h="60">
                    <a:moveTo>
                      <a:pt x="12" y="0"/>
                    </a:moveTo>
                    <a:cubicBezTo>
                      <a:pt x="8" y="0"/>
                      <a:pt x="4" y="2"/>
                      <a:pt x="2" y="5"/>
                    </a:cubicBezTo>
                    <a:cubicBezTo>
                      <a:pt x="0" y="11"/>
                      <a:pt x="1" y="17"/>
                      <a:pt x="7" y="20"/>
                    </a:cubicBezTo>
                    <a:cubicBezTo>
                      <a:pt x="9" y="21"/>
                      <a:pt x="10" y="22"/>
                      <a:pt x="12" y="23"/>
                    </a:cubicBezTo>
                    <a:cubicBezTo>
                      <a:pt x="25" y="31"/>
                      <a:pt x="37" y="44"/>
                      <a:pt x="49" y="57"/>
                    </a:cubicBezTo>
                    <a:cubicBezTo>
                      <a:pt x="58" y="58"/>
                      <a:pt x="68" y="59"/>
                      <a:pt x="78" y="60"/>
                    </a:cubicBezTo>
                    <a:cubicBezTo>
                      <a:pt x="72" y="52"/>
                      <a:pt x="64" y="41"/>
                      <a:pt x="54" y="30"/>
                    </a:cubicBezTo>
                    <a:cubicBezTo>
                      <a:pt x="43" y="19"/>
                      <a:pt x="30" y="8"/>
                      <a:pt x="17" y="1"/>
                    </a:cubicBezTo>
                    <a:cubicBezTo>
                      <a:pt x="15" y="0"/>
                      <a:pt x="14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7" name="Freeform 200">
                <a:extLst>
                  <a:ext uri="{FF2B5EF4-FFF2-40B4-BE49-F238E27FC236}">
                    <a16:creationId xmlns:a16="http://schemas.microsoft.com/office/drawing/2014/main" id="{7B10396A-C904-9A25-4540-C91217EFE9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3" y="4268"/>
                <a:ext cx="3" cy="8"/>
              </a:xfrm>
              <a:custGeom>
                <a:avLst/>
                <a:gdLst>
                  <a:gd name="T0" fmla="*/ 2 w 2"/>
                  <a:gd name="T1" fmla="*/ 0 h 5"/>
                  <a:gd name="T2" fmla="*/ 1 w 2"/>
                  <a:gd name="T3" fmla="*/ 2 h 5"/>
                  <a:gd name="T4" fmla="*/ 0 w 2"/>
                  <a:gd name="T5" fmla="*/ 4 h 5"/>
                  <a:gd name="T6" fmla="*/ 2 w 2"/>
                  <a:gd name="T7" fmla="*/ 5 h 5"/>
                  <a:gd name="T8" fmla="*/ 2 w 2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2" y="3"/>
                      <a:pt x="2" y="1"/>
                      <a:pt x="2" y="0"/>
                    </a:cubicBezTo>
                  </a:path>
                </a:pathLst>
              </a:custGeom>
              <a:solidFill>
                <a:srgbClr val="FBD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8" name="Freeform 201">
                <a:extLst>
                  <a:ext uri="{FF2B5EF4-FFF2-40B4-BE49-F238E27FC236}">
                    <a16:creationId xmlns:a16="http://schemas.microsoft.com/office/drawing/2014/main" id="{8F7EF547-6902-4033-6BB2-CD5F5929C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13" y="5598"/>
                <a:ext cx="9" cy="7"/>
              </a:xfrm>
              <a:custGeom>
                <a:avLst/>
                <a:gdLst>
                  <a:gd name="T0" fmla="*/ 2 w 5"/>
                  <a:gd name="T1" fmla="*/ 0 h 4"/>
                  <a:gd name="T2" fmla="*/ 0 w 5"/>
                  <a:gd name="T3" fmla="*/ 4 h 4"/>
                  <a:gd name="T4" fmla="*/ 5 w 5"/>
                  <a:gd name="T5" fmla="*/ 4 h 4"/>
                  <a:gd name="T6" fmla="*/ 2 w 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0"/>
                    </a:moveTo>
                    <a:cubicBezTo>
                      <a:pt x="1" y="1"/>
                      <a:pt x="1" y="2"/>
                      <a:pt x="0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4" y="3"/>
                      <a:pt x="3" y="1"/>
                      <a:pt x="2" y="0"/>
                    </a:cubicBezTo>
                  </a:path>
                </a:pathLst>
              </a:custGeom>
              <a:solidFill>
                <a:srgbClr val="F0A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9" name="Freeform 202">
                <a:extLst>
                  <a:ext uri="{FF2B5EF4-FFF2-40B4-BE49-F238E27FC236}">
                    <a16:creationId xmlns:a16="http://schemas.microsoft.com/office/drawing/2014/main" id="{29D2F9E0-5CBB-C0A9-BB5A-848A8E9F5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41" y="5363"/>
                <a:ext cx="155" cy="135"/>
              </a:xfrm>
              <a:custGeom>
                <a:avLst/>
                <a:gdLst>
                  <a:gd name="T0" fmla="*/ 12 w 89"/>
                  <a:gd name="T1" fmla="*/ 0 h 78"/>
                  <a:gd name="T2" fmla="*/ 3 w 89"/>
                  <a:gd name="T3" fmla="*/ 5 h 78"/>
                  <a:gd name="T4" fmla="*/ 7 w 89"/>
                  <a:gd name="T5" fmla="*/ 20 h 78"/>
                  <a:gd name="T6" fmla="*/ 16 w 89"/>
                  <a:gd name="T7" fmla="*/ 26 h 78"/>
                  <a:gd name="T8" fmla="*/ 61 w 89"/>
                  <a:gd name="T9" fmla="*/ 75 h 78"/>
                  <a:gd name="T10" fmla="*/ 89 w 89"/>
                  <a:gd name="T11" fmla="*/ 78 h 78"/>
                  <a:gd name="T12" fmla="*/ 61 w 89"/>
                  <a:gd name="T13" fmla="*/ 40 h 78"/>
                  <a:gd name="T14" fmla="*/ 18 w 89"/>
                  <a:gd name="T15" fmla="*/ 2 h 78"/>
                  <a:gd name="T16" fmla="*/ 12 w 89"/>
                  <a:gd name="T1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" h="78">
                    <a:moveTo>
                      <a:pt x="12" y="0"/>
                    </a:moveTo>
                    <a:cubicBezTo>
                      <a:pt x="9" y="0"/>
                      <a:pt x="5" y="2"/>
                      <a:pt x="3" y="5"/>
                    </a:cubicBezTo>
                    <a:cubicBezTo>
                      <a:pt x="0" y="10"/>
                      <a:pt x="2" y="17"/>
                      <a:pt x="7" y="20"/>
                    </a:cubicBezTo>
                    <a:cubicBezTo>
                      <a:pt x="10" y="22"/>
                      <a:pt x="13" y="24"/>
                      <a:pt x="16" y="26"/>
                    </a:cubicBezTo>
                    <a:cubicBezTo>
                      <a:pt x="33" y="39"/>
                      <a:pt x="49" y="57"/>
                      <a:pt x="61" y="75"/>
                    </a:cubicBezTo>
                    <a:cubicBezTo>
                      <a:pt x="71" y="76"/>
                      <a:pt x="80" y="77"/>
                      <a:pt x="89" y="78"/>
                    </a:cubicBezTo>
                    <a:cubicBezTo>
                      <a:pt x="81" y="65"/>
                      <a:pt x="72" y="52"/>
                      <a:pt x="61" y="40"/>
                    </a:cubicBezTo>
                    <a:cubicBezTo>
                      <a:pt x="49" y="25"/>
                      <a:pt x="34" y="12"/>
                      <a:pt x="18" y="2"/>
                    </a:cubicBezTo>
                    <a:cubicBezTo>
                      <a:pt x="16" y="1"/>
                      <a:pt x="14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10" name="Freeform 203">
                <a:extLst>
                  <a:ext uri="{FF2B5EF4-FFF2-40B4-BE49-F238E27FC236}">
                    <a16:creationId xmlns:a16="http://schemas.microsoft.com/office/drawing/2014/main" id="{35426ECF-1DD7-2CB2-9229-2DFE33AF7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51" y="5542"/>
                <a:ext cx="120" cy="64"/>
              </a:xfrm>
              <a:custGeom>
                <a:avLst/>
                <a:gdLst>
                  <a:gd name="T0" fmla="*/ 12 w 69"/>
                  <a:gd name="T1" fmla="*/ 0 h 37"/>
                  <a:gd name="T2" fmla="*/ 0 w 69"/>
                  <a:gd name="T3" fmla="*/ 7 h 37"/>
                  <a:gd name="T4" fmla="*/ 8 w 69"/>
                  <a:gd name="T5" fmla="*/ 15 h 37"/>
                  <a:gd name="T6" fmla="*/ 10 w 69"/>
                  <a:gd name="T7" fmla="*/ 15 h 37"/>
                  <a:gd name="T8" fmla="*/ 21 w 69"/>
                  <a:gd name="T9" fmla="*/ 18 h 37"/>
                  <a:gd name="T10" fmla="*/ 22 w 69"/>
                  <a:gd name="T11" fmla="*/ 15 h 37"/>
                  <a:gd name="T12" fmla="*/ 32 w 69"/>
                  <a:gd name="T13" fmla="*/ 8 h 37"/>
                  <a:gd name="T14" fmla="*/ 35 w 69"/>
                  <a:gd name="T15" fmla="*/ 9 h 37"/>
                  <a:gd name="T16" fmla="*/ 42 w 69"/>
                  <a:gd name="T17" fmla="*/ 22 h 37"/>
                  <a:gd name="T18" fmla="*/ 38 w 69"/>
                  <a:gd name="T19" fmla="*/ 32 h 37"/>
                  <a:gd name="T20" fmla="*/ 41 w 69"/>
                  <a:gd name="T21" fmla="*/ 36 h 37"/>
                  <a:gd name="T22" fmla="*/ 69 w 69"/>
                  <a:gd name="T23" fmla="*/ 37 h 37"/>
                  <a:gd name="T24" fmla="*/ 47 w 69"/>
                  <a:gd name="T25" fmla="*/ 11 h 37"/>
                  <a:gd name="T26" fmla="*/ 13 w 69"/>
                  <a:gd name="T27" fmla="*/ 0 h 37"/>
                  <a:gd name="T28" fmla="*/ 12 w 69"/>
                  <a:gd name="T2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" h="37">
                    <a:moveTo>
                      <a:pt x="12" y="0"/>
                    </a:moveTo>
                    <a:cubicBezTo>
                      <a:pt x="6" y="0"/>
                      <a:pt x="0" y="1"/>
                      <a:pt x="0" y="7"/>
                    </a:cubicBezTo>
                    <a:cubicBezTo>
                      <a:pt x="0" y="13"/>
                      <a:pt x="3" y="15"/>
                      <a:pt x="8" y="15"/>
                    </a:cubicBezTo>
                    <a:cubicBezTo>
                      <a:pt x="9" y="15"/>
                      <a:pt x="9" y="15"/>
                      <a:pt x="10" y="15"/>
                    </a:cubicBezTo>
                    <a:cubicBezTo>
                      <a:pt x="13" y="15"/>
                      <a:pt x="17" y="16"/>
                      <a:pt x="21" y="18"/>
                    </a:cubicBezTo>
                    <a:cubicBezTo>
                      <a:pt x="21" y="17"/>
                      <a:pt x="21" y="16"/>
                      <a:pt x="22" y="15"/>
                    </a:cubicBezTo>
                    <a:cubicBezTo>
                      <a:pt x="23" y="11"/>
                      <a:pt x="27" y="8"/>
                      <a:pt x="32" y="8"/>
                    </a:cubicBezTo>
                    <a:cubicBezTo>
                      <a:pt x="33" y="8"/>
                      <a:pt x="34" y="8"/>
                      <a:pt x="35" y="9"/>
                    </a:cubicBezTo>
                    <a:cubicBezTo>
                      <a:pt x="41" y="11"/>
                      <a:pt x="44" y="17"/>
                      <a:pt x="42" y="22"/>
                    </a:cubicBezTo>
                    <a:cubicBezTo>
                      <a:pt x="42" y="24"/>
                      <a:pt x="40" y="27"/>
                      <a:pt x="38" y="32"/>
                    </a:cubicBezTo>
                    <a:cubicBezTo>
                      <a:pt x="39" y="33"/>
                      <a:pt x="40" y="35"/>
                      <a:pt x="41" y="36"/>
                    </a:cubicBezTo>
                    <a:cubicBezTo>
                      <a:pt x="50" y="36"/>
                      <a:pt x="59" y="37"/>
                      <a:pt x="69" y="37"/>
                    </a:cubicBezTo>
                    <a:cubicBezTo>
                      <a:pt x="63" y="26"/>
                      <a:pt x="55" y="17"/>
                      <a:pt x="47" y="11"/>
                    </a:cubicBezTo>
                    <a:cubicBezTo>
                      <a:pt x="37" y="4"/>
                      <a:pt x="25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11" name="Freeform 204">
                <a:extLst>
                  <a:ext uri="{FF2B5EF4-FFF2-40B4-BE49-F238E27FC236}">
                    <a16:creationId xmlns:a16="http://schemas.microsoft.com/office/drawing/2014/main" id="{5055F5E7-D3DC-2A8D-ED6F-4978D65ECD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1" y="5559"/>
                <a:ext cx="72" cy="52"/>
              </a:xfrm>
              <a:custGeom>
                <a:avLst/>
                <a:gdLst>
                  <a:gd name="T0" fmla="*/ 32 w 41"/>
                  <a:gd name="T1" fmla="*/ 0 h 30"/>
                  <a:gd name="T2" fmla="*/ 25 w 41"/>
                  <a:gd name="T3" fmla="*/ 5 h 30"/>
                  <a:gd name="T4" fmla="*/ 18 w 41"/>
                  <a:gd name="T5" fmla="*/ 16 h 30"/>
                  <a:gd name="T6" fmla="*/ 0 w 41"/>
                  <a:gd name="T7" fmla="*/ 30 h 30"/>
                  <a:gd name="T8" fmla="*/ 26 w 41"/>
                  <a:gd name="T9" fmla="*/ 30 h 30"/>
                  <a:gd name="T10" fmla="*/ 36 w 41"/>
                  <a:gd name="T11" fmla="*/ 18 h 30"/>
                  <a:gd name="T12" fmla="*/ 40 w 41"/>
                  <a:gd name="T13" fmla="*/ 11 h 30"/>
                  <a:gd name="T14" fmla="*/ 35 w 41"/>
                  <a:gd name="T15" fmla="*/ 1 h 30"/>
                  <a:gd name="T16" fmla="*/ 32 w 41"/>
                  <a:gd name="T1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0">
                    <a:moveTo>
                      <a:pt x="32" y="0"/>
                    </a:moveTo>
                    <a:cubicBezTo>
                      <a:pt x="29" y="0"/>
                      <a:pt x="26" y="2"/>
                      <a:pt x="25" y="5"/>
                    </a:cubicBezTo>
                    <a:cubicBezTo>
                      <a:pt x="24" y="9"/>
                      <a:pt x="21" y="12"/>
                      <a:pt x="18" y="16"/>
                    </a:cubicBezTo>
                    <a:cubicBezTo>
                      <a:pt x="13" y="21"/>
                      <a:pt x="7" y="26"/>
                      <a:pt x="0" y="30"/>
                    </a:cubicBezTo>
                    <a:cubicBezTo>
                      <a:pt x="8" y="30"/>
                      <a:pt x="17" y="30"/>
                      <a:pt x="26" y="30"/>
                    </a:cubicBezTo>
                    <a:cubicBezTo>
                      <a:pt x="30" y="26"/>
                      <a:pt x="33" y="22"/>
                      <a:pt x="36" y="18"/>
                    </a:cubicBezTo>
                    <a:cubicBezTo>
                      <a:pt x="37" y="16"/>
                      <a:pt x="39" y="13"/>
                      <a:pt x="40" y="11"/>
                    </a:cubicBezTo>
                    <a:cubicBezTo>
                      <a:pt x="41" y="7"/>
                      <a:pt x="39" y="2"/>
                      <a:pt x="35" y="1"/>
                    </a:cubicBezTo>
                    <a:cubicBezTo>
                      <a:pt x="34" y="0"/>
                      <a:pt x="33" y="0"/>
                      <a:pt x="3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</p:grpSp>
        <p:sp>
          <p:nvSpPr>
            <p:cNvPr id="10" name="Freeform 206">
              <a:extLst>
                <a:ext uri="{FF2B5EF4-FFF2-40B4-BE49-F238E27FC236}">
                  <a16:creationId xmlns:a16="http://schemas.microsoft.com/office/drawing/2014/main" id="{F8B536BB-6138-4254-5636-A1223F8E9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52813" y="8820151"/>
              <a:ext cx="82550" cy="77788"/>
            </a:xfrm>
            <a:custGeom>
              <a:avLst/>
              <a:gdLst>
                <a:gd name="T0" fmla="*/ 18 w 30"/>
                <a:gd name="T1" fmla="*/ 0 h 28"/>
                <a:gd name="T2" fmla="*/ 8 w 30"/>
                <a:gd name="T3" fmla="*/ 7 h 28"/>
                <a:gd name="T4" fmla="*/ 7 w 30"/>
                <a:gd name="T5" fmla="*/ 10 h 28"/>
                <a:gd name="T6" fmla="*/ 0 w 30"/>
                <a:gd name="T7" fmla="*/ 25 h 28"/>
                <a:gd name="T8" fmla="*/ 20 w 30"/>
                <a:gd name="T9" fmla="*/ 27 h 28"/>
                <a:gd name="T10" fmla="*/ 22 w 30"/>
                <a:gd name="T11" fmla="*/ 28 h 28"/>
                <a:gd name="T12" fmla="*/ 24 w 30"/>
                <a:gd name="T13" fmla="*/ 24 h 28"/>
                <a:gd name="T14" fmla="*/ 28 w 30"/>
                <a:gd name="T15" fmla="*/ 14 h 28"/>
                <a:gd name="T16" fmla="*/ 21 w 30"/>
                <a:gd name="T17" fmla="*/ 1 h 28"/>
                <a:gd name="T18" fmla="*/ 18 w 30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8">
                  <a:moveTo>
                    <a:pt x="18" y="0"/>
                  </a:moveTo>
                  <a:cubicBezTo>
                    <a:pt x="13" y="0"/>
                    <a:pt x="9" y="3"/>
                    <a:pt x="8" y="7"/>
                  </a:cubicBezTo>
                  <a:cubicBezTo>
                    <a:pt x="7" y="8"/>
                    <a:pt x="7" y="9"/>
                    <a:pt x="7" y="10"/>
                  </a:cubicBezTo>
                  <a:cubicBezTo>
                    <a:pt x="5" y="13"/>
                    <a:pt x="3" y="18"/>
                    <a:pt x="0" y="25"/>
                  </a:cubicBezTo>
                  <a:cubicBezTo>
                    <a:pt x="7" y="26"/>
                    <a:pt x="13" y="27"/>
                    <a:pt x="20" y="27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3" y="26"/>
                    <a:pt x="23" y="25"/>
                    <a:pt x="24" y="24"/>
                  </a:cubicBezTo>
                  <a:cubicBezTo>
                    <a:pt x="26" y="19"/>
                    <a:pt x="28" y="16"/>
                    <a:pt x="28" y="14"/>
                  </a:cubicBezTo>
                  <a:cubicBezTo>
                    <a:pt x="30" y="9"/>
                    <a:pt x="27" y="3"/>
                    <a:pt x="21" y="1"/>
                  </a:cubicBezTo>
                  <a:cubicBezTo>
                    <a:pt x="20" y="0"/>
                    <a:pt x="19" y="0"/>
                    <a:pt x="1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2" name="Freeform 207">
              <a:extLst>
                <a:ext uri="{FF2B5EF4-FFF2-40B4-BE49-F238E27FC236}">
                  <a16:creationId xmlns:a16="http://schemas.microsoft.com/office/drawing/2014/main" id="{29A4A001-D166-EB91-584F-F6075370D7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57700" y="8894763"/>
              <a:ext cx="47625" cy="49213"/>
            </a:xfrm>
            <a:custGeom>
              <a:avLst/>
              <a:gdLst>
                <a:gd name="T0" fmla="*/ 9 w 17"/>
                <a:gd name="T1" fmla="*/ 0 h 18"/>
                <a:gd name="T2" fmla="*/ 1 w 17"/>
                <a:gd name="T3" fmla="*/ 5 h 18"/>
                <a:gd name="T4" fmla="*/ 0 w 17"/>
                <a:gd name="T5" fmla="*/ 9 h 18"/>
                <a:gd name="T6" fmla="*/ 13 w 17"/>
                <a:gd name="T7" fmla="*/ 18 h 18"/>
                <a:gd name="T8" fmla="*/ 14 w 17"/>
                <a:gd name="T9" fmla="*/ 17 h 18"/>
                <a:gd name="T10" fmla="*/ 16 w 17"/>
                <a:gd name="T11" fmla="*/ 10 h 18"/>
                <a:gd name="T12" fmla="*/ 11 w 17"/>
                <a:gd name="T13" fmla="*/ 0 h 18"/>
                <a:gd name="T14" fmla="*/ 9 w 17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8">
                  <a:moveTo>
                    <a:pt x="9" y="0"/>
                  </a:moveTo>
                  <a:cubicBezTo>
                    <a:pt x="5" y="0"/>
                    <a:pt x="2" y="2"/>
                    <a:pt x="1" y="5"/>
                  </a:cubicBezTo>
                  <a:cubicBezTo>
                    <a:pt x="1" y="6"/>
                    <a:pt x="1" y="7"/>
                    <a:pt x="0" y="9"/>
                  </a:cubicBezTo>
                  <a:cubicBezTo>
                    <a:pt x="4" y="12"/>
                    <a:pt x="9" y="16"/>
                    <a:pt x="13" y="18"/>
                  </a:cubicBezTo>
                  <a:cubicBezTo>
                    <a:pt x="13" y="18"/>
                    <a:pt x="14" y="18"/>
                    <a:pt x="14" y="17"/>
                  </a:cubicBezTo>
                  <a:cubicBezTo>
                    <a:pt x="15" y="15"/>
                    <a:pt x="15" y="12"/>
                    <a:pt x="16" y="10"/>
                  </a:cubicBezTo>
                  <a:cubicBezTo>
                    <a:pt x="17" y="5"/>
                    <a:pt x="15" y="1"/>
                    <a:pt x="11" y="0"/>
                  </a:cubicBezTo>
                  <a:cubicBezTo>
                    <a:pt x="10" y="0"/>
                    <a:pt x="9" y="0"/>
                    <a:pt x="9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3" name="Freeform 208">
              <a:extLst>
                <a:ext uri="{FF2B5EF4-FFF2-40B4-BE49-F238E27FC236}">
                  <a16:creationId xmlns:a16="http://schemas.microsoft.com/office/drawing/2014/main" id="{E8F3E63F-9D66-6DFF-89F7-F6EE5538F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13438" y="6373813"/>
              <a:ext cx="115888" cy="147638"/>
            </a:xfrm>
            <a:custGeom>
              <a:avLst/>
              <a:gdLst>
                <a:gd name="T0" fmla="*/ 35 w 42"/>
                <a:gd name="T1" fmla="*/ 0 h 53"/>
                <a:gd name="T2" fmla="*/ 28 w 42"/>
                <a:gd name="T3" fmla="*/ 4 h 53"/>
                <a:gd name="T4" fmla="*/ 1 w 42"/>
                <a:gd name="T5" fmla="*/ 41 h 53"/>
                <a:gd name="T6" fmla="*/ 0 w 42"/>
                <a:gd name="T7" fmla="*/ 42 h 53"/>
                <a:gd name="T8" fmla="*/ 11 w 42"/>
                <a:gd name="T9" fmla="*/ 53 h 53"/>
                <a:gd name="T10" fmla="*/ 14 w 42"/>
                <a:gd name="T11" fmla="*/ 50 h 53"/>
                <a:gd name="T12" fmla="*/ 41 w 42"/>
                <a:gd name="T13" fmla="*/ 13 h 53"/>
                <a:gd name="T14" fmla="*/ 42 w 42"/>
                <a:gd name="T15" fmla="*/ 8 h 53"/>
                <a:gd name="T16" fmla="*/ 39 w 42"/>
                <a:gd name="T17" fmla="*/ 2 h 53"/>
                <a:gd name="T18" fmla="*/ 35 w 42"/>
                <a:gd name="T1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53">
                  <a:moveTo>
                    <a:pt x="35" y="0"/>
                  </a:moveTo>
                  <a:cubicBezTo>
                    <a:pt x="32" y="0"/>
                    <a:pt x="30" y="2"/>
                    <a:pt x="28" y="4"/>
                  </a:cubicBezTo>
                  <a:cubicBezTo>
                    <a:pt x="21" y="14"/>
                    <a:pt x="1" y="41"/>
                    <a:pt x="1" y="41"/>
                  </a:cubicBezTo>
                  <a:cubicBezTo>
                    <a:pt x="1" y="41"/>
                    <a:pt x="1" y="42"/>
                    <a:pt x="0" y="42"/>
                  </a:cubicBezTo>
                  <a:cubicBezTo>
                    <a:pt x="4" y="46"/>
                    <a:pt x="7" y="49"/>
                    <a:pt x="11" y="53"/>
                  </a:cubicBezTo>
                  <a:cubicBezTo>
                    <a:pt x="12" y="52"/>
                    <a:pt x="13" y="52"/>
                    <a:pt x="14" y="50"/>
                  </a:cubicBezTo>
                  <a:cubicBezTo>
                    <a:pt x="15" y="49"/>
                    <a:pt x="34" y="23"/>
                    <a:pt x="41" y="13"/>
                  </a:cubicBezTo>
                  <a:cubicBezTo>
                    <a:pt x="42" y="11"/>
                    <a:pt x="42" y="10"/>
                    <a:pt x="42" y="8"/>
                  </a:cubicBezTo>
                  <a:cubicBezTo>
                    <a:pt x="42" y="6"/>
                    <a:pt x="41" y="3"/>
                    <a:pt x="39" y="2"/>
                  </a:cubicBezTo>
                  <a:cubicBezTo>
                    <a:pt x="38" y="1"/>
                    <a:pt x="36" y="0"/>
                    <a:pt x="35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4" name="Freeform 209">
              <a:extLst>
                <a:ext uri="{FF2B5EF4-FFF2-40B4-BE49-F238E27FC236}">
                  <a16:creationId xmlns:a16="http://schemas.microsoft.com/office/drawing/2014/main" id="{4496F93E-B69D-9078-F0F6-550CFBF4A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54775" y="5637213"/>
              <a:ext cx="388938" cy="142875"/>
            </a:xfrm>
            <a:custGeom>
              <a:avLst/>
              <a:gdLst>
                <a:gd name="T0" fmla="*/ 120 w 141"/>
                <a:gd name="T1" fmla="*/ 0 h 52"/>
                <a:gd name="T2" fmla="*/ 106 w 141"/>
                <a:gd name="T3" fmla="*/ 1 h 52"/>
                <a:gd name="T4" fmla="*/ 8 w 141"/>
                <a:gd name="T5" fmla="*/ 37 h 52"/>
                <a:gd name="T6" fmla="*/ 4 w 141"/>
                <a:gd name="T7" fmla="*/ 40 h 52"/>
                <a:gd name="T8" fmla="*/ 4 w 141"/>
                <a:gd name="T9" fmla="*/ 51 h 52"/>
                <a:gd name="T10" fmla="*/ 4 w 141"/>
                <a:gd name="T11" fmla="*/ 52 h 52"/>
                <a:gd name="T12" fmla="*/ 16 w 141"/>
                <a:gd name="T13" fmla="*/ 50 h 52"/>
                <a:gd name="T14" fmla="*/ 25 w 141"/>
                <a:gd name="T15" fmla="*/ 44 h 52"/>
                <a:gd name="T16" fmla="*/ 120 w 141"/>
                <a:gd name="T17" fmla="*/ 16 h 52"/>
                <a:gd name="T18" fmla="*/ 132 w 141"/>
                <a:gd name="T19" fmla="*/ 17 h 52"/>
                <a:gd name="T20" fmla="*/ 134 w 141"/>
                <a:gd name="T21" fmla="*/ 17 h 52"/>
                <a:gd name="T22" fmla="*/ 141 w 141"/>
                <a:gd name="T23" fmla="*/ 10 h 52"/>
                <a:gd name="T24" fmla="*/ 141 w 141"/>
                <a:gd name="T25" fmla="*/ 9 h 52"/>
                <a:gd name="T26" fmla="*/ 137 w 141"/>
                <a:gd name="T27" fmla="*/ 2 h 52"/>
                <a:gd name="T28" fmla="*/ 135 w 141"/>
                <a:gd name="T29" fmla="*/ 1 h 52"/>
                <a:gd name="T30" fmla="*/ 134 w 141"/>
                <a:gd name="T31" fmla="*/ 1 h 52"/>
                <a:gd name="T32" fmla="*/ 120 w 141"/>
                <a:gd name="T3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1" h="52">
                  <a:moveTo>
                    <a:pt x="120" y="0"/>
                  </a:moveTo>
                  <a:cubicBezTo>
                    <a:pt x="115" y="0"/>
                    <a:pt x="111" y="1"/>
                    <a:pt x="106" y="1"/>
                  </a:cubicBezTo>
                  <a:cubicBezTo>
                    <a:pt x="66" y="5"/>
                    <a:pt x="23" y="25"/>
                    <a:pt x="8" y="37"/>
                  </a:cubicBezTo>
                  <a:cubicBezTo>
                    <a:pt x="6" y="38"/>
                    <a:pt x="5" y="39"/>
                    <a:pt x="4" y="40"/>
                  </a:cubicBezTo>
                  <a:cubicBezTo>
                    <a:pt x="1" y="43"/>
                    <a:pt x="0" y="48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8" y="51"/>
                    <a:pt x="12" y="51"/>
                    <a:pt x="16" y="50"/>
                  </a:cubicBezTo>
                  <a:cubicBezTo>
                    <a:pt x="18" y="48"/>
                    <a:pt x="21" y="46"/>
                    <a:pt x="25" y="44"/>
                  </a:cubicBezTo>
                  <a:cubicBezTo>
                    <a:pt x="45" y="33"/>
                    <a:pt x="86" y="16"/>
                    <a:pt x="120" y="16"/>
                  </a:cubicBezTo>
                  <a:cubicBezTo>
                    <a:pt x="124" y="16"/>
                    <a:pt x="128" y="16"/>
                    <a:pt x="132" y="17"/>
                  </a:cubicBezTo>
                  <a:cubicBezTo>
                    <a:pt x="133" y="17"/>
                    <a:pt x="133" y="17"/>
                    <a:pt x="134" y="17"/>
                  </a:cubicBezTo>
                  <a:cubicBezTo>
                    <a:pt x="137" y="17"/>
                    <a:pt x="141" y="14"/>
                    <a:pt x="141" y="10"/>
                  </a:cubicBezTo>
                  <a:cubicBezTo>
                    <a:pt x="141" y="10"/>
                    <a:pt x="141" y="9"/>
                    <a:pt x="141" y="9"/>
                  </a:cubicBezTo>
                  <a:cubicBezTo>
                    <a:pt x="141" y="6"/>
                    <a:pt x="139" y="3"/>
                    <a:pt x="137" y="2"/>
                  </a:cubicBezTo>
                  <a:cubicBezTo>
                    <a:pt x="136" y="2"/>
                    <a:pt x="135" y="2"/>
                    <a:pt x="135" y="1"/>
                  </a:cubicBezTo>
                  <a:cubicBezTo>
                    <a:pt x="135" y="1"/>
                    <a:pt x="135" y="1"/>
                    <a:pt x="134" y="1"/>
                  </a:cubicBezTo>
                  <a:cubicBezTo>
                    <a:pt x="130" y="1"/>
                    <a:pt x="125" y="0"/>
                    <a:pt x="12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5" name="Freeform 210">
              <a:extLst>
                <a:ext uri="{FF2B5EF4-FFF2-40B4-BE49-F238E27FC236}">
                  <a16:creationId xmlns:a16="http://schemas.microsoft.com/office/drawing/2014/main" id="{04640175-58EB-4DEC-6EF3-F392A7143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08663" y="6435726"/>
              <a:ext cx="336550" cy="687388"/>
            </a:xfrm>
            <a:custGeom>
              <a:avLst/>
              <a:gdLst>
                <a:gd name="T0" fmla="*/ 8 w 122"/>
                <a:gd name="T1" fmla="*/ 0 h 249"/>
                <a:gd name="T2" fmla="*/ 1 w 122"/>
                <a:gd name="T3" fmla="*/ 4 h 249"/>
                <a:gd name="T4" fmla="*/ 0 w 122"/>
                <a:gd name="T5" fmla="*/ 7 h 249"/>
                <a:gd name="T6" fmla="*/ 4 w 122"/>
                <a:gd name="T7" fmla="*/ 14 h 249"/>
                <a:gd name="T8" fmla="*/ 8 w 122"/>
                <a:gd name="T9" fmla="*/ 16 h 249"/>
                <a:gd name="T10" fmla="*/ 107 w 122"/>
                <a:gd name="T11" fmla="*/ 235 h 249"/>
                <a:gd name="T12" fmla="*/ 106 w 122"/>
                <a:gd name="T13" fmla="*/ 241 h 249"/>
                <a:gd name="T14" fmla="*/ 114 w 122"/>
                <a:gd name="T15" fmla="*/ 249 h 249"/>
                <a:gd name="T16" fmla="*/ 114 w 122"/>
                <a:gd name="T17" fmla="*/ 249 h 249"/>
                <a:gd name="T18" fmla="*/ 122 w 122"/>
                <a:gd name="T19" fmla="*/ 241 h 249"/>
                <a:gd name="T20" fmla="*/ 122 w 122"/>
                <a:gd name="T21" fmla="*/ 235 h 249"/>
                <a:gd name="T22" fmla="*/ 49 w 122"/>
                <a:gd name="T23" fmla="*/ 31 h 249"/>
                <a:gd name="T24" fmla="*/ 49 w 122"/>
                <a:gd name="T25" fmla="*/ 31 h 249"/>
                <a:gd name="T26" fmla="*/ 38 w 122"/>
                <a:gd name="T27" fmla="*/ 20 h 249"/>
                <a:gd name="T28" fmla="*/ 12 w 122"/>
                <a:gd name="T29" fmla="*/ 0 h 249"/>
                <a:gd name="T30" fmla="*/ 8 w 122"/>
                <a:gd name="T31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2" h="249">
                  <a:moveTo>
                    <a:pt x="8" y="0"/>
                  </a:moveTo>
                  <a:cubicBezTo>
                    <a:pt x="5" y="0"/>
                    <a:pt x="2" y="1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2" y="13"/>
                    <a:pt x="4" y="14"/>
                  </a:cubicBezTo>
                  <a:cubicBezTo>
                    <a:pt x="6" y="15"/>
                    <a:pt x="7" y="16"/>
                    <a:pt x="8" y="16"/>
                  </a:cubicBezTo>
                  <a:cubicBezTo>
                    <a:pt x="55" y="44"/>
                    <a:pt x="107" y="142"/>
                    <a:pt x="107" y="235"/>
                  </a:cubicBezTo>
                  <a:cubicBezTo>
                    <a:pt x="107" y="237"/>
                    <a:pt x="106" y="239"/>
                    <a:pt x="106" y="241"/>
                  </a:cubicBezTo>
                  <a:cubicBezTo>
                    <a:pt x="106" y="245"/>
                    <a:pt x="110" y="249"/>
                    <a:pt x="114" y="249"/>
                  </a:cubicBezTo>
                  <a:cubicBezTo>
                    <a:pt x="114" y="249"/>
                    <a:pt x="114" y="249"/>
                    <a:pt x="114" y="249"/>
                  </a:cubicBezTo>
                  <a:cubicBezTo>
                    <a:pt x="118" y="249"/>
                    <a:pt x="122" y="245"/>
                    <a:pt x="122" y="241"/>
                  </a:cubicBezTo>
                  <a:cubicBezTo>
                    <a:pt x="122" y="239"/>
                    <a:pt x="122" y="237"/>
                    <a:pt x="122" y="235"/>
                  </a:cubicBezTo>
                  <a:cubicBezTo>
                    <a:pt x="122" y="156"/>
                    <a:pt x="88" y="76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5" y="27"/>
                    <a:pt x="42" y="24"/>
                    <a:pt x="38" y="20"/>
                  </a:cubicBezTo>
                  <a:cubicBezTo>
                    <a:pt x="30" y="12"/>
                    <a:pt x="20" y="5"/>
                    <a:pt x="12" y="0"/>
                  </a:cubicBezTo>
                  <a:cubicBezTo>
                    <a:pt x="10" y="0"/>
                    <a:pt x="9" y="0"/>
                    <a:pt x="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7" name="Freeform 211">
              <a:extLst>
                <a:ext uri="{FF2B5EF4-FFF2-40B4-BE49-F238E27FC236}">
                  <a16:creationId xmlns:a16="http://schemas.microsoft.com/office/drawing/2014/main" id="{9888BDD0-C262-8DAA-4B4B-27E7276B3A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97488" y="6653213"/>
              <a:ext cx="157163" cy="133350"/>
            </a:xfrm>
            <a:custGeom>
              <a:avLst/>
              <a:gdLst>
                <a:gd name="T0" fmla="*/ 8 w 57"/>
                <a:gd name="T1" fmla="*/ 0 h 48"/>
                <a:gd name="T2" fmla="*/ 0 w 57"/>
                <a:gd name="T3" fmla="*/ 6 h 48"/>
                <a:gd name="T4" fmla="*/ 0 w 57"/>
                <a:gd name="T5" fmla="*/ 9 h 48"/>
                <a:gd name="T6" fmla="*/ 23 w 57"/>
                <a:gd name="T7" fmla="*/ 34 h 48"/>
                <a:gd name="T8" fmla="*/ 55 w 57"/>
                <a:gd name="T9" fmla="*/ 48 h 48"/>
                <a:gd name="T10" fmla="*/ 56 w 57"/>
                <a:gd name="T11" fmla="*/ 46 h 48"/>
                <a:gd name="T12" fmla="*/ 57 w 57"/>
                <a:gd name="T13" fmla="*/ 44 h 48"/>
                <a:gd name="T14" fmla="*/ 56 w 57"/>
                <a:gd name="T15" fmla="*/ 39 h 48"/>
                <a:gd name="T16" fmla="*/ 53 w 57"/>
                <a:gd name="T17" fmla="*/ 36 h 48"/>
                <a:gd name="T18" fmla="*/ 16 w 57"/>
                <a:gd name="T19" fmla="*/ 7 h 48"/>
                <a:gd name="T20" fmla="*/ 15 w 57"/>
                <a:gd name="T21" fmla="*/ 6 h 48"/>
                <a:gd name="T22" fmla="*/ 10 w 57"/>
                <a:gd name="T23" fmla="*/ 0 h 48"/>
                <a:gd name="T24" fmla="*/ 8 w 57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48">
                  <a:moveTo>
                    <a:pt x="8" y="0"/>
                  </a:moveTo>
                  <a:cubicBezTo>
                    <a:pt x="4" y="0"/>
                    <a:pt x="1" y="3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3"/>
                    <a:pt x="3" y="20"/>
                    <a:pt x="23" y="34"/>
                  </a:cubicBezTo>
                  <a:cubicBezTo>
                    <a:pt x="34" y="37"/>
                    <a:pt x="44" y="42"/>
                    <a:pt x="55" y="48"/>
                  </a:cubicBezTo>
                  <a:cubicBezTo>
                    <a:pt x="55" y="47"/>
                    <a:pt x="55" y="47"/>
                    <a:pt x="56" y="46"/>
                  </a:cubicBezTo>
                  <a:cubicBezTo>
                    <a:pt x="56" y="46"/>
                    <a:pt x="56" y="45"/>
                    <a:pt x="57" y="44"/>
                  </a:cubicBezTo>
                  <a:cubicBezTo>
                    <a:pt x="56" y="42"/>
                    <a:pt x="56" y="40"/>
                    <a:pt x="56" y="39"/>
                  </a:cubicBezTo>
                  <a:cubicBezTo>
                    <a:pt x="55" y="38"/>
                    <a:pt x="54" y="36"/>
                    <a:pt x="53" y="36"/>
                  </a:cubicBezTo>
                  <a:cubicBezTo>
                    <a:pt x="37" y="26"/>
                    <a:pt x="19" y="12"/>
                    <a:pt x="16" y="7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5" y="3"/>
                    <a:pt x="13" y="1"/>
                    <a:pt x="10" y="0"/>
                  </a:cubicBezTo>
                  <a:cubicBezTo>
                    <a:pt x="9" y="0"/>
                    <a:pt x="9" y="0"/>
                    <a:pt x="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8" name="Freeform 212">
              <a:extLst>
                <a:ext uri="{FF2B5EF4-FFF2-40B4-BE49-F238E27FC236}">
                  <a16:creationId xmlns:a16="http://schemas.microsoft.com/office/drawing/2014/main" id="{1BDE50C0-1C44-FC83-B352-E12A354E7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70600" y="5086351"/>
              <a:ext cx="100013" cy="82550"/>
            </a:xfrm>
            <a:custGeom>
              <a:avLst/>
              <a:gdLst>
                <a:gd name="T0" fmla="*/ 32 w 36"/>
                <a:gd name="T1" fmla="*/ 0 h 30"/>
                <a:gd name="T2" fmla="*/ 10 w 36"/>
                <a:gd name="T3" fmla="*/ 12 h 30"/>
                <a:gd name="T4" fmla="*/ 4 w 36"/>
                <a:gd name="T5" fmla="*/ 15 h 30"/>
                <a:gd name="T6" fmla="*/ 0 w 36"/>
                <a:gd name="T7" fmla="*/ 22 h 30"/>
                <a:gd name="T8" fmla="*/ 1 w 36"/>
                <a:gd name="T9" fmla="*/ 26 h 30"/>
                <a:gd name="T10" fmla="*/ 8 w 36"/>
                <a:gd name="T11" fmla="*/ 30 h 30"/>
                <a:gd name="T12" fmla="*/ 11 w 36"/>
                <a:gd name="T13" fmla="*/ 29 h 30"/>
                <a:gd name="T14" fmla="*/ 35 w 36"/>
                <a:gd name="T15" fmla="*/ 16 h 30"/>
                <a:gd name="T16" fmla="*/ 33 w 36"/>
                <a:gd name="T17" fmla="*/ 1 h 30"/>
                <a:gd name="T18" fmla="*/ 32 w 36"/>
                <a:gd name="T1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0">
                  <a:moveTo>
                    <a:pt x="32" y="0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" y="17"/>
                    <a:pt x="0" y="19"/>
                    <a:pt x="0" y="22"/>
                  </a:cubicBezTo>
                  <a:cubicBezTo>
                    <a:pt x="0" y="23"/>
                    <a:pt x="0" y="25"/>
                    <a:pt x="1" y="26"/>
                  </a:cubicBezTo>
                  <a:cubicBezTo>
                    <a:pt x="2" y="28"/>
                    <a:pt x="5" y="30"/>
                    <a:pt x="8" y="30"/>
                  </a:cubicBezTo>
                  <a:cubicBezTo>
                    <a:pt x="9" y="30"/>
                    <a:pt x="10" y="30"/>
                    <a:pt x="11" y="29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6" y="12"/>
                    <a:pt x="35" y="7"/>
                    <a:pt x="33" y="1"/>
                  </a:cubicBezTo>
                  <a:cubicBezTo>
                    <a:pt x="33" y="1"/>
                    <a:pt x="32" y="0"/>
                    <a:pt x="32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9" name="Freeform 213">
              <a:extLst>
                <a:ext uri="{FF2B5EF4-FFF2-40B4-BE49-F238E27FC236}">
                  <a16:creationId xmlns:a16="http://schemas.microsoft.com/office/drawing/2014/main" id="{DC88E356-8845-F3ED-53B3-B39EDABE9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54850" y="6965951"/>
              <a:ext cx="403225" cy="280988"/>
            </a:xfrm>
            <a:custGeom>
              <a:avLst/>
              <a:gdLst>
                <a:gd name="T0" fmla="*/ 15 w 146"/>
                <a:gd name="T1" fmla="*/ 0 h 102"/>
                <a:gd name="T2" fmla="*/ 7 w 146"/>
                <a:gd name="T3" fmla="*/ 0 h 102"/>
                <a:gd name="T4" fmla="*/ 0 w 146"/>
                <a:gd name="T5" fmla="*/ 8 h 102"/>
                <a:gd name="T6" fmla="*/ 0 w 146"/>
                <a:gd name="T7" fmla="*/ 9 h 102"/>
                <a:gd name="T8" fmla="*/ 8 w 146"/>
                <a:gd name="T9" fmla="*/ 16 h 102"/>
                <a:gd name="T10" fmla="*/ 8 w 146"/>
                <a:gd name="T11" fmla="*/ 16 h 102"/>
                <a:gd name="T12" fmla="*/ 15 w 146"/>
                <a:gd name="T13" fmla="*/ 15 h 102"/>
                <a:gd name="T14" fmla="*/ 131 w 146"/>
                <a:gd name="T15" fmla="*/ 98 h 102"/>
                <a:gd name="T16" fmla="*/ 138 w 146"/>
                <a:gd name="T17" fmla="*/ 102 h 102"/>
                <a:gd name="T18" fmla="*/ 142 w 146"/>
                <a:gd name="T19" fmla="*/ 102 h 102"/>
                <a:gd name="T20" fmla="*/ 146 w 146"/>
                <a:gd name="T21" fmla="*/ 95 h 102"/>
                <a:gd name="T22" fmla="*/ 145 w 146"/>
                <a:gd name="T23" fmla="*/ 91 h 102"/>
                <a:gd name="T24" fmla="*/ 133 w 146"/>
                <a:gd name="T25" fmla="*/ 72 h 102"/>
                <a:gd name="T26" fmla="*/ 122 w 146"/>
                <a:gd name="T27" fmla="*/ 58 h 102"/>
                <a:gd name="T28" fmla="*/ 97 w 146"/>
                <a:gd name="T29" fmla="*/ 34 h 102"/>
                <a:gd name="T30" fmla="*/ 23 w 146"/>
                <a:gd name="T31" fmla="*/ 0 h 102"/>
                <a:gd name="T32" fmla="*/ 15 w 146"/>
                <a:gd name="T3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102">
                  <a:moveTo>
                    <a:pt x="15" y="0"/>
                  </a:moveTo>
                  <a:cubicBezTo>
                    <a:pt x="12" y="0"/>
                    <a:pt x="10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8"/>
                    <a:pt x="0" y="8"/>
                    <a:pt x="0" y="9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3" y="15"/>
                    <a:pt x="15" y="15"/>
                  </a:cubicBezTo>
                  <a:cubicBezTo>
                    <a:pt x="72" y="15"/>
                    <a:pt x="120" y="75"/>
                    <a:pt x="131" y="98"/>
                  </a:cubicBezTo>
                  <a:cubicBezTo>
                    <a:pt x="132" y="101"/>
                    <a:pt x="135" y="102"/>
                    <a:pt x="138" y="102"/>
                  </a:cubicBezTo>
                  <a:cubicBezTo>
                    <a:pt x="139" y="102"/>
                    <a:pt x="140" y="102"/>
                    <a:pt x="142" y="102"/>
                  </a:cubicBezTo>
                  <a:cubicBezTo>
                    <a:pt x="144" y="100"/>
                    <a:pt x="146" y="98"/>
                    <a:pt x="146" y="95"/>
                  </a:cubicBezTo>
                  <a:cubicBezTo>
                    <a:pt x="146" y="94"/>
                    <a:pt x="146" y="92"/>
                    <a:pt x="145" y="91"/>
                  </a:cubicBezTo>
                  <a:cubicBezTo>
                    <a:pt x="142" y="86"/>
                    <a:pt x="138" y="79"/>
                    <a:pt x="133" y="72"/>
                  </a:cubicBezTo>
                  <a:cubicBezTo>
                    <a:pt x="130" y="67"/>
                    <a:pt x="126" y="63"/>
                    <a:pt x="122" y="58"/>
                  </a:cubicBezTo>
                  <a:cubicBezTo>
                    <a:pt x="115" y="50"/>
                    <a:pt x="107" y="42"/>
                    <a:pt x="97" y="34"/>
                  </a:cubicBezTo>
                  <a:cubicBezTo>
                    <a:pt x="80" y="19"/>
                    <a:pt x="54" y="3"/>
                    <a:pt x="23" y="0"/>
                  </a:cubicBezTo>
                  <a:cubicBezTo>
                    <a:pt x="20" y="0"/>
                    <a:pt x="17" y="0"/>
                    <a:pt x="15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2" name="Freeform 214">
              <a:extLst>
                <a:ext uri="{FF2B5EF4-FFF2-40B4-BE49-F238E27FC236}">
                  <a16:creationId xmlns:a16="http://schemas.microsoft.com/office/drawing/2014/main" id="{146E775F-FC2D-B7CA-CD9F-07535BA70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8725" y="6181726"/>
              <a:ext cx="157163" cy="228600"/>
            </a:xfrm>
            <a:custGeom>
              <a:avLst/>
              <a:gdLst>
                <a:gd name="T0" fmla="*/ 49 w 57"/>
                <a:gd name="T1" fmla="*/ 0 h 83"/>
                <a:gd name="T2" fmla="*/ 41 w 57"/>
                <a:gd name="T3" fmla="*/ 6 h 83"/>
                <a:gd name="T4" fmla="*/ 41 w 57"/>
                <a:gd name="T5" fmla="*/ 9 h 83"/>
                <a:gd name="T6" fmla="*/ 2 w 57"/>
                <a:gd name="T7" fmla="*/ 70 h 83"/>
                <a:gd name="T8" fmla="*/ 0 w 57"/>
                <a:gd name="T9" fmla="*/ 75 h 83"/>
                <a:gd name="T10" fmla="*/ 3 w 57"/>
                <a:gd name="T11" fmla="*/ 81 h 83"/>
                <a:gd name="T12" fmla="*/ 8 w 57"/>
                <a:gd name="T13" fmla="*/ 83 h 83"/>
                <a:gd name="T14" fmla="*/ 14 w 57"/>
                <a:gd name="T15" fmla="*/ 80 h 83"/>
                <a:gd name="T16" fmla="*/ 56 w 57"/>
                <a:gd name="T17" fmla="*/ 10 h 83"/>
                <a:gd name="T18" fmla="*/ 57 w 57"/>
                <a:gd name="T19" fmla="*/ 8 h 83"/>
                <a:gd name="T20" fmla="*/ 51 w 57"/>
                <a:gd name="T21" fmla="*/ 1 h 83"/>
                <a:gd name="T22" fmla="*/ 49 w 57"/>
                <a:gd name="T2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83">
                  <a:moveTo>
                    <a:pt x="49" y="0"/>
                  </a:moveTo>
                  <a:cubicBezTo>
                    <a:pt x="45" y="0"/>
                    <a:pt x="42" y="3"/>
                    <a:pt x="41" y="6"/>
                  </a:cubicBezTo>
                  <a:cubicBezTo>
                    <a:pt x="41" y="7"/>
                    <a:pt x="41" y="8"/>
                    <a:pt x="41" y="9"/>
                  </a:cubicBezTo>
                  <a:cubicBezTo>
                    <a:pt x="36" y="26"/>
                    <a:pt x="22" y="49"/>
                    <a:pt x="2" y="70"/>
                  </a:cubicBezTo>
                  <a:cubicBezTo>
                    <a:pt x="1" y="71"/>
                    <a:pt x="0" y="73"/>
                    <a:pt x="0" y="75"/>
                  </a:cubicBezTo>
                  <a:cubicBezTo>
                    <a:pt x="0" y="77"/>
                    <a:pt x="1" y="79"/>
                    <a:pt x="3" y="81"/>
                  </a:cubicBezTo>
                  <a:cubicBezTo>
                    <a:pt x="4" y="82"/>
                    <a:pt x="6" y="83"/>
                    <a:pt x="8" y="83"/>
                  </a:cubicBezTo>
                  <a:cubicBezTo>
                    <a:pt x="10" y="83"/>
                    <a:pt x="12" y="82"/>
                    <a:pt x="14" y="80"/>
                  </a:cubicBezTo>
                  <a:cubicBezTo>
                    <a:pt x="27" y="66"/>
                    <a:pt x="50" y="38"/>
                    <a:pt x="56" y="10"/>
                  </a:cubicBezTo>
                  <a:cubicBezTo>
                    <a:pt x="56" y="9"/>
                    <a:pt x="57" y="9"/>
                    <a:pt x="57" y="8"/>
                  </a:cubicBezTo>
                  <a:cubicBezTo>
                    <a:pt x="57" y="5"/>
                    <a:pt x="54" y="1"/>
                    <a:pt x="51" y="1"/>
                  </a:cubicBezTo>
                  <a:cubicBezTo>
                    <a:pt x="50" y="0"/>
                    <a:pt x="49" y="0"/>
                    <a:pt x="49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3" name="Freeform 215">
              <a:extLst>
                <a:ext uri="{FF2B5EF4-FFF2-40B4-BE49-F238E27FC236}">
                  <a16:creationId xmlns:a16="http://schemas.microsoft.com/office/drawing/2014/main" id="{C6937BE6-F27F-2FDB-97CD-DE694E254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38425" y="6683376"/>
              <a:ext cx="228600" cy="103188"/>
            </a:xfrm>
            <a:custGeom>
              <a:avLst/>
              <a:gdLst>
                <a:gd name="T0" fmla="*/ 63 w 83"/>
                <a:gd name="T1" fmla="*/ 0 h 37"/>
                <a:gd name="T2" fmla="*/ 38 w 83"/>
                <a:gd name="T3" fmla="*/ 3 h 37"/>
                <a:gd name="T4" fmla="*/ 3 w 83"/>
                <a:gd name="T5" fmla="*/ 23 h 37"/>
                <a:gd name="T6" fmla="*/ 0 w 83"/>
                <a:gd name="T7" fmla="*/ 29 h 37"/>
                <a:gd name="T8" fmla="*/ 2 w 83"/>
                <a:gd name="T9" fmla="*/ 34 h 37"/>
                <a:gd name="T10" fmla="*/ 8 w 83"/>
                <a:gd name="T11" fmla="*/ 37 h 37"/>
                <a:gd name="T12" fmla="*/ 13 w 83"/>
                <a:gd name="T13" fmla="*/ 35 h 37"/>
                <a:gd name="T14" fmla="*/ 63 w 83"/>
                <a:gd name="T15" fmla="*/ 15 h 37"/>
                <a:gd name="T16" fmla="*/ 74 w 83"/>
                <a:gd name="T17" fmla="*/ 16 h 37"/>
                <a:gd name="T18" fmla="*/ 75 w 83"/>
                <a:gd name="T19" fmla="*/ 16 h 37"/>
                <a:gd name="T20" fmla="*/ 83 w 83"/>
                <a:gd name="T21" fmla="*/ 10 h 37"/>
                <a:gd name="T22" fmla="*/ 83 w 83"/>
                <a:gd name="T23" fmla="*/ 8 h 37"/>
                <a:gd name="T24" fmla="*/ 76 w 83"/>
                <a:gd name="T25" fmla="*/ 1 h 37"/>
                <a:gd name="T26" fmla="*/ 63 w 83"/>
                <a:gd name="T2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37">
                  <a:moveTo>
                    <a:pt x="63" y="0"/>
                  </a:moveTo>
                  <a:cubicBezTo>
                    <a:pt x="54" y="0"/>
                    <a:pt x="46" y="1"/>
                    <a:pt x="38" y="3"/>
                  </a:cubicBezTo>
                  <a:cubicBezTo>
                    <a:pt x="21" y="9"/>
                    <a:pt x="9" y="18"/>
                    <a:pt x="3" y="23"/>
                  </a:cubicBezTo>
                  <a:cubicBezTo>
                    <a:pt x="1" y="25"/>
                    <a:pt x="0" y="27"/>
                    <a:pt x="0" y="29"/>
                  </a:cubicBezTo>
                  <a:cubicBezTo>
                    <a:pt x="0" y="31"/>
                    <a:pt x="1" y="33"/>
                    <a:pt x="2" y="34"/>
                  </a:cubicBezTo>
                  <a:cubicBezTo>
                    <a:pt x="3" y="36"/>
                    <a:pt x="6" y="37"/>
                    <a:pt x="8" y="37"/>
                  </a:cubicBezTo>
                  <a:cubicBezTo>
                    <a:pt x="10" y="37"/>
                    <a:pt x="11" y="37"/>
                    <a:pt x="13" y="35"/>
                  </a:cubicBezTo>
                  <a:cubicBezTo>
                    <a:pt x="21" y="29"/>
                    <a:pt x="38" y="15"/>
                    <a:pt x="63" y="15"/>
                  </a:cubicBezTo>
                  <a:cubicBezTo>
                    <a:pt x="66" y="15"/>
                    <a:pt x="70" y="15"/>
                    <a:pt x="74" y="16"/>
                  </a:cubicBezTo>
                  <a:cubicBezTo>
                    <a:pt x="74" y="16"/>
                    <a:pt x="74" y="16"/>
                    <a:pt x="75" y="16"/>
                  </a:cubicBezTo>
                  <a:cubicBezTo>
                    <a:pt x="79" y="16"/>
                    <a:pt x="82" y="14"/>
                    <a:pt x="83" y="10"/>
                  </a:cubicBezTo>
                  <a:cubicBezTo>
                    <a:pt x="83" y="9"/>
                    <a:pt x="83" y="9"/>
                    <a:pt x="83" y="8"/>
                  </a:cubicBezTo>
                  <a:cubicBezTo>
                    <a:pt x="83" y="5"/>
                    <a:pt x="80" y="1"/>
                    <a:pt x="76" y="1"/>
                  </a:cubicBezTo>
                  <a:cubicBezTo>
                    <a:pt x="71" y="0"/>
                    <a:pt x="67" y="0"/>
                    <a:pt x="63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4" name="Freeform 216">
              <a:extLst>
                <a:ext uri="{FF2B5EF4-FFF2-40B4-BE49-F238E27FC236}">
                  <a16:creationId xmlns:a16="http://schemas.microsoft.com/office/drawing/2014/main" id="{380AD74D-5372-2EAD-252D-97AA99C312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67150" y="8458201"/>
              <a:ext cx="122238" cy="98425"/>
            </a:xfrm>
            <a:custGeom>
              <a:avLst/>
              <a:gdLst>
                <a:gd name="T0" fmla="*/ 8 w 44"/>
                <a:gd name="T1" fmla="*/ 0 h 36"/>
                <a:gd name="T2" fmla="*/ 1 w 44"/>
                <a:gd name="T3" fmla="*/ 4 h 36"/>
                <a:gd name="T4" fmla="*/ 0 w 44"/>
                <a:gd name="T5" fmla="*/ 8 h 36"/>
                <a:gd name="T6" fmla="*/ 3 w 44"/>
                <a:gd name="T7" fmla="*/ 15 h 36"/>
                <a:gd name="T8" fmla="*/ 32 w 44"/>
                <a:gd name="T9" fmla="*/ 35 h 36"/>
                <a:gd name="T10" fmla="*/ 36 w 44"/>
                <a:gd name="T11" fmla="*/ 36 h 36"/>
                <a:gd name="T12" fmla="*/ 43 w 44"/>
                <a:gd name="T13" fmla="*/ 33 h 36"/>
                <a:gd name="T14" fmla="*/ 44 w 44"/>
                <a:gd name="T15" fmla="*/ 28 h 36"/>
                <a:gd name="T16" fmla="*/ 41 w 44"/>
                <a:gd name="T17" fmla="*/ 22 h 36"/>
                <a:gd name="T18" fmla="*/ 19 w 44"/>
                <a:gd name="T19" fmla="*/ 6 h 36"/>
                <a:gd name="T20" fmla="*/ 12 w 44"/>
                <a:gd name="T21" fmla="*/ 2 h 36"/>
                <a:gd name="T22" fmla="*/ 8 w 44"/>
                <a:gd name="T2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36">
                  <a:moveTo>
                    <a:pt x="8" y="0"/>
                  </a:moveTo>
                  <a:cubicBezTo>
                    <a:pt x="5" y="0"/>
                    <a:pt x="3" y="2"/>
                    <a:pt x="1" y="4"/>
                  </a:cubicBezTo>
                  <a:cubicBezTo>
                    <a:pt x="0" y="5"/>
                    <a:pt x="0" y="7"/>
                    <a:pt x="0" y="8"/>
                  </a:cubicBezTo>
                  <a:cubicBezTo>
                    <a:pt x="0" y="11"/>
                    <a:pt x="1" y="13"/>
                    <a:pt x="3" y="1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5" y="36"/>
                    <a:pt x="36" y="36"/>
                  </a:cubicBezTo>
                  <a:cubicBezTo>
                    <a:pt x="39" y="36"/>
                    <a:pt x="41" y="35"/>
                    <a:pt x="43" y="33"/>
                  </a:cubicBezTo>
                  <a:cubicBezTo>
                    <a:pt x="44" y="31"/>
                    <a:pt x="44" y="30"/>
                    <a:pt x="44" y="28"/>
                  </a:cubicBezTo>
                  <a:cubicBezTo>
                    <a:pt x="44" y="26"/>
                    <a:pt x="43" y="23"/>
                    <a:pt x="41" y="22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1"/>
                    <a:pt x="9" y="0"/>
                    <a:pt x="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5" name="Freeform 217">
              <a:extLst>
                <a:ext uri="{FF2B5EF4-FFF2-40B4-BE49-F238E27FC236}">
                  <a16:creationId xmlns:a16="http://schemas.microsoft.com/office/drawing/2014/main" id="{2129269A-833B-CFC3-8C87-4C66A8BBD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58975" y="5670551"/>
              <a:ext cx="82550" cy="71438"/>
            </a:xfrm>
            <a:custGeom>
              <a:avLst/>
              <a:gdLst>
                <a:gd name="T0" fmla="*/ 0 w 30"/>
                <a:gd name="T1" fmla="*/ 0 h 26"/>
                <a:gd name="T2" fmla="*/ 15 w 30"/>
                <a:gd name="T3" fmla="*/ 22 h 26"/>
                <a:gd name="T4" fmla="*/ 22 w 30"/>
                <a:gd name="T5" fmla="*/ 26 h 26"/>
                <a:gd name="T6" fmla="*/ 26 w 30"/>
                <a:gd name="T7" fmla="*/ 24 h 26"/>
                <a:gd name="T8" fmla="*/ 30 w 30"/>
                <a:gd name="T9" fmla="*/ 18 h 26"/>
                <a:gd name="T10" fmla="*/ 28 w 30"/>
                <a:gd name="T11" fmla="*/ 13 h 26"/>
                <a:gd name="T12" fmla="*/ 24 w 30"/>
                <a:gd name="T13" fmla="*/ 8 h 26"/>
                <a:gd name="T14" fmla="*/ 16 w 30"/>
                <a:gd name="T15" fmla="*/ 5 h 26"/>
                <a:gd name="T16" fmla="*/ 0 w 30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26">
                  <a:moveTo>
                    <a:pt x="0" y="0"/>
                  </a:moveTo>
                  <a:cubicBezTo>
                    <a:pt x="15" y="22"/>
                    <a:pt x="15" y="22"/>
                    <a:pt x="15" y="22"/>
                  </a:cubicBezTo>
                  <a:cubicBezTo>
                    <a:pt x="17" y="24"/>
                    <a:pt x="19" y="26"/>
                    <a:pt x="22" y="26"/>
                  </a:cubicBezTo>
                  <a:cubicBezTo>
                    <a:pt x="23" y="26"/>
                    <a:pt x="25" y="25"/>
                    <a:pt x="26" y="24"/>
                  </a:cubicBezTo>
                  <a:cubicBezTo>
                    <a:pt x="28" y="23"/>
                    <a:pt x="30" y="20"/>
                    <a:pt x="30" y="18"/>
                  </a:cubicBezTo>
                  <a:cubicBezTo>
                    <a:pt x="30" y="16"/>
                    <a:pt x="29" y="15"/>
                    <a:pt x="28" y="13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2" y="7"/>
                    <a:pt x="19" y="6"/>
                    <a:pt x="16" y="5"/>
                  </a:cubicBezTo>
                  <a:cubicBezTo>
                    <a:pt x="11" y="3"/>
                    <a:pt x="5" y="0"/>
                    <a:pt x="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6" name="Freeform 218">
              <a:extLst>
                <a:ext uri="{FF2B5EF4-FFF2-40B4-BE49-F238E27FC236}">
                  <a16:creationId xmlns:a16="http://schemas.microsoft.com/office/drawing/2014/main" id="{99341394-BE71-80B0-746B-D7FB2193E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51025" y="6194426"/>
              <a:ext cx="327025" cy="196850"/>
            </a:xfrm>
            <a:custGeom>
              <a:avLst/>
              <a:gdLst>
                <a:gd name="T0" fmla="*/ 110 w 118"/>
                <a:gd name="T1" fmla="*/ 0 h 71"/>
                <a:gd name="T2" fmla="*/ 110 w 118"/>
                <a:gd name="T3" fmla="*/ 0 h 71"/>
                <a:gd name="T4" fmla="*/ 89 w 118"/>
                <a:gd name="T5" fmla="*/ 3 h 71"/>
                <a:gd name="T6" fmla="*/ 1 w 118"/>
                <a:gd name="T7" fmla="*/ 59 h 71"/>
                <a:gd name="T8" fmla="*/ 0 w 118"/>
                <a:gd name="T9" fmla="*/ 63 h 71"/>
                <a:gd name="T10" fmla="*/ 3 w 118"/>
                <a:gd name="T11" fmla="*/ 70 h 71"/>
                <a:gd name="T12" fmla="*/ 8 w 118"/>
                <a:gd name="T13" fmla="*/ 71 h 71"/>
                <a:gd name="T14" fmla="*/ 14 w 118"/>
                <a:gd name="T15" fmla="*/ 67 h 71"/>
                <a:gd name="T16" fmla="*/ 110 w 118"/>
                <a:gd name="T17" fmla="*/ 15 h 71"/>
                <a:gd name="T18" fmla="*/ 118 w 118"/>
                <a:gd name="T19" fmla="*/ 7 h 71"/>
                <a:gd name="T20" fmla="*/ 118 w 118"/>
                <a:gd name="T21" fmla="*/ 7 h 71"/>
                <a:gd name="T22" fmla="*/ 110 w 118"/>
                <a:gd name="T2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8" h="71"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03" y="0"/>
                    <a:pt x="96" y="1"/>
                    <a:pt x="89" y="3"/>
                  </a:cubicBezTo>
                  <a:cubicBezTo>
                    <a:pt x="56" y="10"/>
                    <a:pt x="19" y="31"/>
                    <a:pt x="1" y="59"/>
                  </a:cubicBezTo>
                  <a:cubicBezTo>
                    <a:pt x="0" y="60"/>
                    <a:pt x="0" y="62"/>
                    <a:pt x="0" y="63"/>
                  </a:cubicBezTo>
                  <a:cubicBezTo>
                    <a:pt x="0" y="66"/>
                    <a:pt x="1" y="68"/>
                    <a:pt x="3" y="70"/>
                  </a:cubicBezTo>
                  <a:cubicBezTo>
                    <a:pt x="5" y="70"/>
                    <a:pt x="6" y="71"/>
                    <a:pt x="8" y="71"/>
                  </a:cubicBezTo>
                  <a:cubicBezTo>
                    <a:pt x="10" y="71"/>
                    <a:pt x="13" y="70"/>
                    <a:pt x="14" y="67"/>
                  </a:cubicBezTo>
                  <a:cubicBezTo>
                    <a:pt x="33" y="38"/>
                    <a:pt x="79" y="17"/>
                    <a:pt x="110" y="15"/>
                  </a:cubicBezTo>
                  <a:cubicBezTo>
                    <a:pt x="115" y="15"/>
                    <a:pt x="118" y="12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3"/>
                    <a:pt x="114" y="0"/>
                    <a:pt x="11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7" name="Freeform 219">
              <a:extLst>
                <a:ext uri="{FF2B5EF4-FFF2-40B4-BE49-F238E27FC236}">
                  <a16:creationId xmlns:a16="http://schemas.microsoft.com/office/drawing/2014/main" id="{5437B334-DB10-43AA-3EC4-1FDE856F6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22488" y="7551738"/>
              <a:ext cx="131763" cy="355600"/>
            </a:xfrm>
            <a:custGeom>
              <a:avLst/>
              <a:gdLst>
                <a:gd name="T0" fmla="*/ 40 w 48"/>
                <a:gd name="T1" fmla="*/ 0 h 129"/>
                <a:gd name="T2" fmla="*/ 36 w 48"/>
                <a:gd name="T3" fmla="*/ 1 h 129"/>
                <a:gd name="T4" fmla="*/ 1 w 48"/>
                <a:gd name="T5" fmla="*/ 62 h 129"/>
                <a:gd name="T6" fmla="*/ 0 w 48"/>
                <a:gd name="T7" fmla="*/ 69 h 129"/>
                <a:gd name="T8" fmla="*/ 23 w 48"/>
                <a:gd name="T9" fmla="*/ 127 h 129"/>
                <a:gd name="T10" fmla="*/ 28 w 48"/>
                <a:gd name="T11" fmla="*/ 129 h 129"/>
                <a:gd name="T12" fmla="*/ 32 w 48"/>
                <a:gd name="T13" fmla="*/ 128 h 129"/>
                <a:gd name="T14" fmla="*/ 31 w 48"/>
                <a:gd name="T15" fmla="*/ 113 h 129"/>
                <a:gd name="T16" fmla="*/ 28 w 48"/>
                <a:gd name="T17" fmla="*/ 109 h 129"/>
                <a:gd name="T18" fmla="*/ 16 w 48"/>
                <a:gd name="T19" fmla="*/ 68 h 129"/>
                <a:gd name="T20" fmla="*/ 16 w 48"/>
                <a:gd name="T21" fmla="*/ 63 h 129"/>
                <a:gd name="T22" fmla="*/ 44 w 48"/>
                <a:gd name="T23" fmla="*/ 14 h 129"/>
                <a:gd name="T24" fmla="*/ 48 w 48"/>
                <a:gd name="T25" fmla="*/ 8 h 129"/>
                <a:gd name="T26" fmla="*/ 46 w 48"/>
                <a:gd name="T27" fmla="*/ 4 h 129"/>
                <a:gd name="T28" fmla="*/ 40 w 48"/>
                <a:gd name="T2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129">
                  <a:moveTo>
                    <a:pt x="40" y="0"/>
                  </a:moveTo>
                  <a:cubicBezTo>
                    <a:pt x="38" y="0"/>
                    <a:pt x="37" y="0"/>
                    <a:pt x="36" y="1"/>
                  </a:cubicBezTo>
                  <a:cubicBezTo>
                    <a:pt x="15" y="15"/>
                    <a:pt x="2" y="37"/>
                    <a:pt x="1" y="62"/>
                  </a:cubicBezTo>
                  <a:cubicBezTo>
                    <a:pt x="0" y="64"/>
                    <a:pt x="0" y="67"/>
                    <a:pt x="0" y="69"/>
                  </a:cubicBezTo>
                  <a:cubicBezTo>
                    <a:pt x="0" y="92"/>
                    <a:pt x="9" y="115"/>
                    <a:pt x="23" y="127"/>
                  </a:cubicBezTo>
                  <a:cubicBezTo>
                    <a:pt x="25" y="128"/>
                    <a:pt x="27" y="129"/>
                    <a:pt x="28" y="129"/>
                  </a:cubicBezTo>
                  <a:cubicBezTo>
                    <a:pt x="30" y="129"/>
                    <a:pt x="31" y="129"/>
                    <a:pt x="32" y="128"/>
                  </a:cubicBezTo>
                  <a:cubicBezTo>
                    <a:pt x="32" y="123"/>
                    <a:pt x="31" y="118"/>
                    <a:pt x="31" y="113"/>
                  </a:cubicBezTo>
                  <a:cubicBezTo>
                    <a:pt x="30" y="112"/>
                    <a:pt x="29" y="111"/>
                    <a:pt x="28" y="109"/>
                  </a:cubicBezTo>
                  <a:cubicBezTo>
                    <a:pt x="21" y="100"/>
                    <a:pt x="16" y="85"/>
                    <a:pt x="16" y="68"/>
                  </a:cubicBezTo>
                  <a:cubicBezTo>
                    <a:pt x="16" y="67"/>
                    <a:pt x="16" y="65"/>
                    <a:pt x="16" y="63"/>
                  </a:cubicBezTo>
                  <a:cubicBezTo>
                    <a:pt x="17" y="49"/>
                    <a:pt x="23" y="28"/>
                    <a:pt x="44" y="14"/>
                  </a:cubicBezTo>
                  <a:cubicBezTo>
                    <a:pt x="46" y="13"/>
                    <a:pt x="48" y="10"/>
                    <a:pt x="48" y="8"/>
                  </a:cubicBezTo>
                  <a:cubicBezTo>
                    <a:pt x="48" y="6"/>
                    <a:pt x="47" y="5"/>
                    <a:pt x="46" y="4"/>
                  </a:cubicBezTo>
                  <a:cubicBezTo>
                    <a:pt x="45" y="1"/>
                    <a:pt x="42" y="0"/>
                    <a:pt x="4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8" name="Freeform 220">
              <a:extLst>
                <a:ext uri="{FF2B5EF4-FFF2-40B4-BE49-F238E27FC236}">
                  <a16:creationId xmlns:a16="http://schemas.microsoft.com/office/drawing/2014/main" id="{04B6344D-DAF8-65F1-2D07-047528216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79525" y="6913563"/>
              <a:ext cx="60325" cy="90488"/>
            </a:xfrm>
            <a:custGeom>
              <a:avLst/>
              <a:gdLst>
                <a:gd name="T0" fmla="*/ 14 w 22"/>
                <a:gd name="T1" fmla="*/ 0 h 33"/>
                <a:gd name="T2" fmla="*/ 7 w 22"/>
                <a:gd name="T3" fmla="*/ 7 h 33"/>
                <a:gd name="T4" fmla="*/ 6 w 22"/>
                <a:gd name="T5" fmla="*/ 8 h 33"/>
                <a:gd name="T6" fmla="*/ 0 w 22"/>
                <a:gd name="T7" fmla="*/ 15 h 33"/>
                <a:gd name="T8" fmla="*/ 2 w 22"/>
                <a:gd name="T9" fmla="*/ 33 h 33"/>
                <a:gd name="T10" fmla="*/ 22 w 22"/>
                <a:gd name="T11" fmla="*/ 9 h 33"/>
                <a:gd name="T12" fmla="*/ 22 w 22"/>
                <a:gd name="T13" fmla="*/ 8 h 33"/>
                <a:gd name="T14" fmla="*/ 16 w 22"/>
                <a:gd name="T15" fmla="*/ 0 h 33"/>
                <a:gd name="T16" fmla="*/ 14 w 22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33">
                  <a:moveTo>
                    <a:pt x="14" y="0"/>
                  </a:moveTo>
                  <a:cubicBezTo>
                    <a:pt x="11" y="0"/>
                    <a:pt x="7" y="3"/>
                    <a:pt x="7" y="7"/>
                  </a:cubicBezTo>
                  <a:cubicBezTo>
                    <a:pt x="7" y="7"/>
                    <a:pt x="7" y="8"/>
                    <a:pt x="6" y="8"/>
                  </a:cubicBezTo>
                  <a:cubicBezTo>
                    <a:pt x="6" y="10"/>
                    <a:pt x="4" y="12"/>
                    <a:pt x="0" y="15"/>
                  </a:cubicBezTo>
                  <a:cubicBezTo>
                    <a:pt x="1" y="21"/>
                    <a:pt x="1" y="27"/>
                    <a:pt x="2" y="33"/>
                  </a:cubicBezTo>
                  <a:cubicBezTo>
                    <a:pt x="14" y="26"/>
                    <a:pt x="21" y="18"/>
                    <a:pt x="22" y="9"/>
                  </a:cubicBezTo>
                  <a:cubicBezTo>
                    <a:pt x="22" y="9"/>
                    <a:pt x="22" y="9"/>
                    <a:pt x="22" y="8"/>
                  </a:cubicBezTo>
                  <a:cubicBezTo>
                    <a:pt x="22" y="4"/>
                    <a:pt x="20" y="1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9" name="Freeform 221">
              <a:extLst>
                <a:ext uri="{FF2B5EF4-FFF2-40B4-BE49-F238E27FC236}">
                  <a16:creationId xmlns:a16="http://schemas.microsoft.com/office/drawing/2014/main" id="{1D0D9E07-4CD5-C1CD-408C-CA9624AFA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76363" y="6437313"/>
              <a:ext cx="146050" cy="182563"/>
            </a:xfrm>
            <a:custGeom>
              <a:avLst/>
              <a:gdLst>
                <a:gd name="T0" fmla="*/ 7 w 53"/>
                <a:gd name="T1" fmla="*/ 0 h 66"/>
                <a:gd name="T2" fmla="*/ 5 w 53"/>
                <a:gd name="T3" fmla="*/ 0 h 66"/>
                <a:gd name="T4" fmla="*/ 0 w 53"/>
                <a:gd name="T5" fmla="*/ 8 h 66"/>
                <a:gd name="T6" fmla="*/ 0 w 53"/>
                <a:gd name="T7" fmla="*/ 10 h 66"/>
                <a:gd name="T8" fmla="*/ 42 w 53"/>
                <a:gd name="T9" fmla="*/ 65 h 66"/>
                <a:gd name="T10" fmla="*/ 45 w 53"/>
                <a:gd name="T11" fmla="*/ 66 h 66"/>
                <a:gd name="T12" fmla="*/ 52 w 53"/>
                <a:gd name="T13" fmla="*/ 61 h 66"/>
                <a:gd name="T14" fmla="*/ 53 w 53"/>
                <a:gd name="T15" fmla="*/ 58 h 66"/>
                <a:gd name="T16" fmla="*/ 49 w 53"/>
                <a:gd name="T17" fmla="*/ 51 h 66"/>
                <a:gd name="T18" fmla="*/ 18 w 53"/>
                <a:gd name="T19" fmla="*/ 14 h 66"/>
                <a:gd name="T20" fmla="*/ 15 w 53"/>
                <a:gd name="T21" fmla="*/ 7 h 66"/>
                <a:gd name="T22" fmla="*/ 15 w 53"/>
                <a:gd name="T23" fmla="*/ 5 h 66"/>
                <a:gd name="T24" fmla="*/ 14 w 53"/>
                <a:gd name="T25" fmla="*/ 4 h 66"/>
                <a:gd name="T26" fmla="*/ 7 w 53"/>
                <a:gd name="T2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" h="66">
                  <a:moveTo>
                    <a:pt x="7" y="0"/>
                  </a:moveTo>
                  <a:cubicBezTo>
                    <a:pt x="7" y="0"/>
                    <a:pt x="6" y="0"/>
                    <a:pt x="5" y="0"/>
                  </a:cubicBezTo>
                  <a:cubicBezTo>
                    <a:pt x="2" y="1"/>
                    <a:pt x="0" y="4"/>
                    <a:pt x="0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11" y="47"/>
                    <a:pt x="35" y="61"/>
                    <a:pt x="42" y="65"/>
                  </a:cubicBezTo>
                  <a:cubicBezTo>
                    <a:pt x="43" y="65"/>
                    <a:pt x="44" y="66"/>
                    <a:pt x="45" y="66"/>
                  </a:cubicBezTo>
                  <a:cubicBezTo>
                    <a:pt x="48" y="66"/>
                    <a:pt x="51" y="64"/>
                    <a:pt x="52" y="61"/>
                  </a:cubicBezTo>
                  <a:cubicBezTo>
                    <a:pt x="53" y="60"/>
                    <a:pt x="53" y="59"/>
                    <a:pt x="53" y="58"/>
                  </a:cubicBezTo>
                  <a:cubicBezTo>
                    <a:pt x="53" y="55"/>
                    <a:pt x="52" y="52"/>
                    <a:pt x="49" y="51"/>
                  </a:cubicBezTo>
                  <a:cubicBezTo>
                    <a:pt x="45" y="49"/>
                    <a:pt x="28" y="40"/>
                    <a:pt x="18" y="14"/>
                  </a:cubicBezTo>
                  <a:cubicBezTo>
                    <a:pt x="17" y="12"/>
                    <a:pt x="16" y="9"/>
                    <a:pt x="15" y="7"/>
                  </a:cubicBezTo>
                  <a:cubicBezTo>
                    <a:pt x="15" y="6"/>
                    <a:pt x="15" y="6"/>
                    <a:pt x="15" y="5"/>
                  </a:cubicBezTo>
                  <a:cubicBezTo>
                    <a:pt x="15" y="5"/>
                    <a:pt x="15" y="5"/>
                    <a:pt x="14" y="4"/>
                  </a:cubicBezTo>
                  <a:cubicBezTo>
                    <a:pt x="13" y="2"/>
                    <a:pt x="10" y="0"/>
                    <a:pt x="7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0" name="Freeform 222">
              <a:extLst>
                <a:ext uri="{FF2B5EF4-FFF2-40B4-BE49-F238E27FC236}">
                  <a16:creationId xmlns:a16="http://schemas.microsoft.com/office/drawing/2014/main" id="{6917890F-E15E-D606-B141-0A6FE120B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52763" y="8607426"/>
              <a:ext cx="284163" cy="246063"/>
            </a:xfrm>
            <a:custGeom>
              <a:avLst/>
              <a:gdLst>
                <a:gd name="T0" fmla="*/ 10 w 103"/>
                <a:gd name="T1" fmla="*/ 0 h 89"/>
                <a:gd name="T2" fmla="*/ 0 w 103"/>
                <a:gd name="T3" fmla="*/ 10 h 89"/>
                <a:gd name="T4" fmla="*/ 0 w 103"/>
                <a:gd name="T5" fmla="*/ 11 h 89"/>
                <a:gd name="T6" fmla="*/ 9 w 103"/>
                <a:gd name="T7" fmla="*/ 22 h 89"/>
                <a:gd name="T8" fmla="*/ 69 w 103"/>
                <a:gd name="T9" fmla="*/ 69 h 89"/>
                <a:gd name="T10" fmla="*/ 99 w 103"/>
                <a:gd name="T11" fmla="*/ 89 h 89"/>
                <a:gd name="T12" fmla="*/ 103 w 103"/>
                <a:gd name="T13" fmla="*/ 81 h 89"/>
                <a:gd name="T14" fmla="*/ 101 w 103"/>
                <a:gd name="T15" fmla="*/ 75 h 89"/>
                <a:gd name="T16" fmla="*/ 101 w 103"/>
                <a:gd name="T17" fmla="*/ 74 h 89"/>
                <a:gd name="T18" fmla="*/ 61 w 103"/>
                <a:gd name="T19" fmla="*/ 29 h 89"/>
                <a:gd name="T20" fmla="*/ 12 w 103"/>
                <a:gd name="T21" fmla="*/ 1 h 89"/>
                <a:gd name="T22" fmla="*/ 10 w 103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3" h="89">
                  <a:moveTo>
                    <a:pt x="10" y="0"/>
                  </a:moveTo>
                  <a:cubicBezTo>
                    <a:pt x="5" y="0"/>
                    <a:pt x="0" y="4"/>
                    <a:pt x="0" y="10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17"/>
                    <a:pt x="3" y="21"/>
                    <a:pt x="9" y="22"/>
                  </a:cubicBezTo>
                  <a:cubicBezTo>
                    <a:pt x="27" y="24"/>
                    <a:pt x="52" y="49"/>
                    <a:pt x="69" y="69"/>
                  </a:cubicBezTo>
                  <a:cubicBezTo>
                    <a:pt x="79" y="76"/>
                    <a:pt x="89" y="85"/>
                    <a:pt x="99" y="89"/>
                  </a:cubicBezTo>
                  <a:cubicBezTo>
                    <a:pt x="102" y="87"/>
                    <a:pt x="103" y="84"/>
                    <a:pt x="103" y="81"/>
                  </a:cubicBezTo>
                  <a:cubicBezTo>
                    <a:pt x="103" y="79"/>
                    <a:pt x="102" y="77"/>
                    <a:pt x="101" y="75"/>
                  </a:cubicBezTo>
                  <a:cubicBezTo>
                    <a:pt x="101" y="75"/>
                    <a:pt x="101" y="75"/>
                    <a:pt x="101" y="74"/>
                  </a:cubicBezTo>
                  <a:cubicBezTo>
                    <a:pt x="98" y="70"/>
                    <a:pt x="81" y="48"/>
                    <a:pt x="61" y="29"/>
                  </a:cubicBezTo>
                  <a:cubicBezTo>
                    <a:pt x="46" y="15"/>
                    <a:pt x="28" y="3"/>
                    <a:pt x="12" y="1"/>
                  </a:cubicBezTo>
                  <a:cubicBezTo>
                    <a:pt x="11" y="0"/>
                    <a:pt x="11" y="0"/>
                    <a:pt x="1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1" name="Freeform 223">
              <a:extLst>
                <a:ext uri="{FF2B5EF4-FFF2-40B4-BE49-F238E27FC236}">
                  <a16:creationId xmlns:a16="http://schemas.microsoft.com/office/drawing/2014/main" id="{35ED2E43-87CB-05AD-72B7-9E53BDCA4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43275" y="8809038"/>
              <a:ext cx="71438" cy="68263"/>
            </a:xfrm>
            <a:custGeom>
              <a:avLst/>
              <a:gdLst>
                <a:gd name="T0" fmla="*/ 15 w 26"/>
                <a:gd name="T1" fmla="*/ 0 h 25"/>
                <a:gd name="T2" fmla="*/ 5 w 26"/>
                <a:gd name="T3" fmla="*/ 8 h 25"/>
                <a:gd name="T4" fmla="*/ 1 w 26"/>
                <a:gd name="T5" fmla="*/ 16 h 25"/>
                <a:gd name="T6" fmla="*/ 0 w 26"/>
                <a:gd name="T7" fmla="*/ 18 h 25"/>
                <a:gd name="T8" fmla="*/ 21 w 26"/>
                <a:gd name="T9" fmla="*/ 25 h 25"/>
                <a:gd name="T10" fmla="*/ 25 w 26"/>
                <a:gd name="T11" fmla="*/ 14 h 25"/>
                <a:gd name="T12" fmla="*/ 26 w 26"/>
                <a:gd name="T13" fmla="*/ 11 h 25"/>
                <a:gd name="T14" fmla="*/ 18 w 26"/>
                <a:gd name="T15" fmla="*/ 1 h 25"/>
                <a:gd name="T16" fmla="*/ 15 w 26"/>
                <a:gd name="T1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5">
                  <a:moveTo>
                    <a:pt x="15" y="0"/>
                  </a:moveTo>
                  <a:cubicBezTo>
                    <a:pt x="10" y="0"/>
                    <a:pt x="6" y="3"/>
                    <a:pt x="5" y="8"/>
                  </a:cubicBezTo>
                  <a:cubicBezTo>
                    <a:pt x="4" y="9"/>
                    <a:pt x="3" y="12"/>
                    <a:pt x="1" y="16"/>
                  </a:cubicBezTo>
                  <a:cubicBezTo>
                    <a:pt x="1" y="17"/>
                    <a:pt x="1" y="18"/>
                    <a:pt x="0" y="18"/>
                  </a:cubicBezTo>
                  <a:cubicBezTo>
                    <a:pt x="7" y="21"/>
                    <a:pt x="14" y="23"/>
                    <a:pt x="21" y="25"/>
                  </a:cubicBezTo>
                  <a:cubicBezTo>
                    <a:pt x="23" y="19"/>
                    <a:pt x="25" y="16"/>
                    <a:pt x="25" y="14"/>
                  </a:cubicBezTo>
                  <a:cubicBezTo>
                    <a:pt x="25" y="13"/>
                    <a:pt x="26" y="12"/>
                    <a:pt x="26" y="11"/>
                  </a:cubicBezTo>
                  <a:cubicBezTo>
                    <a:pt x="26" y="7"/>
                    <a:pt x="23" y="2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2" name="Freeform 224">
              <a:extLst>
                <a:ext uri="{FF2B5EF4-FFF2-40B4-BE49-F238E27FC236}">
                  <a16:creationId xmlns:a16="http://schemas.microsoft.com/office/drawing/2014/main" id="{D5CBF418-5492-409F-A8A1-085C269E9A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75150" y="3805238"/>
              <a:ext cx="735013" cy="34925"/>
            </a:xfrm>
            <a:custGeom>
              <a:avLst/>
              <a:gdLst>
                <a:gd name="T0" fmla="*/ 104 w 266"/>
                <a:gd name="T1" fmla="*/ 10 h 13"/>
                <a:gd name="T2" fmla="*/ 85 w 266"/>
                <a:gd name="T3" fmla="*/ 10 h 13"/>
                <a:gd name="T4" fmla="*/ 115 w 266"/>
                <a:gd name="T5" fmla="*/ 12 h 13"/>
                <a:gd name="T6" fmla="*/ 153 w 266"/>
                <a:gd name="T7" fmla="*/ 13 h 13"/>
                <a:gd name="T8" fmla="*/ 161 w 266"/>
                <a:gd name="T9" fmla="*/ 13 h 13"/>
                <a:gd name="T10" fmla="*/ 167 w 266"/>
                <a:gd name="T11" fmla="*/ 13 h 13"/>
                <a:gd name="T12" fmla="*/ 104 w 266"/>
                <a:gd name="T13" fmla="*/ 10 h 13"/>
                <a:gd name="T14" fmla="*/ 2 w 266"/>
                <a:gd name="T15" fmla="*/ 4 h 13"/>
                <a:gd name="T16" fmla="*/ 0 w 266"/>
                <a:gd name="T17" fmla="*/ 5 h 13"/>
                <a:gd name="T18" fmla="*/ 3 w 266"/>
                <a:gd name="T19" fmla="*/ 11 h 13"/>
                <a:gd name="T20" fmla="*/ 12 w 266"/>
                <a:gd name="T21" fmla="*/ 6 h 13"/>
                <a:gd name="T22" fmla="*/ 2 w 266"/>
                <a:gd name="T23" fmla="*/ 4 h 13"/>
                <a:gd name="T24" fmla="*/ 245 w 266"/>
                <a:gd name="T25" fmla="*/ 0 h 13"/>
                <a:gd name="T26" fmla="*/ 259 w 266"/>
                <a:gd name="T27" fmla="*/ 4 h 13"/>
                <a:gd name="T28" fmla="*/ 266 w 266"/>
                <a:gd name="T29" fmla="*/ 2 h 13"/>
                <a:gd name="T30" fmla="*/ 245 w 266"/>
                <a:gd name="T3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6" h="13">
                  <a:moveTo>
                    <a:pt x="104" y="10"/>
                  </a:moveTo>
                  <a:cubicBezTo>
                    <a:pt x="98" y="10"/>
                    <a:pt x="92" y="10"/>
                    <a:pt x="85" y="10"/>
                  </a:cubicBezTo>
                  <a:cubicBezTo>
                    <a:pt x="95" y="11"/>
                    <a:pt x="105" y="11"/>
                    <a:pt x="115" y="12"/>
                  </a:cubicBezTo>
                  <a:cubicBezTo>
                    <a:pt x="128" y="13"/>
                    <a:pt x="140" y="13"/>
                    <a:pt x="153" y="13"/>
                  </a:cubicBezTo>
                  <a:cubicBezTo>
                    <a:pt x="156" y="13"/>
                    <a:pt x="158" y="13"/>
                    <a:pt x="161" y="13"/>
                  </a:cubicBezTo>
                  <a:cubicBezTo>
                    <a:pt x="163" y="13"/>
                    <a:pt x="165" y="13"/>
                    <a:pt x="167" y="13"/>
                  </a:cubicBezTo>
                  <a:cubicBezTo>
                    <a:pt x="148" y="11"/>
                    <a:pt x="127" y="10"/>
                    <a:pt x="104" y="10"/>
                  </a:cubicBezTo>
                  <a:moveTo>
                    <a:pt x="2" y="4"/>
                  </a:moveTo>
                  <a:cubicBezTo>
                    <a:pt x="1" y="5"/>
                    <a:pt x="1" y="5"/>
                    <a:pt x="0" y="5"/>
                  </a:cubicBezTo>
                  <a:cubicBezTo>
                    <a:pt x="1" y="7"/>
                    <a:pt x="2" y="9"/>
                    <a:pt x="3" y="11"/>
                  </a:cubicBezTo>
                  <a:cubicBezTo>
                    <a:pt x="6" y="9"/>
                    <a:pt x="9" y="8"/>
                    <a:pt x="12" y="6"/>
                  </a:cubicBezTo>
                  <a:cubicBezTo>
                    <a:pt x="9" y="6"/>
                    <a:pt x="5" y="5"/>
                    <a:pt x="2" y="4"/>
                  </a:cubicBezTo>
                  <a:moveTo>
                    <a:pt x="245" y="0"/>
                  </a:moveTo>
                  <a:cubicBezTo>
                    <a:pt x="250" y="1"/>
                    <a:pt x="255" y="3"/>
                    <a:pt x="259" y="4"/>
                  </a:cubicBezTo>
                  <a:cubicBezTo>
                    <a:pt x="262" y="4"/>
                    <a:pt x="264" y="3"/>
                    <a:pt x="266" y="2"/>
                  </a:cubicBezTo>
                  <a:cubicBezTo>
                    <a:pt x="259" y="1"/>
                    <a:pt x="252" y="0"/>
                    <a:pt x="245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3" name="Freeform 225">
              <a:extLst>
                <a:ext uri="{FF2B5EF4-FFF2-40B4-BE49-F238E27FC236}">
                  <a16:creationId xmlns:a16="http://schemas.microsoft.com/office/drawing/2014/main" id="{A6AA404B-02A6-99CF-EE46-22D15567C6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81500" y="3743326"/>
              <a:ext cx="811213" cy="77788"/>
            </a:xfrm>
            <a:custGeom>
              <a:avLst/>
              <a:gdLst>
                <a:gd name="T0" fmla="*/ 35 w 294"/>
                <a:gd name="T1" fmla="*/ 19 h 28"/>
                <a:gd name="T2" fmla="*/ 0 w 294"/>
                <a:gd name="T3" fmla="*/ 26 h 28"/>
                <a:gd name="T4" fmla="*/ 10 w 294"/>
                <a:gd name="T5" fmla="*/ 28 h 28"/>
                <a:gd name="T6" fmla="*/ 35 w 294"/>
                <a:gd name="T7" fmla="*/ 19 h 28"/>
                <a:gd name="T8" fmla="*/ 139 w 294"/>
                <a:gd name="T9" fmla="*/ 0 h 28"/>
                <a:gd name="T10" fmla="*/ 117 w 294"/>
                <a:gd name="T11" fmla="*/ 3 h 28"/>
                <a:gd name="T12" fmla="*/ 243 w 294"/>
                <a:gd name="T13" fmla="*/ 22 h 28"/>
                <a:gd name="T14" fmla="*/ 264 w 294"/>
                <a:gd name="T15" fmla="*/ 24 h 28"/>
                <a:gd name="T16" fmla="*/ 294 w 294"/>
                <a:gd name="T17" fmla="*/ 14 h 28"/>
                <a:gd name="T18" fmla="*/ 293 w 294"/>
                <a:gd name="T19" fmla="*/ 10 h 28"/>
                <a:gd name="T20" fmla="*/ 235 w 294"/>
                <a:gd name="T21" fmla="*/ 0 h 28"/>
                <a:gd name="T22" fmla="*/ 139 w 294"/>
                <a:gd name="T2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4" h="28">
                  <a:moveTo>
                    <a:pt x="35" y="19"/>
                  </a:moveTo>
                  <a:cubicBezTo>
                    <a:pt x="24" y="22"/>
                    <a:pt x="12" y="24"/>
                    <a:pt x="0" y="26"/>
                  </a:cubicBezTo>
                  <a:cubicBezTo>
                    <a:pt x="3" y="27"/>
                    <a:pt x="7" y="28"/>
                    <a:pt x="10" y="28"/>
                  </a:cubicBezTo>
                  <a:cubicBezTo>
                    <a:pt x="18" y="25"/>
                    <a:pt x="26" y="22"/>
                    <a:pt x="35" y="19"/>
                  </a:cubicBezTo>
                  <a:moveTo>
                    <a:pt x="139" y="0"/>
                  </a:moveTo>
                  <a:cubicBezTo>
                    <a:pt x="132" y="1"/>
                    <a:pt x="125" y="2"/>
                    <a:pt x="117" y="3"/>
                  </a:cubicBezTo>
                  <a:cubicBezTo>
                    <a:pt x="168" y="4"/>
                    <a:pt x="209" y="12"/>
                    <a:pt x="243" y="22"/>
                  </a:cubicBezTo>
                  <a:cubicBezTo>
                    <a:pt x="250" y="22"/>
                    <a:pt x="257" y="23"/>
                    <a:pt x="264" y="24"/>
                  </a:cubicBezTo>
                  <a:cubicBezTo>
                    <a:pt x="274" y="21"/>
                    <a:pt x="284" y="18"/>
                    <a:pt x="294" y="14"/>
                  </a:cubicBezTo>
                  <a:cubicBezTo>
                    <a:pt x="294" y="13"/>
                    <a:pt x="294" y="12"/>
                    <a:pt x="293" y="10"/>
                  </a:cubicBezTo>
                  <a:cubicBezTo>
                    <a:pt x="274" y="7"/>
                    <a:pt x="255" y="4"/>
                    <a:pt x="235" y="0"/>
                  </a:cubicBezTo>
                  <a:cubicBezTo>
                    <a:pt x="203" y="0"/>
                    <a:pt x="171" y="0"/>
                    <a:pt x="139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4" name="Freeform 226">
              <a:extLst>
                <a:ext uri="{FF2B5EF4-FFF2-40B4-BE49-F238E27FC236}">
                  <a16:creationId xmlns:a16="http://schemas.microsoft.com/office/drawing/2014/main" id="{8A4A69D1-F1C3-5757-13EF-630F68DEC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46600" y="3752851"/>
              <a:ext cx="568325" cy="128588"/>
            </a:xfrm>
            <a:custGeom>
              <a:avLst/>
              <a:gdLst>
                <a:gd name="T0" fmla="*/ 57 w 206"/>
                <a:gd name="T1" fmla="*/ 0 h 47"/>
                <a:gd name="T2" fmla="*/ 35 w 206"/>
                <a:gd name="T3" fmla="*/ 4 h 47"/>
                <a:gd name="T4" fmla="*/ 6 w 206"/>
                <a:gd name="T5" fmla="*/ 10 h 47"/>
                <a:gd name="T6" fmla="*/ 10 w 206"/>
                <a:gd name="T7" fmla="*/ 15 h 47"/>
                <a:gd name="T8" fmla="*/ 4 w 206"/>
                <a:gd name="T9" fmla="*/ 24 h 47"/>
                <a:gd name="T10" fmla="*/ 0 w 206"/>
                <a:gd name="T11" fmla="*/ 25 h 47"/>
                <a:gd name="T12" fmla="*/ 23 w 206"/>
                <a:gd name="T13" fmla="*/ 29 h 47"/>
                <a:gd name="T14" fmla="*/ 42 w 206"/>
                <a:gd name="T15" fmla="*/ 29 h 47"/>
                <a:gd name="T16" fmla="*/ 105 w 206"/>
                <a:gd name="T17" fmla="*/ 32 h 47"/>
                <a:gd name="T18" fmla="*/ 107 w 206"/>
                <a:gd name="T19" fmla="*/ 32 h 47"/>
                <a:gd name="T20" fmla="*/ 192 w 206"/>
                <a:gd name="T21" fmla="*/ 47 h 47"/>
                <a:gd name="T22" fmla="*/ 196 w 206"/>
                <a:gd name="T23" fmla="*/ 47 h 47"/>
                <a:gd name="T24" fmla="*/ 200 w 206"/>
                <a:gd name="T25" fmla="*/ 47 h 47"/>
                <a:gd name="T26" fmla="*/ 205 w 206"/>
                <a:gd name="T27" fmla="*/ 47 h 47"/>
                <a:gd name="T28" fmla="*/ 206 w 206"/>
                <a:gd name="T29" fmla="*/ 47 h 47"/>
                <a:gd name="T30" fmla="*/ 190 w 206"/>
                <a:gd name="T31" fmla="*/ 26 h 47"/>
                <a:gd name="T32" fmla="*/ 197 w 206"/>
                <a:gd name="T33" fmla="*/ 23 h 47"/>
                <a:gd name="T34" fmla="*/ 183 w 206"/>
                <a:gd name="T35" fmla="*/ 19 h 47"/>
                <a:gd name="T36" fmla="*/ 57 w 206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6" h="47">
                  <a:moveTo>
                    <a:pt x="57" y="0"/>
                  </a:moveTo>
                  <a:cubicBezTo>
                    <a:pt x="50" y="1"/>
                    <a:pt x="42" y="2"/>
                    <a:pt x="35" y="4"/>
                  </a:cubicBezTo>
                  <a:cubicBezTo>
                    <a:pt x="25" y="6"/>
                    <a:pt x="16" y="8"/>
                    <a:pt x="6" y="10"/>
                  </a:cubicBezTo>
                  <a:cubicBezTo>
                    <a:pt x="8" y="11"/>
                    <a:pt x="9" y="13"/>
                    <a:pt x="10" y="15"/>
                  </a:cubicBezTo>
                  <a:cubicBezTo>
                    <a:pt x="11" y="19"/>
                    <a:pt x="8" y="23"/>
                    <a:pt x="4" y="24"/>
                  </a:cubicBezTo>
                  <a:cubicBezTo>
                    <a:pt x="3" y="25"/>
                    <a:pt x="1" y="25"/>
                    <a:pt x="0" y="25"/>
                  </a:cubicBezTo>
                  <a:cubicBezTo>
                    <a:pt x="8" y="27"/>
                    <a:pt x="15" y="28"/>
                    <a:pt x="23" y="29"/>
                  </a:cubicBezTo>
                  <a:cubicBezTo>
                    <a:pt x="30" y="29"/>
                    <a:pt x="36" y="29"/>
                    <a:pt x="42" y="29"/>
                  </a:cubicBezTo>
                  <a:cubicBezTo>
                    <a:pt x="65" y="29"/>
                    <a:pt x="86" y="30"/>
                    <a:pt x="105" y="32"/>
                  </a:cubicBezTo>
                  <a:cubicBezTo>
                    <a:pt x="106" y="32"/>
                    <a:pt x="106" y="32"/>
                    <a:pt x="107" y="32"/>
                  </a:cubicBezTo>
                  <a:cubicBezTo>
                    <a:pt x="136" y="32"/>
                    <a:pt x="165" y="33"/>
                    <a:pt x="192" y="47"/>
                  </a:cubicBezTo>
                  <a:cubicBezTo>
                    <a:pt x="193" y="47"/>
                    <a:pt x="194" y="47"/>
                    <a:pt x="196" y="47"/>
                  </a:cubicBezTo>
                  <a:cubicBezTo>
                    <a:pt x="197" y="47"/>
                    <a:pt x="198" y="47"/>
                    <a:pt x="200" y="47"/>
                  </a:cubicBezTo>
                  <a:cubicBezTo>
                    <a:pt x="201" y="47"/>
                    <a:pt x="203" y="47"/>
                    <a:pt x="205" y="47"/>
                  </a:cubicBezTo>
                  <a:cubicBezTo>
                    <a:pt x="205" y="47"/>
                    <a:pt x="205" y="47"/>
                    <a:pt x="206" y="47"/>
                  </a:cubicBezTo>
                  <a:cubicBezTo>
                    <a:pt x="199" y="39"/>
                    <a:pt x="195" y="33"/>
                    <a:pt x="190" y="26"/>
                  </a:cubicBezTo>
                  <a:cubicBezTo>
                    <a:pt x="192" y="25"/>
                    <a:pt x="195" y="24"/>
                    <a:pt x="197" y="23"/>
                  </a:cubicBezTo>
                  <a:cubicBezTo>
                    <a:pt x="193" y="22"/>
                    <a:pt x="188" y="20"/>
                    <a:pt x="183" y="19"/>
                  </a:cubicBezTo>
                  <a:cubicBezTo>
                    <a:pt x="149" y="9"/>
                    <a:pt x="108" y="1"/>
                    <a:pt x="57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5" name="Freeform 227">
              <a:extLst>
                <a:ext uri="{FF2B5EF4-FFF2-40B4-BE49-F238E27FC236}">
                  <a16:creationId xmlns:a16="http://schemas.microsoft.com/office/drawing/2014/main" id="{83EA5127-7429-9BF6-5BE7-9FDF54B36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3088" y="3779838"/>
              <a:ext cx="193675" cy="88900"/>
            </a:xfrm>
            <a:custGeom>
              <a:avLst/>
              <a:gdLst>
                <a:gd name="T0" fmla="*/ 65 w 70"/>
                <a:gd name="T1" fmla="*/ 0 h 32"/>
                <a:gd name="T2" fmla="*/ 34 w 70"/>
                <a:gd name="T3" fmla="*/ 6 h 32"/>
                <a:gd name="T4" fmla="*/ 9 w 70"/>
                <a:gd name="T5" fmla="*/ 15 h 32"/>
                <a:gd name="T6" fmla="*/ 0 w 70"/>
                <a:gd name="T7" fmla="*/ 20 h 32"/>
                <a:gd name="T8" fmla="*/ 5 w 70"/>
                <a:gd name="T9" fmla="*/ 32 h 32"/>
                <a:gd name="T10" fmla="*/ 46 w 70"/>
                <a:gd name="T11" fmla="*/ 12 h 32"/>
                <a:gd name="T12" fmla="*/ 49 w 70"/>
                <a:gd name="T13" fmla="*/ 12 h 32"/>
                <a:gd name="T14" fmla="*/ 59 w 70"/>
                <a:gd name="T15" fmla="*/ 15 h 32"/>
                <a:gd name="T16" fmla="*/ 63 w 70"/>
                <a:gd name="T17" fmla="*/ 14 h 32"/>
                <a:gd name="T18" fmla="*/ 69 w 70"/>
                <a:gd name="T19" fmla="*/ 5 h 32"/>
                <a:gd name="T20" fmla="*/ 65 w 70"/>
                <a:gd name="T2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" h="32">
                  <a:moveTo>
                    <a:pt x="65" y="0"/>
                  </a:moveTo>
                  <a:cubicBezTo>
                    <a:pt x="55" y="2"/>
                    <a:pt x="44" y="4"/>
                    <a:pt x="34" y="6"/>
                  </a:cubicBezTo>
                  <a:cubicBezTo>
                    <a:pt x="25" y="9"/>
                    <a:pt x="17" y="12"/>
                    <a:pt x="9" y="15"/>
                  </a:cubicBezTo>
                  <a:cubicBezTo>
                    <a:pt x="6" y="17"/>
                    <a:pt x="3" y="18"/>
                    <a:pt x="0" y="20"/>
                  </a:cubicBezTo>
                  <a:cubicBezTo>
                    <a:pt x="2" y="25"/>
                    <a:pt x="4" y="29"/>
                    <a:pt x="5" y="32"/>
                  </a:cubicBezTo>
                  <a:cubicBezTo>
                    <a:pt x="18" y="27"/>
                    <a:pt x="35" y="12"/>
                    <a:pt x="46" y="12"/>
                  </a:cubicBezTo>
                  <a:cubicBezTo>
                    <a:pt x="47" y="12"/>
                    <a:pt x="48" y="12"/>
                    <a:pt x="49" y="12"/>
                  </a:cubicBezTo>
                  <a:cubicBezTo>
                    <a:pt x="52" y="13"/>
                    <a:pt x="56" y="14"/>
                    <a:pt x="59" y="15"/>
                  </a:cubicBezTo>
                  <a:cubicBezTo>
                    <a:pt x="60" y="15"/>
                    <a:pt x="62" y="15"/>
                    <a:pt x="63" y="14"/>
                  </a:cubicBezTo>
                  <a:cubicBezTo>
                    <a:pt x="67" y="13"/>
                    <a:pt x="70" y="9"/>
                    <a:pt x="69" y="5"/>
                  </a:cubicBezTo>
                  <a:cubicBezTo>
                    <a:pt x="68" y="3"/>
                    <a:pt x="67" y="1"/>
                    <a:pt x="65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6" name="Freeform 228">
              <a:extLst>
                <a:ext uri="{FF2B5EF4-FFF2-40B4-BE49-F238E27FC236}">
                  <a16:creationId xmlns:a16="http://schemas.microsoft.com/office/drawing/2014/main" id="{07990D47-33F1-6556-5B45-BC4205C507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023975" y="4171951"/>
              <a:ext cx="2770188" cy="1241425"/>
            </a:xfrm>
            <a:custGeom>
              <a:avLst/>
              <a:gdLst>
                <a:gd name="T0" fmla="*/ 16 w 1003"/>
                <a:gd name="T1" fmla="*/ 426 h 449"/>
                <a:gd name="T2" fmla="*/ 33 w 1003"/>
                <a:gd name="T3" fmla="*/ 410 h 449"/>
                <a:gd name="T4" fmla="*/ 595 w 1003"/>
                <a:gd name="T5" fmla="*/ 292 h 449"/>
                <a:gd name="T6" fmla="*/ 595 w 1003"/>
                <a:gd name="T7" fmla="*/ 288 h 449"/>
                <a:gd name="T8" fmla="*/ 502 w 1003"/>
                <a:gd name="T9" fmla="*/ 267 h 449"/>
                <a:gd name="T10" fmla="*/ 348 w 1003"/>
                <a:gd name="T11" fmla="*/ 326 h 449"/>
                <a:gd name="T12" fmla="*/ 345 w 1003"/>
                <a:gd name="T13" fmla="*/ 329 h 449"/>
                <a:gd name="T14" fmla="*/ 341 w 1003"/>
                <a:gd name="T15" fmla="*/ 333 h 449"/>
                <a:gd name="T16" fmla="*/ 334 w 1003"/>
                <a:gd name="T17" fmla="*/ 371 h 449"/>
                <a:gd name="T18" fmla="*/ 325 w 1003"/>
                <a:gd name="T19" fmla="*/ 378 h 449"/>
                <a:gd name="T20" fmla="*/ 318 w 1003"/>
                <a:gd name="T21" fmla="*/ 361 h 449"/>
                <a:gd name="T22" fmla="*/ 294 w 1003"/>
                <a:gd name="T23" fmla="*/ 323 h 449"/>
                <a:gd name="T24" fmla="*/ 326 w 1003"/>
                <a:gd name="T25" fmla="*/ 409 h 449"/>
                <a:gd name="T26" fmla="*/ 360 w 1003"/>
                <a:gd name="T27" fmla="*/ 380 h 449"/>
                <a:gd name="T28" fmla="*/ 374 w 1003"/>
                <a:gd name="T29" fmla="*/ 313 h 449"/>
                <a:gd name="T30" fmla="*/ 495 w 1003"/>
                <a:gd name="T31" fmla="*/ 271 h 449"/>
                <a:gd name="T32" fmla="*/ 569 w 1003"/>
                <a:gd name="T33" fmla="*/ 276 h 449"/>
                <a:gd name="T34" fmla="*/ 805 w 1003"/>
                <a:gd name="T35" fmla="*/ 198 h 449"/>
                <a:gd name="T36" fmla="*/ 646 w 1003"/>
                <a:gd name="T37" fmla="*/ 244 h 449"/>
                <a:gd name="T38" fmla="*/ 627 w 1003"/>
                <a:gd name="T39" fmla="*/ 272 h 449"/>
                <a:gd name="T40" fmla="*/ 751 w 1003"/>
                <a:gd name="T41" fmla="*/ 210 h 449"/>
                <a:gd name="T42" fmla="*/ 782 w 1003"/>
                <a:gd name="T43" fmla="*/ 211 h 449"/>
                <a:gd name="T44" fmla="*/ 865 w 1003"/>
                <a:gd name="T45" fmla="*/ 205 h 449"/>
                <a:gd name="T46" fmla="*/ 882 w 1003"/>
                <a:gd name="T47" fmla="*/ 208 h 449"/>
                <a:gd name="T48" fmla="*/ 888 w 1003"/>
                <a:gd name="T49" fmla="*/ 188 h 449"/>
                <a:gd name="T50" fmla="*/ 886 w 1003"/>
                <a:gd name="T51" fmla="*/ 193 h 449"/>
                <a:gd name="T52" fmla="*/ 722 w 1003"/>
                <a:gd name="T53" fmla="*/ 56 h 449"/>
                <a:gd name="T54" fmla="*/ 697 w 1003"/>
                <a:gd name="T55" fmla="*/ 63 h 449"/>
                <a:gd name="T56" fmla="*/ 644 w 1003"/>
                <a:gd name="T57" fmla="*/ 225 h 449"/>
                <a:gd name="T58" fmla="*/ 709 w 1003"/>
                <a:gd name="T59" fmla="*/ 172 h 449"/>
                <a:gd name="T60" fmla="*/ 637 w 1003"/>
                <a:gd name="T61" fmla="*/ 39 h 449"/>
                <a:gd name="T62" fmla="*/ 608 w 1003"/>
                <a:gd name="T63" fmla="*/ 175 h 449"/>
                <a:gd name="T64" fmla="*/ 557 w 1003"/>
                <a:gd name="T65" fmla="*/ 216 h 449"/>
                <a:gd name="T66" fmla="*/ 511 w 1003"/>
                <a:gd name="T67" fmla="*/ 167 h 449"/>
                <a:gd name="T68" fmla="*/ 468 w 1003"/>
                <a:gd name="T69" fmla="*/ 131 h 449"/>
                <a:gd name="T70" fmla="*/ 374 w 1003"/>
                <a:gd name="T71" fmla="*/ 243 h 449"/>
                <a:gd name="T72" fmla="*/ 69 w 1003"/>
                <a:gd name="T73" fmla="*/ 334 h 449"/>
                <a:gd name="T74" fmla="*/ 230 w 1003"/>
                <a:gd name="T75" fmla="*/ 307 h 449"/>
                <a:gd name="T76" fmla="*/ 336 w 1003"/>
                <a:gd name="T77" fmla="*/ 315 h 449"/>
                <a:gd name="T78" fmla="*/ 452 w 1003"/>
                <a:gd name="T79" fmla="*/ 150 h 449"/>
                <a:gd name="T80" fmla="*/ 461 w 1003"/>
                <a:gd name="T81" fmla="*/ 143 h 449"/>
                <a:gd name="T82" fmla="*/ 495 w 1003"/>
                <a:gd name="T83" fmla="*/ 249 h 449"/>
                <a:gd name="T84" fmla="*/ 501 w 1003"/>
                <a:gd name="T85" fmla="*/ 251 h 449"/>
                <a:gd name="T86" fmla="*/ 631 w 1003"/>
                <a:gd name="T87" fmla="*/ 236 h 449"/>
                <a:gd name="T88" fmla="*/ 661 w 1003"/>
                <a:gd name="T89" fmla="*/ 82 h 449"/>
                <a:gd name="T90" fmla="*/ 655 w 1003"/>
                <a:gd name="T91" fmla="*/ 37 h 449"/>
                <a:gd name="T92" fmla="*/ 680 w 1003"/>
                <a:gd name="T93" fmla="*/ 58 h 449"/>
                <a:gd name="T94" fmla="*/ 659 w 1003"/>
                <a:gd name="T95" fmla="*/ 39 h 449"/>
                <a:gd name="T96" fmla="*/ 1003 w 1003"/>
                <a:gd name="T97" fmla="*/ 0 h 449"/>
                <a:gd name="T98" fmla="*/ 984 w 1003"/>
                <a:gd name="T99" fmla="*/ 61 h 449"/>
                <a:gd name="T100" fmla="*/ 943 w 1003"/>
                <a:gd name="T101" fmla="*/ 266 h 449"/>
                <a:gd name="T102" fmla="*/ 939 w 1003"/>
                <a:gd name="T103" fmla="*/ 206 h 449"/>
                <a:gd name="T104" fmla="*/ 991 w 1003"/>
                <a:gd name="T105" fmla="*/ 54 h 449"/>
                <a:gd name="T106" fmla="*/ 1003 w 1003"/>
                <a:gd name="T107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03" h="449">
                  <a:moveTo>
                    <a:pt x="33" y="410"/>
                  </a:moveTo>
                  <a:cubicBezTo>
                    <a:pt x="27" y="415"/>
                    <a:pt x="21" y="420"/>
                    <a:pt x="16" y="426"/>
                  </a:cubicBezTo>
                  <a:cubicBezTo>
                    <a:pt x="9" y="433"/>
                    <a:pt x="4" y="441"/>
                    <a:pt x="0" y="449"/>
                  </a:cubicBezTo>
                  <a:cubicBezTo>
                    <a:pt x="11" y="436"/>
                    <a:pt x="22" y="423"/>
                    <a:pt x="33" y="410"/>
                  </a:cubicBezTo>
                  <a:moveTo>
                    <a:pt x="591" y="285"/>
                  </a:moveTo>
                  <a:cubicBezTo>
                    <a:pt x="593" y="287"/>
                    <a:pt x="594" y="289"/>
                    <a:pt x="595" y="292"/>
                  </a:cubicBezTo>
                  <a:cubicBezTo>
                    <a:pt x="596" y="291"/>
                    <a:pt x="596" y="290"/>
                    <a:pt x="596" y="289"/>
                  </a:cubicBezTo>
                  <a:cubicBezTo>
                    <a:pt x="596" y="289"/>
                    <a:pt x="595" y="289"/>
                    <a:pt x="595" y="288"/>
                  </a:cubicBezTo>
                  <a:cubicBezTo>
                    <a:pt x="594" y="287"/>
                    <a:pt x="592" y="286"/>
                    <a:pt x="591" y="285"/>
                  </a:cubicBezTo>
                  <a:moveTo>
                    <a:pt x="502" y="267"/>
                  </a:moveTo>
                  <a:cubicBezTo>
                    <a:pt x="450" y="267"/>
                    <a:pt x="390" y="281"/>
                    <a:pt x="350" y="324"/>
                  </a:cubicBezTo>
                  <a:cubicBezTo>
                    <a:pt x="349" y="325"/>
                    <a:pt x="348" y="326"/>
                    <a:pt x="348" y="326"/>
                  </a:cubicBezTo>
                  <a:cubicBezTo>
                    <a:pt x="347" y="327"/>
                    <a:pt x="346" y="328"/>
                    <a:pt x="345" y="329"/>
                  </a:cubicBezTo>
                  <a:cubicBezTo>
                    <a:pt x="345" y="329"/>
                    <a:pt x="345" y="329"/>
                    <a:pt x="345" y="329"/>
                  </a:cubicBezTo>
                  <a:cubicBezTo>
                    <a:pt x="341" y="333"/>
                    <a:pt x="341" y="333"/>
                    <a:pt x="341" y="333"/>
                  </a:cubicBezTo>
                  <a:cubicBezTo>
                    <a:pt x="341" y="333"/>
                    <a:pt x="341" y="333"/>
                    <a:pt x="341" y="333"/>
                  </a:cubicBezTo>
                  <a:cubicBezTo>
                    <a:pt x="333" y="343"/>
                    <a:pt x="333" y="352"/>
                    <a:pt x="334" y="361"/>
                  </a:cubicBezTo>
                  <a:cubicBezTo>
                    <a:pt x="334" y="364"/>
                    <a:pt x="334" y="368"/>
                    <a:pt x="334" y="371"/>
                  </a:cubicBezTo>
                  <a:cubicBezTo>
                    <a:pt x="333" y="375"/>
                    <a:pt x="330" y="378"/>
                    <a:pt x="326" y="378"/>
                  </a:cubicBezTo>
                  <a:cubicBezTo>
                    <a:pt x="325" y="378"/>
                    <a:pt x="325" y="378"/>
                    <a:pt x="325" y="378"/>
                  </a:cubicBezTo>
                  <a:cubicBezTo>
                    <a:pt x="321" y="378"/>
                    <a:pt x="318" y="374"/>
                    <a:pt x="318" y="370"/>
                  </a:cubicBezTo>
                  <a:cubicBezTo>
                    <a:pt x="318" y="367"/>
                    <a:pt x="318" y="364"/>
                    <a:pt x="318" y="361"/>
                  </a:cubicBezTo>
                  <a:cubicBezTo>
                    <a:pt x="318" y="353"/>
                    <a:pt x="317" y="341"/>
                    <a:pt x="325" y="329"/>
                  </a:cubicBezTo>
                  <a:cubicBezTo>
                    <a:pt x="318" y="327"/>
                    <a:pt x="308" y="325"/>
                    <a:pt x="294" y="323"/>
                  </a:cubicBezTo>
                  <a:cubicBezTo>
                    <a:pt x="300" y="332"/>
                    <a:pt x="301" y="347"/>
                    <a:pt x="297" y="371"/>
                  </a:cubicBezTo>
                  <a:cubicBezTo>
                    <a:pt x="294" y="390"/>
                    <a:pt x="308" y="407"/>
                    <a:pt x="326" y="409"/>
                  </a:cubicBezTo>
                  <a:cubicBezTo>
                    <a:pt x="328" y="409"/>
                    <a:pt x="329" y="409"/>
                    <a:pt x="330" y="409"/>
                  </a:cubicBezTo>
                  <a:cubicBezTo>
                    <a:pt x="345" y="409"/>
                    <a:pt x="357" y="398"/>
                    <a:pt x="360" y="380"/>
                  </a:cubicBezTo>
                  <a:cubicBezTo>
                    <a:pt x="361" y="373"/>
                    <a:pt x="360" y="365"/>
                    <a:pt x="361" y="358"/>
                  </a:cubicBezTo>
                  <a:cubicBezTo>
                    <a:pt x="365" y="343"/>
                    <a:pt x="364" y="319"/>
                    <a:pt x="374" y="313"/>
                  </a:cubicBezTo>
                  <a:cubicBezTo>
                    <a:pt x="401" y="295"/>
                    <a:pt x="431" y="280"/>
                    <a:pt x="462" y="274"/>
                  </a:cubicBezTo>
                  <a:cubicBezTo>
                    <a:pt x="473" y="272"/>
                    <a:pt x="484" y="271"/>
                    <a:pt x="495" y="271"/>
                  </a:cubicBezTo>
                  <a:cubicBezTo>
                    <a:pt x="518" y="271"/>
                    <a:pt x="542" y="274"/>
                    <a:pt x="565" y="276"/>
                  </a:cubicBezTo>
                  <a:cubicBezTo>
                    <a:pt x="566" y="276"/>
                    <a:pt x="567" y="276"/>
                    <a:pt x="569" y="276"/>
                  </a:cubicBezTo>
                  <a:cubicBezTo>
                    <a:pt x="551" y="271"/>
                    <a:pt x="528" y="267"/>
                    <a:pt x="502" y="267"/>
                  </a:cubicBezTo>
                  <a:moveTo>
                    <a:pt x="805" y="198"/>
                  </a:moveTo>
                  <a:cubicBezTo>
                    <a:pt x="750" y="198"/>
                    <a:pt x="681" y="210"/>
                    <a:pt x="646" y="244"/>
                  </a:cubicBezTo>
                  <a:cubicBezTo>
                    <a:pt x="646" y="244"/>
                    <a:pt x="646" y="244"/>
                    <a:pt x="646" y="244"/>
                  </a:cubicBezTo>
                  <a:cubicBezTo>
                    <a:pt x="636" y="253"/>
                    <a:pt x="628" y="264"/>
                    <a:pt x="621" y="275"/>
                  </a:cubicBezTo>
                  <a:cubicBezTo>
                    <a:pt x="623" y="274"/>
                    <a:pt x="625" y="273"/>
                    <a:pt x="627" y="272"/>
                  </a:cubicBezTo>
                  <a:cubicBezTo>
                    <a:pt x="638" y="262"/>
                    <a:pt x="650" y="252"/>
                    <a:pt x="663" y="243"/>
                  </a:cubicBezTo>
                  <a:cubicBezTo>
                    <a:pt x="689" y="225"/>
                    <a:pt x="717" y="210"/>
                    <a:pt x="751" y="210"/>
                  </a:cubicBezTo>
                  <a:cubicBezTo>
                    <a:pt x="754" y="210"/>
                    <a:pt x="757" y="210"/>
                    <a:pt x="761" y="210"/>
                  </a:cubicBezTo>
                  <a:cubicBezTo>
                    <a:pt x="768" y="211"/>
                    <a:pt x="775" y="211"/>
                    <a:pt x="782" y="211"/>
                  </a:cubicBezTo>
                  <a:cubicBezTo>
                    <a:pt x="807" y="211"/>
                    <a:pt x="832" y="208"/>
                    <a:pt x="856" y="205"/>
                  </a:cubicBezTo>
                  <a:cubicBezTo>
                    <a:pt x="860" y="205"/>
                    <a:pt x="862" y="205"/>
                    <a:pt x="865" y="205"/>
                  </a:cubicBezTo>
                  <a:cubicBezTo>
                    <a:pt x="873" y="205"/>
                    <a:pt x="878" y="206"/>
                    <a:pt x="880" y="211"/>
                  </a:cubicBezTo>
                  <a:cubicBezTo>
                    <a:pt x="881" y="210"/>
                    <a:pt x="881" y="209"/>
                    <a:pt x="882" y="208"/>
                  </a:cubicBezTo>
                  <a:cubicBezTo>
                    <a:pt x="866" y="202"/>
                    <a:pt x="838" y="198"/>
                    <a:pt x="805" y="198"/>
                  </a:cubicBezTo>
                  <a:moveTo>
                    <a:pt x="888" y="188"/>
                  </a:moveTo>
                  <a:cubicBezTo>
                    <a:pt x="885" y="189"/>
                    <a:pt x="881" y="190"/>
                    <a:pt x="878" y="190"/>
                  </a:cubicBezTo>
                  <a:cubicBezTo>
                    <a:pt x="881" y="191"/>
                    <a:pt x="884" y="192"/>
                    <a:pt x="886" y="193"/>
                  </a:cubicBezTo>
                  <a:cubicBezTo>
                    <a:pt x="887" y="191"/>
                    <a:pt x="888" y="190"/>
                    <a:pt x="888" y="188"/>
                  </a:cubicBezTo>
                  <a:moveTo>
                    <a:pt x="722" y="56"/>
                  </a:moveTo>
                  <a:cubicBezTo>
                    <a:pt x="713" y="61"/>
                    <a:pt x="705" y="63"/>
                    <a:pt x="698" y="63"/>
                  </a:cubicBezTo>
                  <a:cubicBezTo>
                    <a:pt x="698" y="63"/>
                    <a:pt x="697" y="63"/>
                    <a:pt x="697" y="63"/>
                  </a:cubicBezTo>
                  <a:cubicBezTo>
                    <a:pt x="676" y="84"/>
                    <a:pt x="664" y="106"/>
                    <a:pt x="656" y="126"/>
                  </a:cubicBezTo>
                  <a:cubicBezTo>
                    <a:pt x="639" y="168"/>
                    <a:pt x="640" y="207"/>
                    <a:pt x="644" y="225"/>
                  </a:cubicBezTo>
                  <a:cubicBezTo>
                    <a:pt x="664" y="209"/>
                    <a:pt x="691" y="198"/>
                    <a:pt x="720" y="192"/>
                  </a:cubicBezTo>
                  <a:cubicBezTo>
                    <a:pt x="714" y="188"/>
                    <a:pt x="710" y="181"/>
                    <a:pt x="709" y="172"/>
                  </a:cubicBezTo>
                  <a:cubicBezTo>
                    <a:pt x="701" y="134"/>
                    <a:pt x="699" y="97"/>
                    <a:pt x="722" y="56"/>
                  </a:cubicBezTo>
                  <a:moveTo>
                    <a:pt x="637" y="39"/>
                  </a:moveTo>
                  <a:cubicBezTo>
                    <a:pt x="634" y="42"/>
                    <a:pt x="632" y="48"/>
                    <a:pt x="631" y="52"/>
                  </a:cubicBezTo>
                  <a:cubicBezTo>
                    <a:pt x="623" y="93"/>
                    <a:pt x="617" y="135"/>
                    <a:pt x="608" y="175"/>
                  </a:cubicBezTo>
                  <a:cubicBezTo>
                    <a:pt x="603" y="198"/>
                    <a:pt x="583" y="209"/>
                    <a:pt x="563" y="215"/>
                  </a:cubicBezTo>
                  <a:cubicBezTo>
                    <a:pt x="562" y="216"/>
                    <a:pt x="559" y="216"/>
                    <a:pt x="557" y="216"/>
                  </a:cubicBezTo>
                  <a:cubicBezTo>
                    <a:pt x="549" y="216"/>
                    <a:pt x="539" y="212"/>
                    <a:pt x="535" y="207"/>
                  </a:cubicBezTo>
                  <a:cubicBezTo>
                    <a:pt x="524" y="196"/>
                    <a:pt x="516" y="181"/>
                    <a:pt x="511" y="167"/>
                  </a:cubicBezTo>
                  <a:cubicBezTo>
                    <a:pt x="503" y="143"/>
                    <a:pt x="491" y="131"/>
                    <a:pt x="468" y="131"/>
                  </a:cubicBezTo>
                  <a:cubicBezTo>
                    <a:pt x="468" y="131"/>
                    <a:pt x="468" y="131"/>
                    <a:pt x="468" y="131"/>
                  </a:cubicBezTo>
                  <a:cubicBezTo>
                    <a:pt x="440" y="131"/>
                    <a:pt x="408" y="162"/>
                    <a:pt x="409" y="189"/>
                  </a:cubicBezTo>
                  <a:cubicBezTo>
                    <a:pt x="410" y="216"/>
                    <a:pt x="397" y="235"/>
                    <a:pt x="374" y="243"/>
                  </a:cubicBezTo>
                  <a:cubicBezTo>
                    <a:pt x="343" y="254"/>
                    <a:pt x="311" y="265"/>
                    <a:pt x="278" y="267"/>
                  </a:cubicBezTo>
                  <a:cubicBezTo>
                    <a:pt x="202" y="271"/>
                    <a:pt x="132" y="289"/>
                    <a:pt x="69" y="334"/>
                  </a:cubicBezTo>
                  <a:cubicBezTo>
                    <a:pt x="59" y="352"/>
                    <a:pt x="51" y="368"/>
                    <a:pt x="45" y="380"/>
                  </a:cubicBezTo>
                  <a:cubicBezTo>
                    <a:pt x="115" y="328"/>
                    <a:pt x="182" y="311"/>
                    <a:pt x="230" y="307"/>
                  </a:cubicBezTo>
                  <a:cubicBezTo>
                    <a:pt x="240" y="306"/>
                    <a:pt x="250" y="305"/>
                    <a:pt x="259" y="305"/>
                  </a:cubicBezTo>
                  <a:cubicBezTo>
                    <a:pt x="297" y="305"/>
                    <a:pt x="325" y="312"/>
                    <a:pt x="336" y="315"/>
                  </a:cubicBezTo>
                  <a:cubicBezTo>
                    <a:pt x="369" y="279"/>
                    <a:pt x="419" y="257"/>
                    <a:pt x="479" y="252"/>
                  </a:cubicBezTo>
                  <a:cubicBezTo>
                    <a:pt x="466" y="231"/>
                    <a:pt x="447" y="181"/>
                    <a:pt x="452" y="150"/>
                  </a:cubicBezTo>
                  <a:cubicBezTo>
                    <a:pt x="453" y="146"/>
                    <a:pt x="456" y="143"/>
                    <a:pt x="460" y="143"/>
                  </a:cubicBezTo>
                  <a:cubicBezTo>
                    <a:pt x="460" y="143"/>
                    <a:pt x="460" y="143"/>
                    <a:pt x="461" y="143"/>
                  </a:cubicBezTo>
                  <a:cubicBezTo>
                    <a:pt x="465" y="144"/>
                    <a:pt x="468" y="148"/>
                    <a:pt x="467" y="152"/>
                  </a:cubicBezTo>
                  <a:cubicBezTo>
                    <a:pt x="463" y="181"/>
                    <a:pt x="485" y="235"/>
                    <a:pt x="495" y="249"/>
                  </a:cubicBezTo>
                  <a:cubicBezTo>
                    <a:pt x="496" y="250"/>
                    <a:pt x="496" y="251"/>
                    <a:pt x="496" y="251"/>
                  </a:cubicBezTo>
                  <a:cubicBezTo>
                    <a:pt x="498" y="251"/>
                    <a:pt x="500" y="251"/>
                    <a:pt x="501" y="251"/>
                  </a:cubicBezTo>
                  <a:cubicBezTo>
                    <a:pt x="549" y="251"/>
                    <a:pt x="587" y="262"/>
                    <a:pt x="603" y="275"/>
                  </a:cubicBezTo>
                  <a:cubicBezTo>
                    <a:pt x="611" y="261"/>
                    <a:pt x="620" y="248"/>
                    <a:pt x="631" y="236"/>
                  </a:cubicBezTo>
                  <a:cubicBezTo>
                    <a:pt x="624" y="217"/>
                    <a:pt x="622" y="169"/>
                    <a:pt x="642" y="120"/>
                  </a:cubicBezTo>
                  <a:cubicBezTo>
                    <a:pt x="646" y="108"/>
                    <a:pt x="653" y="95"/>
                    <a:pt x="661" y="82"/>
                  </a:cubicBezTo>
                  <a:cubicBezTo>
                    <a:pt x="658" y="74"/>
                    <a:pt x="650" y="57"/>
                    <a:pt x="637" y="39"/>
                  </a:cubicBezTo>
                  <a:moveTo>
                    <a:pt x="655" y="37"/>
                  </a:moveTo>
                  <a:cubicBezTo>
                    <a:pt x="662" y="49"/>
                    <a:pt x="668" y="59"/>
                    <a:pt x="672" y="68"/>
                  </a:cubicBezTo>
                  <a:cubicBezTo>
                    <a:pt x="675" y="64"/>
                    <a:pt x="677" y="61"/>
                    <a:pt x="680" y="58"/>
                  </a:cubicBezTo>
                  <a:cubicBezTo>
                    <a:pt x="673" y="54"/>
                    <a:pt x="666" y="47"/>
                    <a:pt x="660" y="40"/>
                  </a:cubicBezTo>
                  <a:cubicBezTo>
                    <a:pt x="660" y="39"/>
                    <a:pt x="659" y="39"/>
                    <a:pt x="659" y="39"/>
                  </a:cubicBezTo>
                  <a:cubicBezTo>
                    <a:pt x="657" y="38"/>
                    <a:pt x="656" y="38"/>
                    <a:pt x="655" y="37"/>
                  </a:cubicBezTo>
                  <a:moveTo>
                    <a:pt x="1003" y="0"/>
                  </a:moveTo>
                  <a:cubicBezTo>
                    <a:pt x="989" y="31"/>
                    <a:pt x="986" y="55"/>
                    <a:pt x="986" y="56"/>
                  </a:cubicBezTo>
                  <a:cubicBezTo>
                    <a:pt x="986" y="58"/>
                    <a:pt x="985" y="59"/>
                    <a:pt x="984" y="61"/>
                  </a:cubicBezTo>
                  <a:cubicBezTo>
                    <a:pt x="917" y="132"/>
                    <a:pt x="893" y="210"/>
                    <a:pt x="885" y="266"/>
                  </a:cubicBezTo>
                  <a:cubicBezTo>
                    <a:pt x="943" y="266"/>
                    <a:pt x="943" y="266"/>
                    <a:pt x="943" y="266"/>
                  </a:cubicBezTo>
                  <a:cubicBezTo>
                    <a:pt x="940" y="261"/>
                    <a:pt x="939" y="256"/>
                    <a:pt x="938" y="250"/>
                  </a:cubicBezTo>
                  <a:cubicBezTo>
                    <a:pt x="936" y="235"/>
                    <a:pt x="936" y="220"/>
                    <a:pt x="939" y="206"/>
                  </a:cubicBezTo>
                  <a:cubicBezTo>
                    <a:pt x="946" y="156"/>
                    <a:pt x="962" y="110"/>
                    <a:pt x="987" y="67"/>
                  </a:cubicBezTo>
                  <a:cubicBezTo>
                    <a:pt x="989" y="63"/>
                    <a:pt x="992" y="57"/>
                    <a:pt x="991" y="54"/>
                  </a:cubicBezTo>
                  <a:cubicBezTo>
                    <a:pt x="986" y="36"/>
                    <a:pt x="995" y="23"/>
                    <a:pt x="1002" y="8"/>
                  </a:cubicBezTo>
                  <a:cubicBezTo>
                    <a:pt x="1003" y="6"/>
                    <a:pt x="1003" y="3"/>
                    <a:pt x="1003" y="0"/>
                  </a:cubicBezTo>
                </a:path>
              </a:pathLst>
            </a:custGeom>
            <a:solidFill>
              <a:srgbClr val="FBD0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7" name="Freeform 229">
              <a:extLst>
                <a:ext uri="{FF2B5EF4-FFF2-40B4-BE49-F238E27FC236}">
                  <a16:creationId xmlns:a16="http://schemas.microsoft.com/office/drawing/2014/main" id="{6DD2A009-A8FC-735B-C642-F5540ABECE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957300" y="5094288"/>
              <a:ext cx="257175" cy="371475"/>
            </a:xfrm>
            <a:custGeom>
              <a:avLst/>
              <a:gdLst>
                <a:gd name="T0" fmla="*/ 40 w 93"/>
                <a:gd name="T1" fmla="*/ 92 h 134"/>
                <a:gd name="T2" fmla="*/ 29 w 93"/>
                <a:gd name="T3" fmla="*/ 103 h 134"/>
                <a:gd name="T4" fmla="*/ 23 w 93"/>
                <a:gd name="T5" fmla="*/ 105 h 134"/>
                <a:gd name="T6" fmla="*/ 18 w 93"/>
                <a:gd name="T7" fmla="*/ 103 h 134"/>
                <a:gd name="T8" fmla="*/ 15 w 93"/>
                <a:gd name="T9" fmla="*/ 98 h 134"/>
                <a:gd name="T10" fmla="*/ 14 w 93"/>
                <a:gd name="T11" fmla="*/ 99 h 134"/>
                <a:gd name="T12" fmla="*/ 0 w 93"/>
                <a:gd name="T13" fmla="*/ 131 h 134"/>
                <a:gd name="T14" fmla="*/ 7 w 93"/>
                <a:gd name="T15" fmla="*/ 134 h 134"/>
                <a:gd name="T16" fmla="*/ 21 w 93"/>
                <a:gd name="T17" fmla="*/ 119 h 134"/>
                <a:gd name="T18" fmla="*/ 24 w 93"/>
                <a:gd name="T19" fmla="*/ 115 h 134"/>
                <a:gd name="T20" fmla="*/ 40 w 93"/>
                <a:gd name="T21" fmla="*/ 92 h 134"/>
                <a:gd name="T22" fmla="*/ 93 w 93"/>
                <a:gd name="T23" fmla="*/ 0 h 134"/>
                <a:gd name="T24" fmla="*/ 90 w 93"/>
                <a:gd name="T25" fmla="*/ 2 h 134"/>
                <a:gd name="T26" fmla="*/ 80 w 93"/>
                <a:gd name="T27" fmla="*/ 8 h 134"/>
                <a:gd name="T28" fmla="*/ 61 w 93"/>
                <a:gd name="T29" fmla="*/ 25 h 134"/>
                <a:gd name="T30" fmla="*/ 30 w 93"/>
                <a:gd name="T31" fmla="*/ 80 h 134"/>
                <a:gd name="T32" fmla="*/ 69 w 93"/>
                <a:gd name="T33" fmla="*/ 46 h 134"/>
                <a:gd name="T34" fmla="*/ 93 w 93"/>
                <a:gd name="T35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" h="134">
                  <a:moveTo>
                    <a:pt x="40" y="92"/>
                  </a:moveTo>
                  <a:cubicBezTo>
                    <a:pt x="36" y="95"/>
                    <a:pt x="32" y="99"/>
                    <a:pt x="29" y="103"/>
                  </a:cubicBezTo>
                  <a:cubicBezTo>
                    <a:pt x="27" y="104"/>
                    <a:pt x="25" y="105"/>
                    <a:pt x="23" y="105"/>
                  </a:cubicBezTo>
                  <a:cubicBezTo>
                    <a:pt x="21" y="105"/>
                    <a:pt x="19" y="104"/>
                    <a:pt x="18" y="103"/>
                  </a:cubicBezTo>
                  <a:cubicBezTo>
                    <a:pt x="16" y="101"/>
                    <a:pt x="16" y="100"/>
                    <a:pt x="15" y="98"/>
                  </a:cubicBezTo>
                  <a:cubicBezTo>
                    <a:pt x="15" y="98"/>
                    <a:pt x="14" y="99"/>
                    <a:pt x="14" y="99"/>
                  </a:cubicBezTo>
                  <a:cubicBezTo>
                    <a:pt x="7" y="107"/>
                    <a:pt x="5" y="120"/>
                    <a:pt x="0" y="131"/>
                  </a:cubicBezTo>
                  <a:cubicBezTo>
                    <a:pt x="3" y="132"/>
                    <a:pt x="5" y="133"/>
                    <a:pt x="7" y="134"/>
                  </a:cubicBezTo>
                  <a:cubicBezTo>
                    <a:pt x="12" y="129"/>
                    <a:pt x="16" y="124"/>
                    <a:pt x="21" y="119"/>
                  </a:cubicBezTo>
                  <a:cubicBezTo>
                    <a:pt x="22" y="118"/>
                    <a:pt x="23" y="117"/>
                    <a:pt x="24" y="115"/>
                  </a:cubicBezTo>
                  <a:cubicBezTo>
                    <a:pt x="28" y="107"/>
                    <a:pt x="33" y="99"/>
                    <a:pt x="40" y="92"/>
                  </a:cubicBezTo>
                  <a:moveTo>
                    <a:pt x="93" y="0"/>
                  </a:moveTo>
                  <a:cubicBezTo>
                    <a:pt x="92" y="1"/>
                    <a:pt x="91" y="2"/>
                    <a:pt x="90" y="2"/>
                  </a:cubicBezTo>
                  <a:cubicBezTo>
                    <a:pt x="87" y="5"/>
                    <a:pt x="83" y="6"/>
                    <a:pt x="80" y="8"/>
                  </a:cubicBezTo>
                  <a:cubicBezTo>
                    <a:pt x="73" y="13"/>
                    <a:pt x="64" y="18"/>
                    <a:pt x="61" y="25"/>
                  </a:cubicBezTo>
                  <a:cubicBezTo>
                    <a:pt x="51" y="44"/>
                    <a:pt x="42" y="62"/>
                    <a:pt x="30" y="80"/>
                  </a:cubicBezTo>
                  <a:cubicBezTo>
                    <a:pt x="43" y="67"/>
                    <a:pt x="56" y="56"/>
                    <a:pt x="69" y="46"/>
                  </a:cubicBezTo>
                  <a:cubicBezTo>
                    <a:pt x="75" y="34"/>
                    <a:pt x="83" y="18"/>
                    <a:pt x="93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8" name="Freeform 230">
              <a:extLst>
                <a:ext uri="{FF2B5EF4-FFF2-40B4-BE49-F238E27FC236}">
                  <a16:creationId xmlns:a16="http://schemas.microsoft.com/office/drawing/2014/main" id="{50D1FAAE-635F-6429-5447-17891A8308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667038" y="4697413"/>
              <a:ext cx="803275" cy="280988"/>
            </a:xfrm>
            <a:custGeom>
              <a:avLst/>
              <a:gdLst>
                <a:gd name="T0" fmla="*/ 1 w 291"/>
                <a:gd name="T1" fmla="*/ 99 h 102"/>
                <a:gd name="T2" fmla="*/ 0 w 291"/>
                <a:gd name="T3" fmla="*/ 102 h 102"/>
                <a:gd name="T4" fmla="*/ 0 w 291"/>
                <a:gd name="T5" fmla="*/ 102 h 102"/>
                <a:gd name="T6" fmla="*/ 3 w 291"/>
                <a:gd name="T7" fmla="*/ 100 h 102"/>
                <a:gd name="T8" fmla="*/ 1 w 291"/>
                <a:gd name="T9" fmla="*/ 99 h 102"/>
                <a:gd name="T10" fmla="*/ 36 w 291"/>
                <a:gd name="T11" fmla="*/ 46 h 102"/>
                <a:gd name="T12" fmla="*/ 8 w 291"/>
                <a:gd name="T13" fmla="*/ 85 h 102"/>
                <a:gd name="T14" fmla="*/ 10 w 291"/>
                <a:gd name="T15" fmla="*/ 86 h 102"/>
                <a:gd name="T16" fmla="*/ 13 w 291"/>
                <a:gd name="T17" fmla="*/ 92 h 102"/>
                <a:gd name="T18" fmla="*/ 26 w 291"/>
                <a:gd name="T19" fmla="*/ 85 h 102"/>
                <a:gd name="T20" fmla="*/ 51 w 291"/>
                <a:gd name="T21" fmla="*/ 54 h 102"/>
                <a:gd name="T22" fmla="*/ 50 w 291"/>
                <a:gd name="T23" fmla="*/ 55 h 102"/>
                <a:gd name="T24" fmla="*/ 45 w 291"/>
                <a:gd name="T25" fmla="*/ 56 h 102"/>
                <a:gd name="T26" fmla="*/ 39 w 291"/>
                <a:gd name="T27" fmla="*/ 52 h 102"/>
                <a:gd name="T28" fmla="*/ 36 w 291"/>
                <a:gd name="T29" fmla="*/ 46 h 102"/>
                <a:gd name="T30" fmla="*/ 283 w 291"/>
                <a:gd name="T31" fmla="*/ 0 h 102"/>
                <a:gd name="T32" fmla="*/ 259 w 291"/>
                <a:gd name="T33" fmla="*/ 3 h 102"/>
                <a:gd name="T34" fmla="*/ 249 w 291"/>
                <a:gd name="T35" fmla="*/ 3 h 102"/>
                <a:gd name="T36" fmla="*/ 219 w 291"/>
                <a:gd name="T37" fmla="*/ 2 h 102"/>
                <a:gd name="T38" fmla="*/ 189 w 291"/>
                <a:gd name="T39" fmla="*/ 2 h 102"/>
                <a:gd name="T40" fmla="*/ 184 w 291"/>
                <a:gd name="T41" fmla="*/ 2 h 102"/>
                <a:gd name="T42" fmla="*/ 144 w 291"/>
                <a:gd name="T43" fmla="*/ 6 h 102"/>
                <a:gd name="T44" fmla="*/ 141 w 291"/>
                <a:gd name="T45" fmla="*/ 6 h 102"/>
                <a:gd name="T46" fmla="*/ 125 w 291"/>
                <a:gd name="T47" fmla="*/ 2 h 102"/>
                <a:gd name="T48" fmla="*/ 49 w 291"/>
                <a:gd name="T49" fmla="*/ 35 h 102"/>
                <a:gd name="T50" fmla="*/ 52 w 291"/>
                <a:gd name="T51" fmla="*/ 44 h 102"/>
                <a:gd name="T52" fmla="*/ 51 w 291"/>
                <a:gd name="T53" fmla="*/ 54 h 102"/>
                <a:gd name="T54" fmla="*/ 210 w 291"/>
                <a:gd name="T55" fmla="*/ 8 h 102"/>
                <a:gd name="T56" fmla="*/ 287 w 291"/>
                <a:gd name="T57" fmla="*/ 18 h 102"/>
                <a:gd name="T58" fmla="*/ 291 w 291"/>
                <a:gd name="T59" fmla="*/ 3 h 102"/>
                <a:gd name="T60" fmla="*/ 283 w 291"/>
                <a:gd name="T6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1" h="102">
                  <a:moveTo>
                    <a:pt x="1" y="99"/>
                  </a:moveTo>
                  <a:cubicBezTo>
                    <a:pt x="1" y="100"/>
                    <a:pt x="1" y="101"/>
                    <a:pt x="0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1" y="101"/>
                    <a:pt x="2" y="100"/>
                    <a:pt x="3" y="100"/>
                  </a:cubicBezTo>
                  <a:cubicBezTo>
                    <a:pt x="2" y="100"/>
                    <a:pt x="2" y="99"/>
                    <a:pt x="1" y="99"/>
                  </a:cubicBezTo>
                  <a:moveTo>
                    <a:pt x="36" y="46"/>
                  </a:moveTo>
                  <a:cubicBezTo>
                    <a:pt x="25" y="58"/>
                    <a:pt x="16" y="71"/>
                    <a:pt x="8" y="85"/>
                  </a:cubicBezTo>
                  <a:cubicBezTo>
                    <a:pt x="9" y="85"/>
                    <a:pt x="9" y="86"/>
                    <a:pt x="10" y="86"/>
                  </a:cubicBezTo>
                  <a:cubicBezTo>
                    <a:pt x="12" y="88"/>
                    <a:pt x="13" y="90"/>
                    <a:pt x="13" y="92"/>
                  </a:cubicBezTo>
                  <a:cubicBezTo>
                    <a:pt x="17" y="89"/>
                    <a:pt x="21" y="87"/>
                    <a:pt x="26" y="85"/>
                  </a:cubicBezTo>
                  <a:cubicBezTo>
                    <a:pt x="33" y="74"/>
                    <a:pt x="41" y="63"/>
                    <a:pt x="51" y="54"/>
                  </a:cubicBezTo>
                  <a:cubicBezTo>
                    <a:pt x="50" y="54"/>
                    <a:pt x="50" y="54"/>
                    <a:pt x="50" y="55"/>
                  </a:cubicBezTo>
                  <a:cubicBezTo>
                    <a:pt x="48" y="56"/>
                    <a:pt x="47" y="56"/>
                    <a:pt x="45" y="56"/>
                  </a:cubicBezTo>
                  <a:cubicBezTo>
                    <a:pt x="43" y="56"/>
                    <a:pt x="40" y="55"/>
                    <a:pt x="39" y="52"/>
                  </a:cubicBezTo>
                  <a:cubicBezTo>
                    <a:pt x="38" y="51"/>
                    <a:pt x="37" y="49"/>
                    <a:pt x="36" y="46"/>
                  </a:cubicBezTo>
                  <a:moveTo>
                    <a:pt x="283" y="0"/>
                  </a:moveTo>
                  <a:cubicBezTo>
                    <a:pt x="275" y="2"/>
                    <a:pt x="267" y="3"/>
                    <a:pt x="259" y="3"/>
                  </a:cubicBezTo>
                  <a:cubicBezTo>
                    <a:pt x="256" y="3"/>
                    <a:pt x="252" y="3"/>
                    <a:pt x="249" y="3"/>
                  </a:cubicBezTo>
                  <a:cubicBezTo>
                    <a:pt x="239" y="3"/>
                    <a:pt x="229" y="3"/>
                    <a:pt x="219" y="2"/>
                  </a:cubicBezTo>
                  <a:cubicBezTo>
                    <a:pt x="209" y="2"/>
                    <a:pt x="199" y="2"/>
                    <a:pt x="189" y="2"/>
                  </a:cubicBezTo>
                  <a:cubicBezTo>
                    <a:pt x="187" y="2"/>
                    <a:pt x="186" y="2"/>
                    <a:pt x="184" y="2"/>
                  </a:cubicBezTo>
                  <a:cubicBezTo>
                    <a:pt x="171" y="2"/>
                    <a:pt x="157" y="5"/>
                    <a:pt x="144" y="6"/>
                  </a:cubicBezTo>
                  <a:cubicBezTo>
                    <a:pt x="143" y="6"/>
                    <a:pt x="142" y="6"/>
                    <a:pt x="141" y="6"/>
                  </a:cubicBezTo>
                  <a:cubicBezTo>
                    <a:pt x="135" y="6"/>
                    <a:pt x="129" y="4"/>
                    <a:pt x="125" y="2"/>
                  </a:cubicBezTo>
                  <a:cubicBezTo>
                    <a:pt x="96" y="8"/>
                    <a:pt x="69" y="19"/>
                    <a:pt x="49" y="35"/>
                  </a:cubicBezTo>
                  <a:cubicBezTo>
                    <a:pt x="50" y="39"/>
                    <a:pt x="51" y="42"/>
                    <a:pt x="52" y="44"/>
                  </a:cubicBezTo>
                  <a:cubicBezTo>
                    <a:pt x="54" y="47"/>
                    <a:pt x="53" y="51"/>
                    <a:pt x="51" y="54"/>
                  </a:cubicBezTo>
                  <a:cubicBezTo>
                    <a:pt x="86" y="20"/>
                    <a:pt x="155" y="8"/>
                    <a:pt x="210" y="8"/>
                  </a:cubicBezTo>
                  <a:cubicBezTo>
                    <a:pt x="243" y="8"/>
                    <a:pt x="271" y="12"/>
                    <a:pt x="287" y="18"/>
                  </a:cubicBezTo>
                  <a:cubicBezTo>
                    <a:pt x="288" y="13"/>
                    <a:pt x="290" y="8"/>
                    <a:pt x="291" y="3"/>
                  </a:cubicBezTo>
                  <a:cubicBezTo>
                    <a:pt x="289" y="2"/>
                    <a:pt x="286" y="1"/>
                    <a:pt x="283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9" name="Freeform 231">
              <a:extLst>
                <a:ext uri="{FF2B5EF4-FFF2-40B4-BE49-F238E27FC236}">
                  <a16:creationId xmlns:a16="http://schemas.microsoft.com/office/drawing/2014/main" id="{61A89864-3DB1-58A9-B4CE-ADDE059292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998575" y="4865688"/>
              <a:ext cx="1704975" cy="519113"/>
            </a:xfrm>
            <a:custGeom>
              <a:avLst/>
              <a:gdLst>
                <a:gd name="T0" fmla="*/ 354 w 617"/>
                <a:gd name="T1" fmla="*/ 78 h 188"/>
                <a:gd name="T2" fmla="*/ 350 w 617"/>
                <a:gd name="T3" fmla="*/ 82 h 188"/>
                <a:gd name="T4" fmla="*/ 350 w 617"/>
                <a:gd name="T5" fmla="*/ 82 h 188"/>
                <a:gd name="T6" fmla="*/ 354 w 617"/>
                <a:gd name="T7" fmla="*/ 78 h 188"/>
                <a:gd name="T8" fmla="*/ 354 w 617"/>
                <a:gd name="T9" fmla="*/ 78 h 188"/>
                <a:gd name="T10" fmla="*/ 510 w 617"/>
                <a:gd name="T11" fmla="*/ 0 h 188"/>
                <a:gd name="T12" fmla="*/ 505 w 617"/>
                <a:gd name="T13" fmla="*/ 0 h 188"/>
                <a:gd name="T14" fmla="*/ 503 w 617"/>
                <a:gd name="T15" fmla="*/ 9 h 188"/>
                <a:gd name="T16" fmla="*/ 498 w 617"/>
                <a:gd name="T17" fmla="*/ 11 h 188"/>
                <a:gd name="T18" fmla="*/ 492 w 617"/>
                <a:gd name="T19" fmla="*/ 8 h 188"/>
                <a:gd name="T20" fmla="*/ 488 w 617"/>
                <a:gd name="T21" fmla="*/ 1 h 188"/>
                <a:gd name="T22" fmla="*/ 345 w 617"/>
                <a:gd name="T23" fmla="*/ 64 h 188"/>
                <a:gd name="T24" fmla="*/ 268 w 617"/>
                <a:gd name="T25" fmla="*/ 54 h 188"/>
                <a:gd name="T26" fmla="*/ 239 w 617"/>
                <a:gd name="T27" fmla="*/ 56 h 188"/>
                <a:gd name="T28" fmla="*/ 54 w 617"/>
                <a:gd name="T29" fmla="*/ 129 h 188"/>
                <a:gd name="T30" fmla="*/ 15 w 617"/>
                <a:gd name="T31" fmla="*/ 163 h 188"/>
                <a:gd name="T32" fmla="*/ 0 w 617"/>
                <a:gd name="T33" fmla="*/ 181 h 188"/>
                <a:gd name="T34" fmla="*/ 3 w 617"/>
                <a:gd name="T35" fmla="*/ 186 h 188"/>
                <a:gd name="T36" fmla="*/ 8 w 617"/>
                <a:gd name="T37" fmla="*/ 188 h 188"/>
                <a:gd name="T38" fmla="*/ 14 w 617"/>
                <a:gd name="T39" fmla="*/ 186 h 188"/>
                <a:gd name="T40" fmla="*/ 25 w 617"/>
                <a:gd name="T41" fmla="*/ 175 h 188"/>
                <a:gd name="T42" fmla="*/ 42 w 617"/>
                <a:gd name="T43" fmla="*/ 159 h 188"/>
                <a:gd name="T44" fmla="*/ 61 w 617"/>
                <a:gd name="T45" fmla="*/ 140 h 188"/>
                <a:gd name="T46" fmla="*/ 247 w 617"/>
                <a:gd name="T47" fmla="*/ 59 h 188"/>
                <a:gd name="T48" fmla="*/ 249 w 617"/>
                <a:gd name="T49" fmla="*/ 59 h 188"/>
                <a:gd name="T50" fmla="*/ 303 w 617"/>
                <a:gd name="T51" fmla="*/ 72 h 188"/>
                <a:gd name="T52" fmla="*/ 334 w 617"/>
                <a:gd name="T53" fmla="*/ 78 h 188"/>
                <a:gd name="T54" fmla="*/ 346 w 617"/>
                <a:gd name="T55" fmla="*/ 64 h 188"/>
                <a:gd name="T56" fmla="*/ 351 w 617"/>
                <a:gd name="T57" fmla="*/ 62 h 188"/>
                <a:gd name="T58" fmla="*/ 357 w 617"/>
                <a:gd name="T59" fmla="*/ 64 h 188"/>
                <a:gd name="T60" fmla="*/ 359 w 617"/>
                <a:gd name="T61" fmla="*/ 73 h 188"/>
                <a:gd name="T62" fmla="*/ 511 w 617"/>
                <a:gd name="T63" fmla="*/ 16 h 188"/>
                <a:gd name="T64" fmla="*/ 578 w 617"/>
                <a:gd name="T65" fmla="*/ 25 h 188"/>
                <a:gd name="T66" fmla="*/ 600 w 617"/>
                <a:gd name="T67" fmla="*/ 34 h 188"/>
                <a:gd name="T68" fmla="*/ 604 w 617"/>
                <a:gd name="T69" fmla="*/ 37 h 188"/>
                <a:gd name="T70" fmla="*/ 605 w 617"/>
                <a:gd name="T71" fmla="*/ 38 h 188"/>
                <a:gd name="T72" fmla="*/ 607 w 617"/>
                <a:gd name="T73" fmla="*/ 39 h 188"/>
                <a:gd name="T74" fmla="*/ 617 w 617"/>
                <a:gd name="T75" fmla="*/ 31 h 188"/>
                <a:gd name="T76" fmla="*/ 614 w 617"/>
                <a:gd name="T77" fmla="*/ 25 h 188"/>
                <a:gd name="T78" fmla="*/ 612 w 617"/>
                <a:gd name="T79" fmla="*/ 24 h 188"/>
                <a:gd name="T80" fmla="*/ 510 w 617"/>
                <a:gd name="T8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17" h="188">
                  <a:moveTo>
                    <a:pt x="354" y="78"/>
                  </a:moveTo>
                  <a:cubicBezTo>
                    <a:pt x="353" y="79"/>
                    <a:pt x="351" y="81"/>
                    <a:pt x="350" y="82"/>
                  </a:cubicBezTo>
                  <a:cubicBezTo>
                    <a:pt x="350" y="82"/>
                    <a:pt x="350" y="82"/>
                    <a:pt x="350" y="82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moveTo>
                    <a:pt x="510" y="0"/>
                  </a:moveTo>
                  <a:cubicBezTo>
                    <a:pt x="509" y="0"/>
                    <a:pt x="507" y="0"/>
                    <a:pt x="505" y="0"/>
                  </a:cubicBezTo>
                  <a:cubicBezTo>
                    <a:pt x="506" y="4"/>
                    <a:pt x="505" y="7"/>
                    <a:pt x="503" y="9"/>
                  </a:cubicBezTo>
                  <a:cubicBezTo>
                    <a:pt x="501" y="10"/>
                    <a:pt x="500" y="11"/>
                    <a:pt x="498" y="11"/>
                  </a:cubicBezTo>
                  <a:cubicBezTo>
                    <a:pt x="496" y="11"/>
                    <a:pt x="493" y="10"/>
                    <a:pt x="492" y="8"/>
                  </a:cubicBezTo>
                  <a:cubicBezTo>
                    <a:pt x="490" y="6"/>
                    <a:pt x="489" y="4"/>
                    <a:pt x="488" y="1"/>
                  </a:cubicBezTo>
                  <a:cubicBezTo>
                    <a:pt x="428" y="6"/>
                    <a:pt x="378" y="28"/>
                    <a:pt x="345" y="64"/>
                  </a:cubicBezTo>
                  <a:cubicBezTo>
                    <a:pt x="334" y="61"/>
                    <a:pt x="306" y="54"/>
                    <a:pt x="268" y="54"/>
                  </a:cubicBezTo>
                  <a:cubicBezTo>
                    <a:pt x="259" y="54"/>
                    <a:pt x="249" y="55"/>
                    <a:pt x="239" y="56"/>
                  </a:cubicBezTo>
                  <a:cubicBezTo>
                    <a:pt x="191" y="60"/>
                    <a:pt x="124" y="77"/>
                    <a:pt x="54" y="129"/>
                  </a:cubicBezTo>
                  <a:cubicBezTo>
                    <a:pt x="41" y="139"/>
                    <a:pt x="28" y="150"/>
                    <a:pt x="15" y="163"/>
                  </a:cubicBezTo>
                  <a:cubicBezTo>
                    <a:pt x="11" y="169"/>
                    <a:pt x="6" y="175"/>
                    <a:pt x="0" y="181"/>
                  </a:cubicBezTo>
                  <a:cubicBezTo>
                    <a:pt x="1" y="183"/>
                    <a:pt x="1" y="184"/>
                    <a:pt x="3" y="186"/>
                  </a:cubicBezTo>
                  <a:cubicBezTo>
                    <a:pt x="4" y="187"/>
                    <a:pt x="6" y="188"/>
                    <a:pt x="8" y="188"/>
                  </a:cubicBezTo>
                  <a:cubicBezTo>
                    <a:pt x="10" y="188"/>
                    <a:pt x="12" y="187"/>
                    <a:pt x="14" y="186"/>
                  </a:cubicBezTo>
                  <a:cubicBezTo>
                    <a:pt x="17" y="182"/>
                    <a:pt x="21" y="178"/>
                    <a:pt x="25" y="175"/>
                  </a:cubicBezTo>
                  <a:cubicBezTo>
                    <a:pt x="30" y="169"/>
                    <a:pt x="36" y="164"/>
                    <a:pt x="42" y="159"/>
                  </a:cubicBezTo>
                  <a:cubicBezTo>
                    <a:pt x="48" y="152"/>
                    <a:pt x="55" y="146"/>
                    <a:pt x="61" y="140"/>
                  </a:cubicBezTo>
                  <a:cubicBezTo>
                    <a:pt x="114" y="93"/>
                    <a:pt x="175" y="59"/>
                    <a:pt x="247" y="59"/>
                  </a:cubicBezTo>
                  <a:cubicBezTo>
                    <a:pt x="248" y="59"/>
                    <a:pt x="248" y="59"/>
                    <a:pt x="249" y="59"/>
                  </a:cubicBezTo>
                  <a:cubicBezTo>
                    <a:pt x="277" y="59"/>
                    <a:pt x="295" y="60"/>
                    <a:pt x="303" y="72"/>
                  </a:cubicBezTo>
                  <a:cubicBezTo>
                    <a:pt x="317" y="74"/>
                    <a:pt x="327" y="76"/>
                    <a:pt x="334" y="78"/>
                  </a:cubicBezTo>
                  <a:cubicBezTo>
                    <a:pt x="337" y="73"/>
                    <a:pt x="341" y="68"/>
                    <a:pt x="346" y="64"/>
                  </a:cubicBezTo>
                  <a:cubicBezTo>
                    <a:pt x="348" y="62"/>
                    <a:pt x="350" y="62"/>
                    <a:pt x="351" y="62"/>
                  </a:cubicBezTo>
                  <a:cubicBezTo>
                    <a:pt x="354" y="62"/>
                    <a:pt x="356" y="63"/>
                    <a:pt x="357" y="64"/>
                  </a:cubicBezTo>
                  <a:cubicBezTo>
                    <a:pt x="359" y="67"/>
                    <a:pt x="360" y="70"/>
                    <a:pt x="359" y="73"/>
                  </a:cubicBezTo>
                  <a:cubicBezTo>
                    <a:pt x="399" y="30"/>
                    <a:pt x="459" y="16"/>
                    <a:pt x="511" y="16"/>
                  </a:cubicBezTo>
                  <a:cubicBezTo>
                    <a:pt x="537" y="16"/>
                    <a:pt x="560" y="20"/>
                    <a:pt x="578" y="25"/>
                  </a:cubicBezTo>
                  <a:cubicBezTo>
                    <a:pt x="587" y="26"/>
                    <a:pt x="595" y="28"/>
                    <a:pt x="600" y="34"/>
                  </a:cubicBezTo>
                  <a:cubicBezTo>
                    <a:pt x="601" y="35"/>
                    <a:pt x="603" y="36"/>
                    <a:pt x="604" y="37"/>
                  </a:cubicBezTo>
                  <a:cubicBezTo>
                    <a:pt x="604" y="38"/>
                    <a:pt x="605" y="38"/>
                    <a:pt x="605" y="38"/>
                  </a:cubicBezTo>
                  <a:cubicBezTo>
                    <a:pt x="606" y="38"/>
                    <a:pt x="606" y="39"/>
                    <a:pt x="607" y="39"/>
                  </a:cubicBezTo>
                  <a:cubicBezTo>
                    <a:pt x="610" y="36"/>
                    <a:pt x="613" y="33"/>
                    <a:pt x="617" y="31"/>
                  </a:cubicBezTo>
                  <a:cubicBezTo>
                    <a:pt x="617" y="29"/>
                    <a:pt x="616" y="27"/>
                    <a:pt x="614" y="25"/>
                  </a:cubicBezTo>
                  <a:cubicBezTo>
                    <a:pt x="613" y="25"/>
                    <a:pt x="613" y="24"/>
                    <a:pt x="612" y="24"/>
                  </a:cubicBezTo>
                  <a:cubicBezTo>
                    <a:pt x="596" y="11"/>
                    <a:pt x="558" y="0"/>
                    <a:pt x="51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0" name="Freeform 232">
              <a:extLst>
                <a:ext uri="{FF2B5EF4-FFF2-40B4-BE49-F238E27FC236}">
                  <a16:creationId xmlns:a16="http://schemas.microsoft.com/office/drawing/2014/main" id="{4541C0C9-D716-B925-D3D3-2D6DA2F24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1650" y="4332288"/>
              <a:ext cx="206375" cy="519113"/>
            </a:xfrm>
            <a:custGeom>
              <a:avLst/>
              <a:gdLst>
                <a:gd name="T0" fmla="*/ 58 w 75"/>
                <a:gd name="T1" fmla="*/ 0 h 188"/>
                <a:gd name="T2" fmla="*/ 50 w 75"/>
                <a:gd name="T3" fmla="*/ 10 h 188"/>
                <a:gd name="T4" fmla="*/ 55 w 75"/>
                <a:gd name="T5" fmla="*/ 22 h 188"/>
                <a:gd name="T6" fmla="*/ 50 w 75"/>
                <a:gd name="T7" fmla="*/ 32 h 188"/>
                <a:gd name="T8" fmla="*/ 48 w 75"/>
                <a:gd name="T9" fmla="*/ 32 h 188"/>
                <a:gd name="T10" fmla="*/ 40 w 75"/>
                <a:gd name="T11" fmla="*/ 27 h 188"/>
                <a:gd name="T12" fmla="*/ 39 w 75"/>
                <a:gd name="T13" fmla="*/ 24 h 188"/>
                <a:gd name="T14" fmla="*/ 20 w 75"/>
                <a:gd name="T15" fmla="*/ 62 h 188"/>
                <a:gd name="T16" fmla="*/ 9 w 75"/>
                <a:gd name="T17" fmla="*/ 178 h 188"/>
                <a:gd name="T18" fmla="*/ 12 w 75"/>
                <a:gd name="T19" fmla="*/ 184 h 188"/>
                <a:gd name="T20" fmla="*/ 18 w 75"/>
                <a:gd name="T21" fmla="*/ 188 h 188"/>
                <a:gd name="T22" fmla="*/ 23 w 75"/>
                <a:gd name="T23" fmla="*/ 187 h 188"/>
                <a:gd name="T24" fmla="*/ 24 w 75"/>
                <a:gd name="T25" fmla="*/ 186 h 188"/>
                <a:gd name="T26" fmla="*/ 24 w 75"/>
                <a:gd name="T27" fmla="*/ 186 h 188"/>
                <a:gd name="T28" fmla="*/ 25 w 75"/>
                <a:gd name="T29" fmla="*/ 176 h 188"/>
                <a:gd name="T30" fmla="*/ 22 w 75"/>
                <a:gd name="T31" fmla="*/ 167 h 188"/>
                <a:gd name="T32" fmla="*/ 34 w 75"/>
                <a:gd name="T33" fmla="*/ 68 h 188"/>
                <a:gd name="T34" fmla="*/ 75 w 75"/>
                <a:gd name="T35" fmla="*/ 5 h 188"/>
                <a:gd name="T36" fmla="*/ 58 w 75"/>
                <a:gd name="T3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5" h="188">
                  <a:moveTo>
                    <a:pt x="58" y="0"/>
                  </a:moveTo>
                  <a:cubicBezTo>
                    <a:pt x="55" y="3"/>
                    <a:pt x="53" y="6"/>
                    <a:pt x="50" y="10"/>
                  </a:cubicBezTo>
                  <a:cubicBezTo>
                    <a:pt x="53" y="15"/>
                    <a:pt x="54" y="19"/>
                    <a:pt x="55" y="22"/>
                  </a:cubicBezTo>
                  <a:cubicBezTo>
                    <a:pt x="57" y="26"/>
                    <a:pt x="54" y="30"/>
                    <a:pt x="50" y="32"/>
                  </a:cubicBezTo>
                  <a:cubicBezTo>
                    <a:pt x="49" y="32"/>
                    <a:pt x="49" y="32"/>
                    <a:pt x="48" y="32"/>
                  </a:cubicBezTo>
                  <a:cubicBezTo>
                    <a:pt x="45" y="32"/>
                    <a:pt x="41" y="30"/>
                    <a:pt x="40" y="27"/>
                  </a:cubicBezTo>
                  <a:cubicBezTo>
                    <a:pt x="40" y="26"/>
                    <a:pt x="40" y="25"/>
                    <a:pt x="39" y="24"/>
                  </a:cubicBezTo>
                  <a:cubicBezTo>
                    <a:pt x="31" y="37"/>
                    <a:pt x="24" y="50"/>
                    <a:pt x="20" y="62"/>
                  </a:cubicBezTo>
                  <a:cubicBezTo>
                    <a:pt x="0" y="111"/>
                    <a:pt x="2" y="159"/>
                    <a:pt x="9" y="178"/>
                  </a:cubicBezTo>
                  <a:cubicBezTo>
                    <a:pt x="10" y="181"/>
                    <a:pt x="11" y="183"/>
                    <a:pt x="12" y="184"/>
                  </a:cubicBezTo>
                  <a:cubicBezTo>
                    <a:pt x="13" y="187"/>
                    <a:pt x="16" y="188"/>
                    <a:pt x="18" y="188"/>
                  </a:cubicBezTo>
                  <a:cubicBezTo>
                    <a:pt x="20" y="188"/>
                    <a:pt x="21" y="188"/>
                    <a:pt x="23" y="187"/>
                  </a:cubicBezTo>
                  <a:cubicBezTo>
                    <a:pt x="23" y="186"/>
                    <a:pt x="23" y="186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6" y="183"/>
                    <a:pt x="27" y="179"/>
                    <a:pt x="25" y="176"/>
                  </a:cubicBezTo>
                  <a:cubicBezTo>
                    <a:pt x="24" y="174"/>
                    <a:pt x="23" y="171"/>
                    <a:pt x="22" y="167"/>
                  </a:cubicBezTo>
                  <a:cubicBezTo>
                    <a:pt x="18" y="149"/>
                    <a:pt x="17" y="110"/>
                    <a:pt x="34" y="68"/>
                  </a:cubicBezTo>
                  <a:cubicBezTo>
                    <a:pt x="42" y="48"/>
                    <a:pt x="54" y="26"/>
                    <a:pt x="75" y="5"/>
                  </a:cubicBezTo>
                  <a:cubicBezTo>
                    <a:pt x="69" y="5"/>
                    <a:pt x="63" y="3"/>
                    <a:pt x="5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1" name="Freeform 233">
              <a:extLst>
                <a:ext uri="{FF2B5EF4-FFF2-40B4-BE49-F238E27FC236}">
                  <a16:creationId xmlns:a16="http://schemas.microsoft.com/office/drawing/2014/main" id="{9706CBB8-CF2F-EC0C-9A70-1F07A0540E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82925" y="4265613"/>
              <a:ext cx="115888" cy="155575"/>
            </a:xfrm>
            <a:custGeom>
              <a:avLst/>
              <a:gdLst>
                <a:gd name="T0" fmla="*/ 7 w 42"/>
                <a:gd name="T1" fmla="*/ 0 h 56"/>
                <a:gd name="T2" fmla="*/ 4 w 42"/>
                <a:gd name="T3" fmla="*/ 1 h 56"/>
                <a:gd name="T4" fmla="*/ 0 w 42"/>
                <a:gd name="T5" fmla="*/ 5 h 56"/>
                <a:gd name="T6" fmla="*/ 24 w 42"/>
                <a:gd name="T7" fmla="*/ 48 h 56"/>
                <a:gd name="T8" fmla="*/ 25 w 42"/>
                <a:gd name="T9" fmla="*/ 51 h 56"/>
                <a:gd name="T10" fmla="*/ 33 w 42"/>
                <a:gd name="T11" fmla="*/ 56 h 56"/>
                <a:gd name="T12" fmla="*/ 35 w 42"/>
                <a:gd name="T13" fmla="*/ 56 h 56"/>
                <a:gd name="T14" fmla="*/ 40 w 42"/>
                <a:gd name="T15" fmla="*/ 46 h 56"/>
                <a:gd name="T16" fmla="*/ 35 w 42"/>
                <a:gd name="T17" fmla="*/ 34 h 56"/>
                <a:gd name="T18" fmla="*/ 18 w 42"/>
                <a:gd name="T19" fmla="*/ 3 h 56"/>
                <a:gd name="T20" fmla="*/ 7 w 42"/>
                <a:gd name="T21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56">
                  <a:moveTo>
                    <a:pt x="7" y="0"/>
                  </a:moveTo>
                  <a:cubicBezTo>
                    <a:pt x="6" y="0"/>
                    <a:pt x="5" y="0"/>
                    <a:pt x="4" y="1"/>
                  </a:cubicBezTo>
                  <a:cubicBezTo>
                    <a:pt x="3" y="2"/>
                    <a:pt x="1" y="3"/>
                    <a:pt x="0" y="5"/>
                  </a:cubicBezTo>
                  <a:cubicBezTo>
                    <a:pt x="13" y="23"/>
                    <a:pt x="21" y="40"/>
                    <a:pt x="24" y="48"/>
                  </a:cubicBezTo>
                  <a:cubicBezTo>
                    <a:pt x="25" y="49"/>
                    <a:pt x="25" y="50"/>
                    <a:pt x="25" y="51"/>
                  </a:cubicBezTo>
                  <a:cubicBezTo>
                    <a:pt x="26" y="54"/>
                    <a:pt x="30" y="56"/>
                    <a:pt x="33" y="56"/>
                  </a:cubicBezTo>
                  <a:cubicBezTo>
                    <a:pt x="34" y="56"/>
                    <a:pt x="34" y="56"/>
                    <a:pt x="35" y="56"/>
                  </a:cubicBezTo>
                  <a:cubicBezTo>
                    <a:pt x="39" y="54"/>
                    <a:pt x="42" y="50"/>
                    <a:pt x="40" y="46"/>
                  </a:cubicBezTo>
                  <a:cubicBezTo>
                    <a:pt x="39" y="43"/>
                    <a:pt x="38" y="39"/>
                    <a:pt x="35" y="34"/>
                  </a:cubicBezTo>
                  <a:cubicBezTo>
                    <a:pt x="31" y="25"/>
                    <a:pt x="25" y="15"/>
                    <a:pt x="18" y="3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2" name="Freeform 234">
              <a:extLst>
                <a:ext uri="{FF2B5EF4-FFF2-40B4-BE49-F238E27FC236}">
                  <a16:creationId xmlns:a16="http://schemas.microsoft.com/office/drawing/2014/main" id="{8A3CEB14-B740-2BF9-DC5C-CFE1B48EF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32213" y="4146551"/>
              <a:ext cx="361950" cy="760413"/>
            </a:xfrm>
            <a:custGeom>
              <a:avLst/>
              <a:gdLst>
                <a:gd name="T0" fmla="*/ 127 w 131"/>
                <a:gd name="T1" fmla="*/ 0 h 275"/>
                <a:gd name="T2" fmla="*/ 122 w 131"/>
                <a:gd name="T3" fmla="*/ 8 h 275"/>
                <a:gd name="T4" fmla="*/ 94 w 131"/>
                <a:gd name="T5" fmla="*/ 83 h 275"/>
                <a:gd name="T6" fmla="*/ 79 w 131"/>
                <a:gd name="T7" fmla="*/ 102 h 275"/>
                <a:gd name="T8" fmla="*/ 58 w 131"/>
                <a:gd name="T9" fmla="*/ 123 h 275"/>
                <a:gd name="T10" fmla="*/ 40 w 131"/>
                <a:gd name="T11" fmla="*/ 153 h 275"/>
                <a:gd name="T12" fmla="*/ 33 w 131"/>
                <a:gd name="T13" fmla="*/ 177 h 275"/>
                <a:gd name="T14" fmla="*/ 23 w 131"/>
                <a:gd name="T15" fmla="*/ 195 h 275"/>
                <a:gd name="T16" fmla="*/ 16 w 131"/>
                <a:gd name="T17" fmla="*/ 197 h 275"/>
                <a:gd name="T18" fmla="*/ 14 w 131"/>
                <a:gd name="T19" fmla="*/ 202 h 275"/>
                <a:gd name="T20" fmla="*/ 10 w 131"/>
                <a:gd name="T21" fmla="*/ 217 h 275"/>
                <a:gd name="T22" fmla="*/ 8 w 131"/>
                <a:gd name="T23" fmla="*/ 220 h 275"/>
                <a:gd name="T24" fmla="*/ 9 w 131"/>
                <a:gd name="T25" fmla="*/ 237 h 275"/>
                <a:gd name="T26" fmla="*/ 0 w 131"/>
                <a:gd name="T27" fmla="*/ 275 h 275"/>
                <a:gd name="T28" fmla="*/ 13 w 131"/>
                <a:gd name="T29" fmla="*/ 275 h 275"/>
                <a:gd name="T30" fmla="*/ 112 w 131"/>
                <a:gd name="T31" fmla="*/ 70 h 275"/>
                <a:gd name="T32" fmla="*/ 114 w 131"/>
                <a:gd name="T33" fmla="*/ 65 h 275"/>
                <a:gd name="T34" fmla="*/ 131 w 131"/>
                <a:gd name="T35" fmla="*/ 9 h 275"/>
                <a:gd name="T36" fmla="*/ 131 w 131"/>
                <a:gd name="T37" fmla="*/ 1 h 275"/>
                <a:gd name="T38" fmla="*/ 127 w 131"/>
                <a:gd name="T39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1" h="275">
                  <a:moveTo>
                    <a:pt x="127" y="0"/>
                  </a:moveTo>
                  <a:cubicBezTo>
                    <a:pt x="125" y="3"/>
                    <a:pt x="123" y="5"/>
                    <a:pt x="122" y="8"/>
                  </a:cubicBezTo>
                  <a:cubicBezTo>
                    <a:pt x="113" y="33"/>
                    <a:pt x="104" y="58"/>
                    <a:pt x="94" y="83"/>
                  </a:cubicBezTo>
                  <a:cubicBezTo>
                    <a:pt x="91" y="90"/>
                    <a:pt x="84" y="96"/>
                    <a:pt x="79" y="102"/>
                  </a:cubicBezTo>
                  <a:cubicBezTo>
                    <a:pt x="72" y="109"/>
                    <a:pt x="64" y="115"/>
                    <a:pt x="58" y="123"/>
                  </a:cubicBezTo>
                  <a:cubicBezTo>
                    <a:pt x="51" y="133"/>
                    <a:pt x="46" y="144"/>
                    <a:pt x="40" y="153"/>
                  </a:cubicBezTo>
                  <a:cubicBezTo>
                    <a:pt x="34" y="161"/>
                    <a:pt x="29" y="166"/>
                    <a:pt x="33" y="177"/>
                  </a:cubicBezTo>
                  <a:cubicBezTo>
                    <a:pt x="35" y="181"/>
                    <a:pt x="28" y="193"/>
                    <a:pt x="23" y="195"/>
                  </a:cubicBezTo>
                  <a:cubicBezTo>
                    <a:pt x="21" y="195"/>
                    <a:pt x="19" y="196"/>
                    <a:pt x="16" y="197"/>
                  </a:cubicBezTo>
                  <a:cubicBezTo>
                    <a:pt x="16" y="199"/>
                    <a:pt x="15" y="200"/>
                    <a:pt x="14" y="202"/>
                  </a:cubicBezTo>
                  <a:cubicBezTo>
                    <a:pt x="13" y="207"/>
                    <a:pt x="11" y="212"/>
                    <a:pt x="10" y="217"/>
                  </a:cubicBezTo>
                  <a:cubicBezTo>
                    <a:pt x="9" y="218"/>
                    <a:pt x="9" y="219"/>
                    <a:pt x="8" y="220"/>
                  </a:cubicBezTo>
                  <a:cubicBezTo>
                    <a:pt x="10" y="224"/>
                    <a:pt x="10" y="229"/>
                    <a:pt x="9" y="237"/>
                  </a:cubicBezTo>
                  <a:cubicBezTo>
                    <a:pt x="7" y="250"/>
                    <a:pt x="4" y="262"/>
                    <a:pt x="0" y="275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21" y="219"/>
                    <a:pt x="45" y="141"/>
                    <a:pt x="112" y="70"/>
                  </a:cubicBezTo>
                  <a:cubicBezTo>
                    <a:pt x="113" y="68"/>
                    <a:pt x="114" y="67"/>
                    <a:pt x="114" y="65"/>
                  </a:cubicBezTo>
                  <a:cubicBezTo>
                    <a:pt x="114" y="64"/>
                    <a:pt x="117" y="40"/>
                    <a:pt x="131" y="9"/>
                  </a:cubicBezTo>
                  <a:cubicBezTo>
                    <a:pt x="131" y="6"/>
                    <a:pt x="131" y="4"/>
                    <a:pt x="131" y="1"/>
                  </a:cubicBezTo>
                  <a:cubicBezTo>
                    <a:pt x="130" y="1"/>
                    <a:pt x="128" y="1"/>
                    <a:pt x="127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3" name="Freeform 235">
              <a:extLst>
                <a:ext uri="{FF2B5EF4-FFF2-40B4-BE49-F238E27FC236}">
                  <a16:creationId xmlns:a16="http://schemas.microsoft.com/office/drawing/2014/main" id="{6141CDC0-C050-21B9-A79D-0F027DF195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8688" y="5037138"/>
              <a:ext cx="95250" cy="179388"/>
            </a:xfrm>
            <a:custGeom>
              <a:avLst/>
              <a:gdLst>
                <a:gd name="T0" fmla="*/ 25 w 34"/>
                <a:gd name="T1" fmla="*/ 0 h 65"/>
                <a:gd name="T2" fmla="*/ 20 w 34"/>
                <a:gd name="T3" fmla="*/ 2 h 65"/>
                <a:gd name="T4" fmla="*/ 8 w 34"/>
                <a:gd name="T5" fmla="*/ 16 h 65"/>
                <a:gd name="T6" fmla="*/ 1 w 34"/>
                <a:gd name="T7" fmla="*/ 48 h 65"/>
                <a:gd name="T8" fmla="*/ 1 w 34"/>
                <a:gd name="T9" fmla="*/ 57 h 65"/>
                <a:gd name="T10" fmla="*/ 8 w 34"/>
                <a:gd name="T11" fmla="*/ 65 h 65"/>
                <a:gd name="T12" fmla="*/ 9 w 34"/>
                <a:gd name="T13" fmla="*/ 65 h 65"/>
                <a:gd name="T14" fmla="*/ 17 w 34"/>
                <a:gd name="T15" fmla="*/ 58 h 65"/>
                <a:gd name="T16" fmla="*/ 17 w 34"/>
                <a:gd name="T17" fmla="*/ 48 h 65"/>
                <a:gd name="T18" fmla="*/ 24 w 34"/>
                <a:gd name="T19" fmla="*/ 20 h 65"/>
                <a:gd name="T20" fmla="*/ 28 w 34"/>
                <a:gd name="T21" fmla="*/ 16 h 65"/>
                <a:gd name="T22" fmla="*/ 31 w 34"/>
                <a:gd name="T23" fmla="*/ 13 h 65"/>
                <a:gd name="T24" fmla="*/ 33 w 34"/>
                <a:gd name="T25" fmla="*/ 11 h 65"/>
                <a:gd name="T26" fmla="*/ 31 w 34"/>
                <a:gd name="T27" fmla="*/ 2 h 65"/>
                <a:gd name="T28" fmla="*/ 25 w 34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65">
                  <a:moveTo>
                    <a:pt x="25" y="0"/>
                  </a:moveTo>
                  <a:cubicBezTo>
                    <a:pt x="24" y="0"/>
                    <a:pt x="22" y="0"/>
                    <a:pt x="20" y="2"/>
                  </a:cubicBezTo>
                  <a:cubicBezTo>
                    <a:pt x="15" y="6"/>
                    <a:pt x="11" y="11"/>
                    <a:pt x="8" y="16"/>
                  </a:cubicBezTo>
                  <a:cubicBezTo>
                    <a:pt x="0" y="28"/>
                    <a:pt x="1" y="40"/>
                    <a:pt x="1" y="48"/>
                  </a:cubicBezTo>
                  <a:cubicBezTo>
                    <a:pt x="1" y="51"/>
                    <a:pt x="1" y="54"/>
                    <a:pt x="1" y="57"/>
                  </a:cubicBezTo>
                  <a:cubicBezTo>
                    <a:pt x="1" y="61"/>
                    <a:pt x="4" y="65"/>
                    <a:pt x="8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13" y="65"/>
                    <a:pt x="16" y="62"/>
                    <a:pt x="17" y="58"/>
                  </a:cubicBezTo>
                  <a:cubicBezTo>
                    <a:pt x="17" y="55"/>
                    <a:pt x="17" y="51"/>
                    <a:pt x="17" y="48"/>
                  </a:cubicBezTo>
                  <a:cubicBezTo>
                    <a:pt x="16" y="39"/>
                    <a:pt x="16" y="30"/>
                    <a:pt x="24" y="20"/>
                  </a:cubicBezTo>
                  <a:cubicBezTo>
                    <a:pt x="25" y="19"/>
                    <a:pt x="27" y="17"/>
                    <a:pt x="28" y="16"/>
                  </a:cubicBezTo>
                  <a:cubicBezTo>
                    <a:pt x="29" y="15"/>
                    <a:pt x="30" y="14"/>
                    <a:pt x="31" y="13"/>
                  </a:cubicBezTo>
                  <a:cubicBezTo>
                    <a:pt x="31" y="13"/>
                    <a:pt x="32" y="12"/>
                    <a:pt x="33" y="11"/>
                  </a:cubicBezTo>
                  <a:cubicBezTo>
                    <a:pt x="34" y="8"/>
                    <a:pt x="33" y="5"/>
                    <a:pt x="31" y="2"/>
                  </a:cubicBezTo>
                  <a:cubicBezTo>
                    <a:pt x="30" y="1"/>
                    <a:pt x="28" y="0"/>
                    <a:pt x="25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4" name="Freeform 236">
              <a:extLst>
                <a:ext uri="{FF2B5EF4-FFF2-40B4-BE49-F238E27FC236}">
                  <a16:creationId xmlns:a16="http://schemas.microsoft.com/office/drawing/2014/main" id="{29A9CCE4-3FEC-7D2D-00ED-78DCBFDDEB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59050" y="4567238"/>
              <a:ext cx="138113" cy="328613"/>
            </a:xfrm>
            <a:custGeom>
              <a:avLst/>
              <a:gdLst>
                <a:gd name="T0" fmla="*/ 13 w 50"/>
                <a:gd name="T1" fmla="*/ 0 h 119"/>
                <a:gd name="T2" fmla="*/ 5 w 50"/>
                <a:gd name="T3" fmla="*/ 7 h 119"/>
                <a:gd name="T4" fmla="*/ 32 w 50"/>
                <a:gd name="T5" fmla="*/ 109 h 119"/>
                <a:gd name="T6" fmla="*/ 36 w 50"/>
                <a:gd name="T7" fmla="*/ 116 h 119"/>
                <a:gd name="T8" fmla="*/ 42 w 50"/>
                <a:gd name="T9" fmla="*/ 119 h 119"/>
                <a:gd name="T10" fmla="*/ 47 w 50"/>
                <a:gd name="T11" fmla="*/ 117 h 119"/>
                <a:gd name="T12" fmla="*/ 49 w 50"/>
                <a:gd name="T13" fmla="*/ 108 h 119"/>
                <a:gd name="T14" fmla="*/ 48 w 50"/>
                <a:gd name="T15" fmla="*/ 106 h 119"/>
                <a:gd name="T16" fmla="*/ 20 w 50"/>
                <a:gd name="T17" fmla="*/ 9 h 119"/>
                <a:gd name="T18" fmla="*/ 14 w 50"/>
                <a:gd name="T19" fmla="*/ 0 h 119"/>
                <a:gd name="T20" fmla="*/ 13 w 50"/>
                <a:gd name="T2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19">
                  <a:moveTo>
                    <a:pt x="13" y="0"/>
                  </a:moveTo>
                  <a:cubicBezTo>
                    <a:pt x="9" y="0"/>
                    <a:pt x="6" y="3"/>
                    <a:pt x="5" y="7"/>
                  </a:cubicBezTo>
                  <a:cubicBezTo>
                    <a:pt x="0" y="38"/>
                    <a:pt x="19" y="88"/>
                    <a:pt x="32" y="109"/>
                  </a:cubicBezTo>
                  <a:cubicBezTo>
                    <a:pt x="33" y="112"/>
                    <a:pt x="34" y="114"/>
                    <a:pt x="36" y="116"/>
                  </a:cubicBezTo>
                  <a:cubicBezTo>
                    <a:pt x="37" y="118"/>
                    <a:pt x="40" y="119"/>
                    <a:pt x="42" y="119"/>
                  </a:cubicBezTo>
                  <a:cubicBezTo>
                    <a:pt x="44" y="119"/>
                    <a:pt x="45" y="118"/>
                    <a:pt x="47" y="117"/>
                  </a:cubicBezTo>
                  <a:cubicBezTo>
                    <a:pt x="49" y="115"/>
                    <a:pt x="50" y="112"/>
                    <a:pt x="49" y="108"/>
                  </a:cubicBezTo>
                  <a:cubicBezTo>
                    <a:pt x="49" y="108"/>
                    <a:pt x="49" y="107"/>
                    <a:pt x="48" y="106"/>
                  </a:cubicBezTo>
                  <a:cubicBezTo>
                    <a:pt x="38" y="92"/>
                    <a:pt x="16" y="38"/>
                    <a:pt x="20" y="9"/>
                  </a:cubicBezTo>
                  <a:cubicBezTo>
                    <a:pt x="21" y="5"/>
                    <a:pt x="18" y="1"/>
                    <a:pt x="14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5" name="Freeform 237">
              <a:extLst>
                <a:ext uri="{FF2B5EF4-FFF2-40B4-BE49-F238E27FC236}">
                  <a16:creationId xmlns:a16="http://schemas.microsoft.com/office/drawing/2014/main" id="{02A083E8-E71C-2B91-DB38-BECBA81AC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0775" y="4022726"/>
              <a:ext cx="1363663" cy="271463"/>
            </a:xfrm>
            <a:custGeom>
              <a:avLst/>
              <a:gdLst>
                <a:gd name="T0" fmla="*/ 301 w 494"/>
                <a:gd name="T1" fmla="*/ 0 h 98"/>
                <a:gd name="T2" fmla="*/ 74 w 494"/>
                <a:gd name="T3" fmla="*/ 43 h 98"/>
                <a:gd name="T4" fmla="*/ 43 w 494"/>
                <a:gd name="T5" fmla="*/ 52 h 98"/>
                <a:gd name="T6" fmla="*/ 32 w 494"/>
                <a:gd name="T7" fmla="*/ 50 h 98"/>
                <a:gd name="T8" fmla="*/ 27 w 494"/>
                <a:gd name="T9" fmla="*/ 49 h 98"/>
                <a:gd name="T10" fmla="*/ 9 w 494"/>
                <a:gd name="T11" fmla="*/ 57 h 98"/>
                <a:gd name="T12" fmla="*/ 1 w 494"/>
                <a:gd name="T13" fmla="*/ 85 h 98"/>
                <a:gd name="T14" fmla="*/ 20 w 494"/>
                <a:gd name="T15" fmla="*/ 98 h 98"/>
                <a:gd name="T16" fmla="*/ 20 w 494"/>
                <a:gd name="T17" fmla="*/ 98 h 98"/>
                <a:gd name="T18" fmla="*/ 79 w 494"/>
                <a:gd name="T19" fmla="*/ 91 h 98"/>
                <a:gd name="T20" fmla="*/ 152 w 494"/>
                <a:gd name="T21" fmla="*/ 66 h 98"/>
                <a:gd name="T22" fmla="*/ 384 w 494"/>
                <a:gd name="T23" fmla="*/ 45 h 98"/>
                <a:gd name="T24" fmla="*/ 386 w 494"/>
                <a:gd name="T25" fmla="*/ 45 h 98"/>
                <a:gd name="T26" fmla="*/ 474 w 494"/>
                <a:gd name="T27" fmla="*/ 68 h 98"/>
                <a:gd name="T28" fmla="*/ 489 w 494"/>
                <a:gd name="T29" fmla="*/ 74 h 98"/>
                <a:gd name="T30" fmla="*/ 494 w 494"/>
                <a:gd name="T31" fmla="*/ 72 h 98"/>
                <a:gd name="T32" fmla="*/ 493 w 494"/>
                <a:gd name="T33" fmla="*/ 70 h 98"/>
                <a:gd name="T34" fmla="*/ 477 w 494"/>
                <a:gd name="T35" fmla="*/ 59 h 98"/>
                <a:gd name="T36" fmla="*/ 334 w 494"/>
                <a:gd name="T37" fmla="*/ 36 h 98"/>
                <a:gd name="T38" fmla="*/ 231 w 494"/>
                <a:gd name="T39" fmla="*/ 43 h 98"/>
                <a:gd name="T40" fmla="*/ 91 w 494"/>
                <a:gd name="T41" fmla="*/ 77 h 98"/>
                <a:gd name="T42" fmla="*/ 36 w 494"/>
                <a:gd name="T43" fmla="*/ 91 h 98"/>
                <a:gd name="T44" fmla="*/ 16 w 494"/>
                <a:gd name="T45" fmla="*/ 82 h 98"/>
                <a:gd name="T46" fmla="*/ 17 w 494"/>
                <a:gd name="T47" fmla="*/ 71 h 98"/>
                <a:gd name="T48" fmla="*/ 22 w 494"/>
                <a:gd name="T49" fmla="*/ 69 h 98"/>
                <a:gd name="T50" fmla="*/ 28 w 494"/>
                <a:gd name="T51" fmla="*/ 73 h 98"/>
                <a:gd name="T52" fmla="*/ 37 w 494"/>
                <a:gd name="T53" fmla="*/ 76 h 98"/>
                <a:gd name="T54" fmla="*/ 86 w 494"/>
                <a:gd name="T55" fmla="*/ 62 h 98"/>
                <a:gd name="T56" fmla="*/ 229 w 494"/>
                <a:gd name="T57" fmla="*/ 28 h 98"/>
                <a:gd name="T58" fmla="*/ 333 w 494"/>
                <a:gd name="T59" fmla="*/ 21 h 98"/>
                <a:gd name="T60" fmla="*/ 414 w 494"/>
                <a:gd name="T61" fmla="*/ 28 h 98"/>
                <a:gd name="T62" fmla="*/ 402 w 494"/>
                <a:gd name="T63" fmla="*/ 23 h 98"/>
                <a:gd name="T64" fmla="*/ 322 w 494"/>
                <a:gd name="T65" fmla="*/ 0 h 98"/>
                <a:gd name="T66" fmla="*/ 301 w 494"/>
                <a:gd name="T6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4" h="98">
                  <a:moveTo>
                    <a:pt x="301" y="0"/>
                  </a:moveTo>
                  <a:cubicBezTo>
                    <a:pt x="223" y="0"/>
                    <a:pt x="148" y="17"/>
                    <a:pt x="74" y="43"/>
                  </a:cubicBezTo>
                  <a:cubicBezTo>
                    <a:pt x="64" y="47"/>
                    <a:pt x="54" y="52"/>
                    <a:pt x="43" y="52"/>
                  </a:cubicBezTo>
                  <a:cubicBezTo>
                    <a:pt x="39" y="52"/>
                    <a:pt x="36" y="51"/>
                    <a:pt x="32" y="50"/>
                  </a:cubicBezTo>
                  <a:cubicBezTo>
                    <a:pt x="30" y="50"/>
                    <a:pt x="29" y="49"/>
                    <a:pt x="27" y="49"/>
                  </a:cubicBezTo>
                  <a:cubicBezTo>
                    <a:pt x="21" y="49"/>
                    <a:pt x="12" y="53"/>
                    <a:pt x="9" y="57"/>
                  </a:cubicBezTo>
                  <a:cubicBezTo>
                    <a:pt x="3" y="64"/>
                    <a:pt x="0" y="76"/>
                    <a:pt x="1" y="85"/>
                  </a:cubicBezTo>
                  <a:cubicBezTo>
                    <a:pt x="1" y="90"/>
                    <a:pt x="13" y="98"/>
                    <a:pt x="20" y="98"/>
                  </a:cubicBezTo>
                  <a:cubicBezTo>
                    <a:pt x="20" y="98"/>
                    <a:pt x="20" y="98"/>
                    <a:pt x="20" y="98"/>
                  </a:cubicBezTo>
                  <a:cubicBezTo>
                    <a:pt x="40" y="98"/>
                    <a:pt x="60" y="96"/>
                    <a:pt x="79" y="91"/>
                  </a:cubicBezTo>
                  <a:cubicBezTo>
                    <a:pt x="104" y="84"/>
                    <a:pt x="127" y="69"/>
                    <a:pt x="152" y="66"/>
                  </a:cubicBezTo>
                  <a:cubicBezTo>
                    <a:pt x="229" y="57"/>
                    <a:pt x="306" y="48"/>
                    <a:pt x="384" y="45"/>
                  </a:cubicBezTo>
                  <a:cubicBezTo>
                    <a:pt x="385" y="45"/>
                    <a:pt x="385" y="45"/>
                    <a:pt x="386" y="45"/>
                  </a:cubicBezTo>
                  <a:cubicBezTo>
                    <a:pt x="415" y="45"/>
                    <a:pt x="445" y="60"/>
                    <a:pt x="474" y="68"/>
                  </a:cubicBezTo>
                  <a:cubicBezTo>
                    <a:pt x="479" y="70"/>
                    <a:pt x="484" y="72"/>
                    <a:pt x="489" y="74"/>
                  </a:cubicBezTo>
                  <a:cubicBezTo>
                    <a:pt x="490" y="74"/>
                    <a:pt x="492" y="73"/>
                    <a:pt x="494" y="72"/>
                  </a:cubicBezTo>
                  <a:cubicBezTo>
                    <a:pt x="494" y="71"/>
                    <a:pt x="494" y="71"/>
                    <a:pt x="493" y="70"/>
                  </a:cubicBezTo>
                  <a:cubicBezTo>
                    <a:pt x="490" y="68"/>
                    <a:pt x="485" y="64"/>
                    <a:pt x="477" y="59"/>
                  </a:cubicBezTo>
                  <a:cubicBezTo>
                    <a:pt x="430" y="46"/>
                    <a:pt x="392" y="36"/>
                    <a:pt x="334" y="36"/>
                  </a:cubicBezTo>
                  <a:cubicBezTo>
                    <a:pt x="305" y="36"/>
                    <a:pt x="272" y="38"/>
                    <a:pt x="231" y="43"/>
                  </a:cubicBezTo>
                  <a:cubicBezTo>
                    <a:pt x="172" y="50"/>
                    <a:pt x="125" y="66"/>
                    <a:pt x="91" y="77"/>
                  </a:cubicBezTo>
                  <a:cubicBezTo>
                    <a:pt x="68" y="85"/>
                    <a:pt x="50" y="91"/>
                    <a:pt x="36" y="91"/>
                  </a:cubicBezTo>
                  <a:cubicBezTo>
                    <a:pt x="27" y="91"/>
                    <a:pt x="21" y="88"/>
                    <a:pt x="16" y="82"/>
                  </a:cubicBezTo>
                  <a:cubicBezTo>
                    <a:pt x="13" y="78"/>
                    <a:pt x="14" y="74"/>
                    <a:pt x="17" y="71"/>
                  </a:cubicBezTo>
                  <a:cubicBezTo>
                    <a:pt x="19" y="70"/>
                    <a:pt x="20" y="69"/>
                    <a:pt x="22" y="69"/>
                  </a:cubicBezTo>
                  <a:cubicBezTo>
                    <a:pt x="24" y="69"/>
                    <a:pt x="27" y="71"/>
                    <a:pt x="28" y="73"/>
                  </a:cubicBezTo>
                  <a:cubicBezTo>
                    <a:pt x="30" y="75"/>
                    <a:pt x="33" y="76"/>
                    <a:pt x="37" y="76"/>
                  </a:cubicBezTo>
                  <a:cubicBezTo>
                    <a:pt x="47" y="76"/>
                    <a:pt x="65" y="69"/>
                    <a:pt x="86" y="62"/>
                  </a:cubicBezTo>
                  <a:cubicBezTo>
                    <a:pt x="121" y="51"/>
                    <a:pt x="169" y="34"/>
                    <a:pt x="229" y="28"/>
                  </a:cubicBezTo>
                  <a:cubicBezTo>
                    <a:pt x="271" y="23"/>
                    <a:pt x="304" y="21"/>
                    <a:pt x="333" y="21"/>
                  </a:cubicBezTo>
                  <a:cubicBezTo>
                    <a:pt x="365" y="21"/>
                    <a:pt x="390" y="23"/>
                    <a:pt x="414" y="28"/>
                  </a:cubicBezTo>
                  <a:cubicBezTo>
                    <a:pt x="410" y="26"/>
                    <a:pt x="406" y="25"/>
                    <a:pt x="402" y="23"/>
                  </a:cubicBezTo>
                  <a:cubicBezTo>
                    <a:pt x="380" y="15"/>
                    <a:pt x="353" y="7"/>
                    <a:pt x="322" y="0"/>
                  </a:cubicBezTo>
                  <a:cubicBezTo>
                    <a:pt x="315" y="0"/>
                    <a:pt x="308" y="0"/>
                    <a:pt x="301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6" name="Freeform 238">
              <a:extLst>
                <a:ext uri="{FF2B5EF4-FFF2-40B4-BE49-F238E27FC236}">
                  <a16:creationId xmlns:a16="http://schemas.microsoft.com/office/drawing/2014/main" id="{378040B4-A79A-6571-3113-F5E759FD25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19775" y="4022726"/>
              <a:ext cx="471488" cy="193675"/>
            </a:xfrm>
            <a:custGeom>
              <a:avLst/>
              <a:gdLst>
                <a:gd name="T0" fmla="*/ 155 w 171"/>
                <a:gd name="T1" fmla="*/ 59 h 70"/>
                <a:gd name="T2" fmla="*/ 171 w 171"/>
                <a:gd name="T3" fmla="*/ 70 h 70"/>
                <a:gd name="T4" fmla="*/ 170 w 171"/>
                <a:gd name="T5" fmla="*/ 64 h 70"/>
                <a:gd name="T6" fmla="*/ 155 w 171"/>
                <a:gd name="T7" fmla="*/ 59 h 70"/>
                <a:gd name="T8" fmla="*/ 0 w 171"/>
                <a:gd name="T9" fmla="*/ 0 h 70"/>
                <a:gd name="T10" fmla="*/ 80 w 171"/>
                <a:gd name="T11" fmla="*/ 23 h 70"/>
                <a:gd name="T12" fmla="*/ 92 w 171"/>
                <a:gd name="T13" fmla="*/ 28 h 70"/>
                <a:gd name="T14" fmla="*/ 132 w 171"/>
                <a:gd name="T15" fmla="*/ 37 h 70"/>
                <a:gd name="T16" fmla="*/ 28 w 171"/>
                <a:gd name="T17" fmla="*/ 2 h 70"/>
                <a:gd name="T18" fmla="*/ 0 w 171"/>
                <a:gd name="T1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70">
                  <a:moveTo>
                    <a:pt x="155" y="59"/>
                  </a:moveTo>
                  <a:cubicBezTo>
                    <a:pt x="163" y="64"/>
                    <a:pt x="168" y="68"/>
                    <a:pt x="171" y="70"/>
                  </a:cubicBezTo>
                  <a:cubicBezTo>
                    <a:pt x="171" y="68"/>
                    <a:pt x="170" y="66"/>
                    <a:pt x="170" y="64"/>
                  </a:cubicBezTo>
                  <a:cubicBezTo>
                    <a:pt x="165" y="62"/>
                    <a:pt x="160" y="61"/>
                    <a:pt x="155" y="59"/>
                  </a:cubicBezTo>
                  <a:moveTo>
                    <a:pt x="0" y="0"/>
                  </a:moveTo>
                  <a:cubicBezTo>
                    <a:pt x="31" y="7"/>
                    <a:pt x="58" y="15"/>
                    <a:pt x="80" y="23"/>
                  </a:cubicBezTo>
                  <a:cubicBezTo>
                    <a:pt x="84" y="25"/>
                    <a:pt x="88" y="26"/>
                    <a:pt x="92" y="28"/>
                  </a:cubicBezTo>
                  <a:cubicBezTo>
                    <a:pt x="106" y="30"/>
                    <a:pt x="119" y="33"/>
                    <a:pt x="132" y="37"/>
                  </a:cubicBezTo>
                  <a:cubicBezTo>
                    <a:pt x="99" y="21"/>
                    <a:pt x="66" y="6"/>
                    <a:pt x="28" y="2"/>
                  </a:cubicBezTo>
                  <a:cubicBezTo>
                    <a:pt x="19" y="1"/>
                    <a:pt x="9" y="1"/>
                    <a:pt x="0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7" name="Freeform 239">
              <a:extLst>
                <a:ext uri="{FF2B5EF4-FFF2-40B4-BE49-F238E27FC236}">
                  <a16:creationId xmlns:a16="http://schemas.microsoft.com/office/drawing/2014/main" id="{80F14FB4-5874-47CD-41E2-BBAA9C081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5700" y="4081463"/>
              <a:ext cx="1323975" cy="193675"/>
            </a:xfrm>
            <a:custGeom>
              <a:avLst/>
              <a:gdLst>
                <a:gd name="T0" fmla="*/ 320 w 479"/>
                <a:gd name="T1" fmla="*/ 0 h 70"/>
                <a:gd name="T2" fmla="*/ 216 w 479"/>
                <a:gd name="T3" fmla="*/ 7 h 70"/>
                <a:gd name="T4" fmla="*/ 73 w 479"/>
                <a:gd name="T5" fmla="*/ 41 h 70"/>
                <a:gd name="T6" fmla="*/ 24 w 479"/>
                <a:gd name="T7" fmla="*/ 55 h 70"/>
                <a:gd name="T8" fmla="*/ 15 w 479"/>
                <a:gd name="T9" fmla="*/ 52 h 70"/>
                <a:gd name="T10" fmla="*/ 9 w 479"/>
                <a:gd name="T11" fmla="*/ 48 h 70"/>
                <a:gd name="T12" fmla="*/ 4 w 479"/>
                <a:gd name="T13" fmla="*/ 50 h 70"/>
                <a:gd name="T14" fmla="*/ 3 w 479"/>
                <a:gd name="T15" fmla="*/ 61 h 70"/>
                <a:gd name="T16" fmla="*/ 23 w 479"/>
                <a:gd name="T17" fmla="*/ 70 h 70"/>
                <a:gd name="T18" fmla="*/ 78 w 479"/>
                <a:gd name="T19" fmla="*/ 56 h 70"/>
                <a:gd name="T20" fmla="*/ 218 w 479"/>
                <a:gd name="T21" fmla="*/ 22 h 70"/>
                <a:gd name="T22" fmla="*/ 321 w 479"/>
                <a:gd name="T23" fmla="*/ 15 h 70"/>
                <a:gd name="T24" fmla="*/ 464 w 479"/>
                <a:gd name="T25" fmla="*/ 38 h 70"/>
                <a:gd name="T26" fmla="*/ 479 w 479"/>
                <a:gd name="T27" fmla="*/ 43 h 70"/>
                <a:gd name="T28" fmla="*/ 474 w 479"/>
                <a:gd name="T29" fmla="*/ 32 h 70"/>
                <a:gd name="T30" fmla="*/ 441 w 479"/>
                <a:gd name="T31" fmla="*/ 16 h 70"/>
                <a:gd name="T32" fmla="*/ 401 w 479"/>
                <a:gd name="T33" fmla="*/ 7 h 70"/>
                <a:gd name="T34" fmla="*/ 320 w 479"/>
                <a:gd name="T3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9" h="70">
                  <a:moveTo>
                    <a:pt x="320" y="0"/>
                  </a:moveTo>
                  <a:cubicBezTo>
                    <a:pt x="291" y="0"/>
                    <a:pt x="258" y="2"/>
                    <a:pt x="216" y="7"/>
                  </a:cubicBezTo>
                  <a:cubicBezTo>
                    <a:pt x="156" y="13"/>
                    <a:pt x="108" y="30"/>
                    <a:pt x="73" y="41"/>
                  </a:cubicBezTo>
                  <a:cubicBezTo>
                    <a:pt x="52" y="48"/>
                    <a:pt x="34" y="55"/>
                    <a:pt x="24" y="55"/>
                  </a:cubicBezTo>
                  <a:cubicBezTo>
                    <a:pt x="20" y="55"/>
                    <a:pt x="17" y="54"/>
                    <a:pt x="15" y="52"/>
                  </a:cubicBezTo>
                  <a:cubicBezTo>
                    <a:pt x="14" y="50"/>
                    <a:pt x="11" y="48"/>
                    <a:pt x="9" y="48"/>
                  </a:cubicBezTo>
                  <a:cubicBezTo>
                    <a:pt x="7" y="48"/>
                    <a:pt x="6" y="49"/>
                    <a:pt x="4" y="50"/>
                  </a:cubicBezTo>
                  <a:cubicBezTo>
                    <a:pt x="1" y="53"/>
                    <a:pt x="0" y="57"/>
                    <a:pt x="3" y="61"/>
                  </a:cubicBezTo>
                  <a:cubicBezTo>
                    <a:pt x="8" y="67"/>
                    <a:pt x="14" y="70"/>
                    <a:pt x="23" y="70"/>
                  </a:cubicBezTo>
                  <a:cubicBezTo>
                    <a:pt x="37" y="70"/>
                    <a:pt x="55" y="64"/>
                    <a:pt x="78" y="56"/>
                  </a:cubicBezTo>
                  <a:cubicBezTo>
                    <a:pt x="112" y="45"/>
                    <a:pt x="159" y="29"/>
                    <a:pt x="218" y="22"/>
                  </a:cubicBezTo>
                  <a:cubicBezTo>
                    <a:pt x="259" y="17"/>
                    <a:pt x="292" y="15"/>
                    <a:pt x="321" y="15"/>
                  </a:cubicBezTo>
                  <a:cubicBezTo>
                    <a:pt x="379" y="15"/>
                    <a:pt x="417" y="25"/>
                    <a:pt x="464" y="38"/>
                  </a:cubicBezTo>
                  <a:cubicBezTo>
                    <a:pt x="469" y="40"/>
                    <a:pt x="474" y="41"/>
                    <a:pt x="479" y="43"/>
                  </a:cubicBezTo>
                  <a:cubicBezTo>
                    <a:pt x="478" y="38"/>
                    <a:pt x="477" y="33"/>
                    <a:pt x="474" y="32"/>
                  </a:cubicBezTo>
                  <a:cubicBezTo>
                    <a:pt x="463" y="27"/>
                    <a:pt x="452" y="21"/>
                    <a:pt x="441" y="16"/>
                  </a:cubicBezTo>
                  <a:cubicBezTo>
                    <a:pt x="428" y="12"/>
                    <a:pt x="415" y="9"/>
                    <a:pt x="401" y="7"/>
                  </a:cubicBezTo>
                  <a:cubicBezTo>
                    <a:pt x="377" y="2"/>
                    <a:pt x="352" y="0"/>
                    <a:pt x="320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8" name="Freeform 240">
              <a:extLst>
                <a:ext uri="{FF2B5EF4-FFF2-40B4-BE49-F238E27FC236}">
                  <a16:creationId xmlns:a16="http://schemas.microsoft.com/office/drawing/2014/main" id="{9F9CB7C8-3A53-5941-CAFD-33FA84E756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993938" y="5122863"/>
              <a:ext cx="595313" cy="720725"/>
            </a:xfrm>
            <a:custGeom>
              <a:avLst/>
              <a:gdLst>
                <a:gd name="T0" fmla="*/ 134 w 216"/>
                <a:gd name="T1" fmla="*/ 103 h 261"/>
                <a:gd name="T2" fmla="*/ 100 w 216"/>
                <a:gd name="T3" fmla="*/ 116 h 261"/>
                <a:gd name="T4" fmla="*/ 111 w 216"/>
                <a:gd name="T5" fmla="*/ 117 h 261"/>
                <a:gd name="T6" fmla="*/ 113 w 216"/>
                <a:gd name="T7" fmla="*/ 117 h 261"/>
                <a:gd name="T8" fmla="*/ 134 w 216"/>
                <a:gd name="T9" fmla="*/ 103 h 261"/>
                <a:gd name="T10" fmla="*/ 215 w 216"/>
                <a:gd name="T11" fmla="*/ 86 h 261"/>
                <a:gd name="T12" fmla="*/ 113 w 216"/>
                <a:gd name="T13" fmla="*/ 140 h 261"/>
                <a:gd name="T14" fmla="*/ 93 w 216"/>
                <a:gd name="T15" fmla="*/ 212 h 261"/>
                <a:gd name="T16" fmla="*/ 85 w 216"/>
                <a:gd name="T17" fmla="*/ 220 h 261"/>
                <a:gd name="T18" fmla="*/ 85 w 216"/>
                <a:gd name="T19" fmla="*/ 220 h 261"/>
                <a:gd name="T20" fmla="*/ 78 w 216"/>
                <a:gd name="T21" fmla="*/ 212 h 261"/>
                <a:gd name="T22" fmla="*/ 100 w 216"/>
                <a:gd name="T23" fmla="*/ 132 h 261"/>
                <a:gd name="T24" fmla="*/ 97 w 216"/>
                <a:gd name="T25" fmla="*/ 132 h 261"/>
                <a:gd name="T26" fmla="*/ 26 w 216"/>
                <a:gd name="T27" fmla="*/ 143 h 261"/>
                <a:gd name="T28" fmla="*/ 23 w 216"/>
                <a:gd name="T29" fmla="*/ 144 h 261"/>
                <a:gd name="T30" fmla="*/ 16 w 216"/>
                <a:gd name="T31" fmla="*/ 140 h 261"/>
                <a:gd name="T32" fmla="*/ 19 w 216"/>
                <a:gd name="T33" fmla="*/ 130 h 261"/>
                <a:gd name="T34" fmla="*/ 45 w 216"/>
                <a:gd name="T35" fmla="*/ 121 h 261"/>
                <a:gd name="T36" fmla="*/ 11 w 216"/>
                <a:gd name="T37" fmla="*/ 134 h 261"/>
                <a:gd name="T38" fmla="*/ 2 w 216"/>
                <a:gd name="T39" fmla="*/ 159 h 261"/>
                <a:gd name="T40" fmla="*/ 22 w 216"/>
                <a:gd name="T41" fmla="*/ 176 h 261"/>
                <a:gd name="T42" fmla="*/ 47 w 216"/>
                <a:gd name="T43" fmla="*/ 178 h 261"/>
                <a:gd name="T44" fmla="*/ 47 w 216"/>
                <a:gd name="T45" fmla="*/ 209 h 261"/>
                <a:gd name="T46" fmla="*/ 55 w 216"/>
                <a:gd name="T47" fmla="*/ 248 h 261"/>
                <a:gd name="T48" fmla="*/ 75 w 216"/>
                <a:gd name="T49" fmla="*/ 261 h 261"/>
                <a:gd name="T50" fmla="*/ 86 w 216"/>
                <a:gd name="T51" fmla="*/ 259 h 261"/>
                <a:gd name="T52" fmla="*/ 100 w 216"/>
                <a:gd name="T53" fmla="*/ 232 h 261"/>
                <a:gd name="T54" fmla="*/ 124 w 216"/>
                <a:gd name="T55" fmla="*/ 143 h 261"/>
                <a:gd name="T56" fmla="*/ 190 w 216"/>
                <a:gd name="T57" fmla="*/ 100 h 261"/>
                <a:gd name="T58" fmla="*/ 215 w 216"/>
                <a:gd name="T59" fmla="*/ 95 h 261"/>
                <a:gd name="T60" fmla="*/ 215 w 216"/>
                <a:gd name="T61" fmla="*/ 86 h 261"/>
                <a:gd name="T62" fmla="*/ 216 w 216"/>
                <a:gd name="T63" fmla="*/ 0 h 261"/>
                <a:gd name="T64" fmla="*/ 201 w 216"/>
                <a:gd name="T65" fmla="*/ 55 h 261"/>
                <a:gd name="T66" fmla="*/ 192 w 216"/>
                <a:gd name="T67" fmla="*/ 71 h 261"/>
                <a:gd name="T68" fmla="*/ 152 w 216"/>
                <a:gd name="T69" fmla="*/ 94 h 261"/>
                <a:gd name="T70" fmla="*/ 215 w 216"/>
                <a:gd name="T71" fmla="*/ 70 h 261"/>
                <a:gd name="T72" fmla="*/ 215 w 216"/>
                <a:gd name="T73" fmla="*/ 17 h 261"/>
                <a:gd name="T74" fmla="*/ 216 w 216"/>
                <a:gd name="T75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6" h="261">
                  <a:moveTo>
                    <a:pt x="134" y="103"/>
                  </a:moveTo>
                  <a:cubicBezTo>
                    <a:pt x="123" y="108"/>
                    <a:pt x="112" y="113"/>
                    <a:pt x="100" y="116"/>
                  </a:cubicBezTo>
                  <a:cubicBezTo>
                    <a:pt x="104" y="116"/>
                    <a:pt x="107" y="116"/>
                    <a:pt x="111" y="117"/>
                  </a:cubicBezTo>
                  <a:cubicBezTo>
                    <a:pt x="112" y="117"/>
                    <a:pt x="113" y="117"/>
                    <a:pt x="113" y="117"/>
                  </a:cubicBezTo>
                  <a:cubicBezTo>
                    <a:pt x="119" y="112"/>
                    <a:pt x="127" y="108"/>
                    <a:pt x="134" y="103"/>
                  </a:cubicBezTo>
                  <a:moveTo>
                    <a:pt x="215" y="86"/>
                  </a:moveTo>
                  <a:cubicBezTo>
                    <a:pt x="183" y="97"/>
                    <a:pt x="129" y="118"/>
                    <a:pt x="113" y="140"/>
                  </a:cubicBezTo>
                  <a:cubicBezTo>
                    <a:pt x="100" y="158"/>
                    <a:pt x="93" y="170"/>
                    <a:pt x="93" y="212"/>
                  </a:cubicBezTo>
                  <a:cubicBezTo>
                    <a:pt x="93" y="216"/>
                    <a:pt x="90" y="220"/>
                    <a:pt x="85" y="220"/>
                  </a:cubicBezTo>
                  <a:cubicBezTo>
                    <a:pt x="85" y="220"/>
                    <a:pt x="85" y="220"/>
                    <a:pt x="85" y="220"/>
                  </a:cubicBezTo>
                  <a:cubicBezTo>
                    <a:pt x="81" y="220"/>
                    <a:pt x="78" y="216"/>
                    <a:pt x="78" y="212"/>
                  </a:cubicBezTo>
                  <a:cubicBezTo>
                    <a:pt x="78" y="167"/>
                    <a:pt x="86" y="152"/>
                    <a:pt x="100" y="132"/>
                  </a:cubicBezTo>
                  <a:cubicBezTo>
                    <a:pt x="99" y="132"/>
                    <a:pt x="98" y="132"/>
                    <a:pt x="97" y="132"/>
                  </a:cubicBezTo>
                  <a:cubicBezTo>
                    <a:pt x="64" y="132"/>
                    <a:pt x="35" y="138"/>
                    <a:pt x="26" y="143"/>
                  </a:cubicBezTo>
                  <a:cubicBezTo>
                    <a:pt x="25" y="144"/>
                    <a:pt x="24" y="144"/>
                    <a:pt x="23" y="144"/>
                  </a:cubicBezTo>
                  <a:cubicBezTo>
                    <a:pt x="20" y="144"/>
                    <a:pt x="17" y="143"/>
                    <a:pt x="16" y="140"/>
                  </a:cubicBezTo>
                  <a:cubicBezTo>
                    <a:pt x="14" y="137"/>
                    <a:pt x="15" y="132"/>
                    <a:pt x="19" y="130"/>
                  </a:cubicBezTo>
                  <a:cubicBezTo>
                    <a:pt x="24" y="127"/>
                    <a:pt x="33" y="124"/>
                    <a:pt x="45" y="121"/>
                  </a:cubicBezTo>
                  <a:cubicBezTo>
                    <a:pt x="33" y="122"/>
                    <a:pt x="21" y="127"/>
                    <a:pt x="11" y="134"/>
                  </a:cubicBezTo>
                  <a:cubicBezTo>
                    <a:pt x="5" y="138"/>
                    <a:pt x="0" y="151"/>
                    <a:pt x="2" y="159"/>
                  </a:cubicBezTo>
                  <a:cubicBezTo>
                    <a:pt x="3" y="166"/>
                    <a:pt x="14" y="172"/>
                    <a:pt x="22" y="176"/>
                  </a:cubicBezTo>
                  <a:cubicBezTo>
                    <a:pt x="28" y="179"/>
                    <a:pt x="37" y="177"/>
                    <a:pt x="47" y="178"/>
                  </a:cubicBezTo>
                  <a:cubicBezTo>
                    <a:pt x="46" y="189"/>
                    <a:pt x="45" y="199"/>
                    <a:pt x="47" y="209"/>
                  </a:cubicBezTo>
                  <a:cubicBezTo>
                    <a:pt x="48" y="222"/>
                    <a:pt x="50" y="236"/>
                    <a:pt x="55" y="248"/>
                  </a:cubicBezTo>
                  <a:cubicBezTo>
                    <a:pt x="59" y="256"/>
                    <a:pt x="67" y="261"/>
                    <a:pt x="75" y="261"/>
                  </a:cubicBezTo>
                  <a:cubicBezTo>
                    <a:pt x="79" y="261"/>
                    <a:pt x="82" y="260"/>
                    <a:pt x="86" y="259"/>
                  </a:cubicBezTo>
                  <a:cubicBezTo>
                    <a:pt x="98" y="254"/>
                    <a:pt x="101" y="245"/>
                    <a:pt x="100" y="232"/>
                  </a:cubicBezTo>
                  <a:cubicBezTo>
                    <a:pt x="95" y="199"/>
                    <a:pt x="103" y="166"/>
                    <a:pt x="124" y="143"/>
                  </a:cubicBezTo>
                  <a:cubicBezTo>
                    <a:pt x="140" y="124"/>
                    <a:pt x="168" y="114"/>
                    <a:pt x="190" y="100"/>
                  </a:cubicBezTo>
                  <a:cubicBezTo>
                    <a:pt x="194" y="97"/>
                    <a:pt x="205" y="97"/>
                    <a:pt x="215" y="95"/>
                  </a:cubicBezTo>
                  <a:cubicBezTo>
                    <a:pt x="215" y="86"/>
                    <a:pt x="215" y="86"/>
                    <a:pt x="215" y="86"/>
                  </a:cubicBezTo>
                  <a:moveTo>
                    <a:pt x="216" y="0"/>
                  </a:moveTo>
                  <a:cubicBezTo>
                    <a:pt x="204" y="15"/>
                    <a:pt x="197" y="32"/>
                    <a:pt x="201" y="55"/>
                  </a:cubicBezTo>
                  <a:cubicBezTo>
                    <a:pt x="202" y="60"/>
                    <a:pt x="197" y="68"/>
                    <a:pt x="192" y="71"/>
                  </a:cubicBezTo>
                  <a:cubicBezTo>
                    <a:pt x="179" y="78"/>
                    <a:pt x="165" y="87"/>
                    <a:pt x="152" y="94"/>
                  </a:cubicBezTo>
                  <a:cubicBezTo>
                    <a:pt x="175" y="83"/>
                    <a:pt x="201" y="74"/>
                    <a:pt x="215" y="70"/>
                  </a:cubicBezTo>
                  <a:cubicBezTo>
                    <a:pt x="215" y="17"/>
                    <a:pt x="215" y="17"/>
                    <a:pt x="215" y="17"/>
                  </a:cubicBezTo>
                  <a:cubicBezTo>
                    <a:pt x="215" y="11"/>
                    <a:pt x="215" y="5"/>
                    <a:pt x="216" y="0"/>
                  </a:cubicBezTo>
                </a:path>
              </a:pathLst>
            </a:custGeom>
            <a:solidFill>
              <a:srgbClr val="FBD0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9" name="Freeform 241">
              <a:extLst>
                <a:ext uri="{FF2B5EF4-FFF2-40B4-BE49-F238E27FC236}">
                  <a16:creationId xmlns:a16="http://schemas.microsoft.com/office/drawing/2014/main" id="{05B3308F-7D7E-377A-0874-B62FAED7F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08250" y="5316538"/>
              <a:ext cx="379413" cy="414338"/>
            </a:xfrm>
            <a:custGeom>
              <a:avLst/>
              <a:gdLst>
                <a:gd name="T0" fmla="*/ 137 w 137"/>
                <a:gd name="T1" fmla="*/ 0 h 150"/>
                <a:gd name="T2" fmla="*/ 74 w 137"/>
                <a:gd name="T3" fmla="*/ 24 h 150"/>
                <a:gd name="T4" fmla="*/ 56 w 137"/>
                <a:gd name="T5" fmla="*/ 33 h 150"/>
                <a:gd name="T6" fmla="*/ 35 w 137"/>
                <a:gd name="T7" fmla="*/ 47 h 150"/>
                <a:gd name="T8" fmla="*/ 40 w 137"/>
                <a:gd name="T9" fmla="*/ 55 h 150"/>
                <a:gd name="T10" fmla="*/ 32 w 137"/>
                <a:gd name="T11" fmla="*/ 62 h 150"/>
                <a:gd name="T12" fmla="*/ 32 w 137"/>
                <a:gd name="T13" fmla="*/ 62 h 150"/>
                <a:gd name="T14" fmla="*/ 22 w 137"/>
                <a:gd name="T15" fmla="*/ 62 h 150"/>
                <a:gd name="T16" fmla="*/ 0 w 137"/>
                <a:gd name="T17" fmla="*/ 142 h 150"/>
                <a:gd name="T18" fmla="*/ 7 w 137"/>
                <a:gd name="T19" fmla="*/ 150 h 150"/>
                <a:gd name="T20" fmla="*/ 7 w 137"/>
                <a:gd name="T21" fmla="*/ 150 h 150"/>
                <a:gd name="T22" fmla="*/ 15 w 137"/>
                <a:gd name="T23" fmla="*/ 142 h 150"/>
                <a:gd name="T24" fmla="*/ 35 w 137"/>
                <a:gd name="T25" fmla="*/ 70 h 150"/>
                <a:gd name="T26" fmla="*/ 137 w 137"/>
                <a:gd name="T27" fmla="*/ 16 h 150"/>
                <a:gd name="T28" fmla="*/ 137 w 137"/>
                <a:gd name="T29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150">
                  <a:moveTo>
                    <a:pt x="137" y="0"/>
                  </a:moveTo>
                  <a:cubicBezTo>
                    <a:pt x="123" y="4"/>
                    <a:pt x="97" y="13"/>
                    <a:pt x="74" y="24"/>
                  </a:cubicBezTo>
                  <a:cubicBezTo>
                    <a:pt x="68" y="27"/>
                    <a:pt x="62" y="30"/>
                    <a:pt x="56" y="33"/>
                  </a:cubicBezTo>
                  <a:cubicBezTo>
                    <a:pt x="49" y="38"/>
                    <a:pt x="41" y="42"/>
                    <a:pt x="35" y="47"/>
                  </a:cubicBezTo>
                  <a:cubicBezTo>
                    <a:pt x="38" y="48"/>
                    <a:pt x="40" y="51"/>
                    <a:pt x="40" y="55"/>
                  </a:cubicBezTo>
                  <a:cubicBezTo>
                    <a:pt x="40" y="59"/>
                    <a:pt x="37" y="62"/>
                    <a:pt x="32" y="62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29" y="62"/>
                    <a:pt x="25" y="62"/>
                    <a:pt x="22" y="62"/>
                  </a:cubicBezTo>
                  <a:cubicBezTo>
                    <a:pt x="8" y="82"/>
                    <a:pt x="0" y="97"/>
                    <a:pt x="0" y="142"/>
                  </a:cubicBezTo>
                  <a:cubicBezTo>
                    <a:pt x="0" y="146"/>
                    <a:pt x="3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12" y="150"/>
                    <a:pt x="15" y="146"/>
                    <a:pt x="15" y="142"/>
                  </a:cubicBezTo>
                  <a:cubicBezTo>
                    <a:pt x="15" y="100"/>
                    <a:pt x="22" y="88"/>
                    <a:pt x="35" y="70"/>
                  </a:cubicBezTo>
                  <a:cubicBezTo>
                    <a:pt x="51" y="48"/>
                    <a:pt x="105" y="27"/>
                    <a:pt x="137" y="16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0" name="Freeform 242">
              <a:extLst>
                <a:ext uri="{FF2B5EF4-FFF2-40B4-BE49-F238E27FC236}">
                  <a16:creationId xmlns:a16="http://schemas.microsoft.com/office/drawing/2014/main" id="{D613543C-F997-FD5D-FAEE-189DDBB45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32038" y="5443538"/>
              <a:ext cx="287338" cy="77788"/>
            </a:xfrm>
            <a:custGeom>
              <a:avLst/>
              <a:gdLst>
                <a:gd name="T0" fmla="*/ 86 w 104"/>
                <a:gd name="T1" fmla="*/ 0 h 28"/>
                <a:gd name="T2" fmla="*/ 47 w 104"/>
                <a:gd name="T3" fmla="*/ 6 h 28"/>
                <a:gd name="T4" fmla="*/ 36 w 104"/>
                <a:gd name="T5" fmla="*/ 5 h 28"/>
                <a:gd name="T6" fmla="*/ 34 w 104"/>
                <a:gd name="T7" fmla="*/ 5 h 28"/>
                <a:gd name="T8" fmla="*/ 31 w 104"/>
                <a:gd name="T9" fmla="*/ 5 h 28"/>
                <a:gd name="T10" fmla="*/ 5 w 104"/>
                <a:gd name="T11" fmla="*/ 14 h 28"/>
                <a:gd name="T12" fmla="*/ 2 w 104"/>
                <a:gd name="T13" fmla="*/ 24 h 28"/>
                <a:gd name="T14" fmla="*/ 9 w 104"/>
                <a:gd name="T15" fmla="*/ 28 h 28"/>
                <a:gd name="T16" fmla="*/ 12 w 104"/>
                <a:gd name="T17" fmla="*/ 27 h 28"/>
                <a:gd name="T18" fmla="*/ 83 w 104"/>
                <a:gd name="T19" fmla="*/ 16 h 28"/>
                <a:gd name="T20" fmla="*/ 86 w 104"/>
                <a:gd name="T21" fmla="*/ 16 h 28"/>
                <a:gd name="T22" fmla="*/ 96 w 104"/>
                <a:gd name="T23" fmla="*/ 16 h 28"/>
                <a:gd name="T24" fmla="*/ 96 w 104"/>
                <a:gd name="T25" fmla="*/ 16 h 28"/>
                <a:gd name="T26" fmla="*/ 104 w 104"/>
                <a:gd name="T27" fmla="*/ 9 h 28"/>
                <a:gd name="T28" fmla="*/ 99 w 104"/>
                <a:gd name="T29" fmla="*/ 1 h 28"/>
                <a:gd name="T30" fmla="*/ 97 w 104"/>
                <a:gd name="T31" fmla="*/ 1 h 28"/>
                <a:gd name="T32" fmla="*/ 86 w 104"/>
                <a:gd name="T3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4" h="28">
                  <a:moveTo>
                    <a:pt x="86" y="0"/>
                  </a:moveTo>
                  <a:cubicBezTo>
                    <a:pt x="74" y="4"/>
                    <a:pt x="61" y="6"/>
                    <a:pt x="47" y="6"/>
                  </a:cubicBezTo>
                  <a:cubicBezTo>
                    <a:pt x="44" y="6"/>
                    <a:pt x="40" y="6"/>
                    <a:pt x="36" y="5"/>
                  </a:cubicBezTo>
                  <a:cubicBezTo>
                    <a:pt x="35" y="5"/>
                    <a:pt x="35" y="5"/>
                    <a:pt x="34" y="5"/>
                  </a:cubicBezTo>
                  <a:cubicBezTo>
                    <a:pt x="33" y="5"/>
                    <a:pt x="32" y="5"/>
                    <a:pt x="31" y="5"/>
                  </a:cubicBezTo>
                  <a:cubicBezTo>
                    <a:pt x="19" y="8"/>
                    <a:pt x="10" y="11"/>
                    <a:pt x="5" y="14"/>
                  </a:cubicBezTo>
                  <a:cubicBezTo>
                    <a:pt x="1" y="16"/>
                    <a:pt x="0" y="21"/>
                    <a:pt x="2" y="24"/>
                  </a:cubicBezTo>
                  <a:cubicBezTo>
                    <a:pt x="3" y="27"/>
                    <a:pt x="6" y="28"/>
                    <a:pt x="9" y="28"/>
                  </a:cubicBezTo>
                  <a:cubicBezTo>
                    <a:pt x="10" y="28"/>
                    <a:pt x="11" y="28"/>
                    <a:pt x="12" y="27"/>
                  </a:cubicBezTo>
                  <a:cubicBezTo>
                    <a:pt x="21" y="22"/>
                    <a:pt x="50" y="16"/>
                    <a:pt x="83" y="16"/>
                  </a:cubicBezTo>
                  <a:cubicBezTo>
                    <a:pt x="84" y="16"/>
                    <a:pt x="85" y="16"/>
                    <a:pt x="86" y="16"/>
                  </a:cubicBezTo>
                  <a:cubicBezTo>
                    <a:pt x="89" y="16"/>
                    <a:pt x="93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101" y="16"/>
                    <a:pt x="104" y="13"/>
                    <a:pt x="104" y="9"/>
                  </a:cubicBezTo>
                  <a:cubicBezTo>
                    <a:pt x="104" y="5"/>
                    <a:pt x="102" y="2"/>
                    <a:pt x="99" y="1"/>
                  </a:cubicBezTo>
                  <a:cubicBezTo>
                    <a:pt x="99" y="1"/>
                    <a:pt x="98" y="1"/>
                    <a:pt x="97" y="1"/>
                  </a:cubicBezTo>
                  <a:cubicBezTo>
                    <a:pt x="93" y="0"/>
                    <a:pt x="90" y="0"/>
                    <a:pt x="86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1" name="Freeform 243">
              <a:extLst>
                <a:ext uri="{FF2B5EF4-FFF2-40B4-BE49-F238E27FC236}">
                  <a16:creationId xmlns:a16="http://schemas.microsoft.com/office/drawing/2014/main" id="{15B92437-63C5-7C8C-A7C7-4EA9C948DA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46550" y="3965576"/>
              <a:ext cx="123825" cy="79375"/>
            </a:xfrm>
            <a:custGeom>
              <a:avLst/>
              <a:gdLst>
                <a:gd name="T0" fmla="*/ 3 w 45"/>
                <a:gd name="T1" fmla="*/ 14 h 29"/>
                <a:gd name="T2" fmla="*/ 0 w 45"/>
                <a:gd name="T3" fmla="*/ 15 h 29"/>
                <a:gd name="T4" fmla="*/ 0 w 45"/>
                <a:gd name="T5" fmla="*/ 17 h 29"/>
                <a:gd name="T6" fmla="*/ 3 w 45"/>
                <a:gd name="T7" fmla="*/ 14 h 29"/>
                <a:gd name="T8" fmla="*/ 3 w 45"/>
                <a:gd name="T9" fmla="*/ 14 h 29"/>
                <a:gd name="T10" fmla="*/ 43 w 45"/>
                <a:gd name="T11" fmla="*/ 0 h 29"/>
                <a:gd name="T12" fmla="*/ 36 w 45"/>
                <a:gd name="T13" fmla="*/ 2 h 29"/>
                <a:gd name="T14" fmla="*/ 11 w 45"/>
                <a:gd name="T15" fmla="*/ 29 h 29"/>
                <a:gd name="T16" fmla="*/ 45 w 45"/>
                <a:gd name="T17" fmla="*/ 2 h 29"/>
                <a:gd name="T18" fmla="*/ 43 w 45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29">
                  <a:moveTo>
                    <a:pt x="3" y="14"/>
                  </a:moveTo>
                  <a:cubicBezTo>
                    <a:pt x="2" y="14"/>
                    <a:pt x="1" y="15"/>
                    <a:pt x="0" y="15"/>
                  </a:cubicBezTo>
                  <a:cubicBezTo>
                    <a:pt x="0" y="16"/>
                    <a:pt x="0" y="16"/>
                    <a:pt x="0" y="17"/>
                  </a:cubicBezTo>
                  <a:cubicBezTo>
                    <a:pt x="1" y="16"/>
                    <a:pt x="2" y="15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moveTo>
                    <a:pt x="43" y="0"/>
                  </a:moveTo>
                  <a:cubicBezTo>
                    <a:pt x="41" y="1"/>
                    <a:pt x="39" y="2"/>
                    <a:pt x="36" y="2"/>
                  </a:cubicBezTo>
                  <a:cubicBezTo>
                    <a:pt x="27" y="11"/>
                    <a:pt x="18" y="20"/>
                    <a:pt x="11" y="29"/>
                  </a:cubicBezTo>
                  <a:cubicBezTo>
                    <a:pt x="23" y="19"/>
                    <a:pt x="34" y="11"/>
                    <a:pt x="45" y="2"/>
                  </a:cubicBezTo>
                  <a:cubicBezTo>
                    <a:pt x="45" y="2"/>
                    <a:pt x="44" y="1"/>
                    <a:pt x="43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2" name="Freeform 244">
              <a:extLst>
                <a:ext uri="{FF2B5EF4-FFF2-40B4-BE49-F238E27FC236}">
                  <a16:creationId xmlns:a16="http://schemas.microsoft.com/office/drawing/2014/main" id="{55F2A9CB-111E-6CF2-C443-B3D87B99D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6550" y="3970338"/>
              <a:ext cx="98425" cy="90488"/>
            </a:xfrm>
            <a:custGeom>
              <a:avLst/>
              <a:gdLst>
                <a:gd name="T0" fmla="*/ 36 w 36"/>
                <a:gd name="T1" fmla="*/ 0 h 33"/>
                <a:gd name="T2" fmla="*/ 15 w 36"/>
                <a:gd name="T3" fmla="*/ 8 h 33"/>
                <a:gd name="T4" fmla="*/ 14 w 36"/>
                <a:gd name="T5" fmla="*/ 11 h 33"/>
                <a:gd name="T6" fmla="*/ 8 w 36"/>
                <a:gd name="T7" fmla="*/ 14 h 33"/>
                <a:gd name="T8" fmla="*/ 3 w 36"/>
                <a:gd name="T9" fmla="*/ 12 h 33"/>
                <a:gd name="T10" fmla="*/ 3 w 36"/>
                <a:gd name="T11" fmla="*/ 12 h 33"/>
                <a:gd name="T12" fmla="*/ 0 w 36"/>
                <a:gd name="T13" fmla="*/ 15 h 33"/>
                <a:gd name="T14" fmla="*/ 3 w 36"/>
                <a:gd name="T15" fmla="*/ 33 h 33"/>
                <a:gd name="T16" fmla="*/ 11 w 36"/>
                <a:gd name="T17" fmla="*/ 27 h 33"/>
                <a:gd name="T18" fmla="*/ 36 w 36"/>
                <a:gd name="T1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3">
                  <a:moveTo>
                    <a:pt x="36" y="0"/>
                  </a:moveTo>
                  <a:cubicBezTo>
                    <a:pt x="30" y="3"/>
                    <a:pt x="23" y="5"/>
                    <a:pt x="15" y="8"/>
                  </a:cubicBezTo>
                  <a:cubicBezTo>
                    <a:pt x="15" y="9"/>
                    <a:pt x="15" y="10"/>
                    <a:pt x="14" y="11"/>
                  </a:cubicBezTo>
                  <a:cubicBezTo>
                    <a:pt x="12" y="13"/>
                    <a:pt x="10" y="14"/>
                    <a:pt x="8" y="14"/>
                  </a:cubicBezTo>
                  <a:cubicBezTo>
                    <a:pt x="6" y="14"/>
                    <a:pt x="4" y="13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3"/>
                    <a:pt x="1" y="14"/>
                    <a:pt x="0" y="15"/>
                  </a:cubicBezTo>
                  <a:cubicBezTo>
                    <a:pt x="1" y="20"/>
                    <a:pt x="2" y="25"/>
                    <a:pt x="3" y="33"/>
                  </a:cubicBezTo>
                  <a:cubicBezTo>
                    <a:pt x="5" y="31"/>
                    <a:pt x="8" y="29"/>
                    <a:pt x="11" y="27"/>
                  </a:cubicBezTo>
                  <a:cubicBezTo>
                    <a:pt x="18" y="18"/>
                    <a:pt x="27" y="9"/>
                    <a:pt x="36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3" name="Freeform 245">
              <a:extLst>
                <a:ext uri="{FF2B5EF4-FFF2-40B4-BE49-F238E27FC236}">
                  <a16:creationId xmlns:a16="http://schemas.microsoft.com/office/drawing/2014/main" id="{4784AAA1-FADD-B142-6D4F-27A139FB8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4488" y="3992563"/>
              <a:ext cx="33338" cy="15875"/>
            </a:xfrm>
            <a:custGeom>
              <a:avLst/>
              <a:gdLst>
                <a:gd name="T0" fmla="*/ 12 w 12"/>
                <a:gd name="T1" fmla="*/ 0 h 6"/>
                <a:gd name="T2" fmla="*/ 0 w 12"/>
                <a:gd name="T3" fmla="*/ 4 h 6"/>
                <a:gd name="T4" fmla="*/ 0 w 12"/>
                <a:gd name="T5" fmla="*/ 4 h 6"/>
                <a:gd name="T6" fmla="*/ 0 w 12"/>
                <a:gd name="T7" fmla="*/ 4 h 6"/>
                <a:gd name="T8" fmla="*/ 5 w 12"/>
                <a:gd name="T9" fmla="*/ 6 h 6"/>
                <a:gd name="T10" fmla="*/ 11 w 12"/>
                <a:gd name="T11" fmla="*/ 3 h 6"/>
                <a:gd name="T12" fmla="*/ 12 w 12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cubicBezTo>
                    <a:pt x="8" y="1"/>
                    <a:pt x="4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5"/>
                    <a:pt x="3" y="6"/>
                    <a:pt x="5" y="6"/>
                  </a:cubicBezTo>
                  <a:cubicBezTo>
                    <a:pt x="7" y="6"/>
                    <a:pt x="9" y="5"/>
                    <a:pt x="11" y="3"/>
                  </a:cubicBezTo>
                  <a:cubicBezTo>
                    <a:pt x="12" y="2"/>
                    <a:pt x="12" y="1"/>
                    <a:pt x="12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4" name="Freeform 246">
              <a:extLst>
                <a:ext uri="{FF2B5EF4-FFF2-40B4-BE49-F238E27FC236}">
                  <a16:creationId xmlns:a16="http://schemas.microsoft.com/office/drawing/2014/main" id="{EC7864EC-BDBB-176C-17C3-0F34D30D15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00900" y="7742238"/>
              <a:ext cx="176213" cy="85725"/>
            </a:xfrm>
            <a:custGeom>
              <a:avLst/>
              <a:gdLst>
                <a:gd name="T0" fmla="*/ 56 w 64"/>
                <a:gd name="T1" fmla="*/ 23 h 31"/>
                <a:gd name="T2" fmla="*/ 20 w 64"/>
                <a:gd name="T3" fmla="*/ 31 h 31"/>
                <a:gd name="T4" fmla="*/ 23 w 64"/>
                <a:gd name="T5" fmla="*/ 31 h 31"/>
                <a:gd name="T6" fmla="*/ 23 w 64"/>
                <a:gd name="T7" fmla="*/ 31 h 31"/>
                <a:gd name="T8" fmla="*/ 23 w 64"/>
                <a:gd name="T9" fmla="*/ 31 h 31"/>
                <a:gd name="T10" fmla="*/ 24 w 64"/>
                <a:gd name="T11" fmla="*/ 31 h 31"/>
                <a:gd name="T12" fmla="*/ 32 w 64"/>
                <a:gd name="T13" fmla="*/ 31 h 31"/>
                <a:gd name="T14" fmla="*/ 33 w 64"/>
                <a:gd name="T15" fmla="*/ 31 h 31"/>
                <a:gd name="T16" fmla="*/ 33 w 64"/>
                <a:gd name="T17" fmla="*/ 31 h 31"/>
                <a:gd name="T18" fmla="*/ 56 w 64"/>
                <a:gd name="T19" fmla="*/ 23 h 31"/>
                <a:gd name="T20" fmla="*/ 64 w 64"/>
                <a:gd name="T21" fmla="*/ 0 h 31"/>
                <a:gd name="T22" fmla="*/ 0 w 64"/>
                <a:gd name="T23" fmla="*/ 19 h 31"/>
                <a:gd name="T24" fmla="*/ 64 w 64"/>
                <a:gd name="T25" fmla="*/ 4 h 31"/>
                <a:gd name="T26" fmla="*/ 64 w 64"/>
                <a:gd name="T27" fmla="*/ 0 h 31"/>
                <a:gd name="T28" fmla="*/ 64 w 64"/>
                <a:gd name="T2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31">
                  <a:moveTo>
                    <a:pt x="56" y="23"/>
                  </a:moveTo>
                  <a:cubicBezTo>
                    <a:pt x="45" y="26"/>
                    <a:pt x="33" y="29"/>
                    <a:pt x="20" y="31"/>
                  </a:cubicBezTo>
                  <a:cubicBezTo>
                    <a:pt x="21" y="31"/>
                    <a:pt x="22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4" y="31"/>
                    <a:pt x="24" y="31"/>
                  </a:cubicBezTo>
                  <a:cubicBezTo>
                    <a:pt x="26" y="31"/>
                    <a:pt x="29" y="31"/>
                    <a:pt x="32" y="31"/>
                  </a:cubicBezTo>
                  <a:cubicBezTo>
                    <a:pt x="32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43" y="31"/>
                    <a:pt x="51" y="29"/>
                    <a:pt x="56" y="23"/>
                  </a:cubicBezTo>
                  <a:moveTo>
                    <a:pt x="64" y="0"/>
                  </a:moveTo>
                  <a:cubicBezTo>
                    <a:pt x="42" y="6"/>
                    <a:pt x="21" y="12"/>
                    <a:pt x="0" y="19"/>
                  </a:cubicBezTo>
                  <a:cubicBezTo>
                    <a:pt x="23" y="16"/>
                    <a:pt x="44" y="11"/>
                    <a:pt x="64" y="4"/>
                  </a:cubicBezTo>
                  <a:cubicBezTo>
                    <a:pt x="64" y="3"/>
                    <a:pt x="64" y="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5" name="Freeform 247">
              <a:extLst>
                <a:ext uri="{FF2B5EF4-FFF2-40B4-BE49-F238E27FC236}">
                  <a16:creationId xmlns:a16="http://schemas.microsoft.com/office/drawing/2014/main" id="{B7D7ADAF-E020-FA16-2C7A-04942219F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34225" y="7753351"/>
              <a:ext cx="242888" cy="74613"/>
            </a:xfrm>
            <a:custGeom>
              <a:avLst/>
              <a:gdLst>
                <a:gd name="T0" fmla="*/ 88 w 88"/>
                <a:gd name="T1" fmla="*/ 0 h 27"/>
                <a:gd name="T2" fmla="*/ 24 w 88"/>
                <a:gd name="T3" fmla="*/ 15 h 27"/>
                <a:gd name="T4" fmla="*/ 0 w 88"/>
                <a:gd name="T5" fmla="*/ 22 h 27"/>
                <a:gd name="T6" fmla="*/ 0 w 88"/>
                <a:gd name="T7" fmla="*/ 22 h 27"/>
                <a:gd name="T8" fmla="*/ 1 w 88"/>
                <a:gd name="T9" fmla="*/ 27 h 27"/>
                <a:gd name="T10" fmla="*/ 6 w 88"/>
                <a:gd name="T11" fmla="*/ 27 h 27"/>
                <a:gd name="T12" fmla="*/ 44 w 88"/>
                <a:gd name="T13" fmla="*/ 27 h 27"/>
                <a:gd name="T14" fmla="*/ 80 w 88"/>
                <a:gd name="T15" fmla="*/ 19 h 27"/>
                <a:gd name="T16" fmla="*/ 88 w 88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27">
                  <a:moveTo>
                    <a:pt x="88" y="0"/>
                  </a:moveTo>
                  <a:cubicBezTo>
                    <a:pt x="68" y="7"/>
                    <a:pt x="47" y="12"/>
                    <a:pt x="24" y="15"/>
                  </a:cubicBezTo>
                  <a:cubicBezTo>
                    <a:pt x="16" y="17"/>
                    <a:pt x="8" y="19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5"/>
                    <a:pt x="1" y="27"/>
                  </a:cubicBezTo>
                  <a:cubicBezTo>
                    <a:pt x="2" y="27"/>
                    <a:pt x="4" y="27"/>
                    <a:pt x="6" y="27"/>
                  </a:cubicBezTo>
                  <a:cubicBezTo>
                    <a:pt x="18" y="27"/>
                    <a:pt x="31" y="27"/>
                    <a:pt x="44" y="27"/>
                  </a:cubicBezTo>
                  <a:cubicBezTo>
                    <a:pt x="57" y="25"/>
                    <a:pt x="69" y="22"/>
                    <a:pt x="80" y="19"/>
                  </a:cubicBezTo>
                  <a:cubicBezTo>
                    <a:pt x="84" y="15"/>
                    <a:pt x="87" y="8"/>
                    <a:pt x="88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6" name="Freeform 248">
              <a:extLst>
                <a:ext uri="{FF2B5EF4-FFF2-40B4-BE49-F238E27FC236}">
                  <a16:creationId xmlns:a16="http://schemas.microsoft.com/office/drawing/2014/main" id="{BFB02799-47E3-5A16-A2C0-4F08F831B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06775" y="8358188"/>
              <a:ext cx="138113" cy="33338"/>
            </a:xfrm>
            <a:custGeom>
              <a:avLst/>
              <a:gdLst>
                <a:gd name="T0" fmla="*/ 33 w 50"/>
                <a:gd name="T1" fmla="*/ 0 h 12"/>
                <a:gd name="T2" fmla="*/ 0 w 50"/>
                <a:gd name="T3" fmla="*/ 4 h 12"/>
                <a:gd name="T4" fmla="*/ 50 w 50"/>
                <a:gd name="T5" fmla="*/ 12 h 12"/>
                <a:gd name="T6" fmla="*/ 33 w 5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2">
                  <a:moveTo>
                    <a:pt x="33" y="0"/>
                  </a:moveTo>
                  <a:cubicBezTo>
                    <a:pt x="28" y="1"/>
                    <a:pt x="16" y="3"/>
                    <a:pt x="0" y="4"/>
                  </a:cubicBezTo>
                  <a:cubicBezTo>
                    <a:pt x="16" y="6"/>
                    <a:pt x="33" y="9"/>
                    <a:pt x="50" y="12"/>
                  </a:cubicBezTo>
                  <a:cubicBezTo>
                    <a:pt x="44" y="8"/>
                    <a:pt x="39" y="4"/>
                    <a:pt x="33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7" name="Freeform 249">
              <a:extLst>
                <a:ext uri="{FF2B5EF4-FFF2-40B4-BE49-F238E27FC236}">
                  <a16:creationId xmlns:a16="http://schemas.microsoft.com/office/drawing/2014/main" id="{9E8DAC49-2BDD-CE76-D8EF-E9FD36F38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55975" y="8353426"/>
              <a:ext cx="252413" cy="49213"/>
            </a:xfrm>
            <a:custGeom>
              <a:avLst/>
              <a:gdLst>
                <a:gd name="T0" fmla="*/ 46 w 91"/>
                <a:gd name="T1" fmla="*/ 0 h 18"/>
                <a:gd name="T2" fmla="*/ 46 w 91"/>
                <a:gd name="T3" fmla="*/ 0 h 18"/>
                <a:gd name="T4" fmla="*/ 28 w 91"/>
                <a:gd name="T5" fmla="*/ 1 h 18"/>
                <a:gd name="T6" fmla="*/ 27 w 91"/>
                <a:gd name="T7" fmla="*/ 1 h 18"/>
                <a:gd name="T8" fmla="*/ 27 w 91"/>
                <a:gd name="T9" fmla="*/ 1 h 18"/>
                <a:gd name="T10" fmla="*/ 26 w 91"/>
                <a:gd name="T11" fmla="*/ 1 h 18"/>
                <a:gd name="T12" fmla="*/ 25 w 91"/>
                <a:gd name="T13" fmla="*/ 1 h 18"/>
                <a:gd name="T14" fmla="*/ 25 w 91"/>
                <a:gd name="T15" fmla="*/ 1 h 18"/>
                <a:gd name="T16" fmla="*/ 24 w 91"/>
                <a:gd name="T17" fmla="*/ 1 h 18"/>
                <a:gd name="T18" fmla="*/ 6 w 91"/>
                <a:gd name="T19" fmla="*/ 3 h 18"/>
                <a:gd name="T20" fmla="*/ 6 w 91"/>
                <a:gd name="T21" fmla="*/ 3 h 18"/>
                <a:gd name="T22" fmla="*/ 6 w 91"/>
                <a:gd name="T23" fmla="*/ 3 h 18"/>
                <a:gd name="T24" fmla="*/ 6 w 91"/>
                <a:gd name="T25" fmla="*/ 3 h 18"/>
                <a:gd name="T26" fmla="*/ 0 w 91"/>
                <a:gd name="T27" fmla="*/ 2 h 18"/>
                <a:gd name="T28" fmla="*/ 0 w 91"/>
                <a:gd name="T29" fmla="*/ 2 h 18"/>
                <a:gd name="T30" fmla="*/ 0 w 91"/>
                <a:gd name="T31" fmla="*/ 2 h 18"/>
                <a:gd name="T32" fmla="*/ 0 w 91"/>
                <a:gd name="T33" fmla="*/ 2 h 18"/>
                <a:gd name="T34" fmla="*/ 18 w 91"/>
                <a:gd name="T35" fmla="*/ 6 h 18"/>
                <a:gd name="T36" fmla="*/ 51 w 91"/>
                <a:gd name="T37" fmla="*/ 2 h 18"/>
                <a:gd name="T38" fmla="*/ 68 w 91"/>
                <a:gd name="T39" fmla="*/ 14 h 18"/>
                <a:gd name="T40" fmla="*/ 91 w 91"/>
                <a:gd name="T41" fmla="*/ 18 h 18"/>
                <a:gd name="T42" fmla="*/ 91 w 91"/>
                <a:gd name="T43" fmla="*/ 18 h 18"/>
                <a:gd name="T44" fmla="*/ 46 w 91"/>
                <a:gd name="T45" fmla="*/ 0 h 18"/>
                <a:gd name="T46" fmla="*/ 46 w 91"/>
                <a:gd name="T47" fmla="*/ 0 h 18"/>
                <a:gd name="T48" fmla="*/ 46 w 91"/>
                <a:gd name="T4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1" h="18">
                  <a:moveTo>
                    <a:pt x="46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40" y="0"/>
                    <a:pt x="34" y="0"/>
                    <a:pt x="28" y="1"/>
                  </a:cubicBezTo>
                  <a:cubicBezTo>
                    <a:pt x="28" y="1"/>
                    <a:pt x="27" y="1"/>
                    <a:pt x="27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1"/>
                    <a:pt x="24" y="1"/>
                    <a:pt x="24" y="1"/>
                  </a:cubicBezTo>
                  <a:cubicBezTo>
                    <a:pt x="18" y="2"/>
                    <a:pt x="12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4" y="3"/>
                    <a:pt x="2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6" y="3"/>
                    <a:pt x="12" y="4"/>
                    <a:pt x="18" y="6"/>
                  </a:cubicBezTo>
                  <a:cubicBezTo>
                    <a:pt x="34" y="5"/>
                    <a:pt x="46" y="3"/>
                    <a:pt x="51" y="2"/>
                  </a:cubicBezTo>
                  <a:cubicBezTo>
                    <a:pt x="57" y="6"/>
                    <a:pt x="62" y="10"/>
                    <a:pt x="68" y="14"/>
                  </a:cubicBezTo>
                  <a:cubicBezTo>
                    <a:pt x="75" y="15"/>
                    <a:pt x="83" y="16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77" y="3"/>
                    <a:pt x="61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8" name="Freeform 250">
              <a:extLst>
                <a:ext uri="{FF2B5EF4-FFF2-40B4-BE49-F238E27FC236}">
                  <a16:creationId xmlns:a16="http://schemas.microsoft.com/office/drawing/2014/main" id="{2E912CFD-75D8-8C92-19A8-2EE1A943E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908213" y="7843838"/>
              <a:ext cx="74613" cy="103188"/>
            </a:xfrm>
            <a:custGeom>
              <a:avLst/>
              <a:gdLst>
                <a:gd name="T0" fmla="*/ 1 w 27"/>
                <a:gd name="T1" fmla="*/ 31 h 37"/>
                <a:gd name="T2" fmla="*/ 2 w 27"/>
                <a:gd name="T3" fmla="*/ 35 h 37"/>
                <a:gd name="T4" fmla="*/ 8 w 27"/>
                <a:gd name="T5" fmla="*/ 37 h 37"/>
                <a:gd name="T6" fmla="*/ 1 w 27"/>
                <a:gd name="T7" fmla="*/ 31 h 37"/>
                <a:gd name="T8" fmla="*/ 0 w 27"/>
                <a:gd name="T9" fmla="*/ 0 h 37"/>
                <a:gd name="T10" fmla="*/ 0 w 27"/>
                <a:gd name="T11" fmla="*/ 0 h 37"/>
                <a:gd name="T12" fmla="*/ 0 w 27"/>
                <a:gd name="T13" fmla="*/ 7 h 37"/>
                <a:gd name="T14" fmla="*/ 2 w 27"/>
                <a:gd name="T15" fmla="*/ 9 h 37"/>
                <a:gd name="T16" fmla="*/ 3 w 27"/>
                <a:gd name="T17" fmla="*/ 9 h 37"/>
                <a:gd name="T18" fmla="*/ 4 w 27"/>
                <a:gd name="T19" fmla="*/ 11 h 37"/>
                <a:gd name="T20" fmla="*/ 27 w 27"/>
                <a:gd name="T21" fmla="*/ 33 h 37"/>
                <a:gd name="T22" fmla="*/ 0 w 27"/>
                <a:gd name="T2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37">
                  <a:moveTo>
                    <a:pt x="1" y="31"/>
                  </a:moveTo>
                  <a:cubicBezTo>
                    <a:pt x="1" y="32"/>
                    <a:pt x="2" y="34"/>
                    <a:pt x="2" y="35"/>
                  </a:cubicBezTo>
                  <a:cubicBezTo>
                    <a:pt x="4" y="36"/>
                    <a:pt x="6" y="36"/>
                    <a:pt x="8" y="37"/>
                  </a:cubicBezTo>
                  <a:cubicBezTo>
                    <a:pt x="6" y="35"/>
                    <a:pt x="4" y="33"/>
                    <a:pt x="1" y="3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5"/>
                    <a:pt x="0" y="7"/>
                  </a:cubicBezTo>
                  <a:cubicBezTo>
                    <a:pt x="1" y="7"/>
                    <a:pt x="1" y="8"/>
                    <a:pt x="2" y="9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3" y="10"/>
                    <a:pt x="4" y="11"/>
                    <a:pt x="4" y="11"/>
                  </a:cubicBezTo>
                  <a:cubicBezTo>
                    <a:pt x="10" y="18"/>
                    <a:pt x="18" y="25"/>
                    <a:pt x="27" y="33"/>
                  </a:cubicBezTo>
                  <a:cubicBezTo>
                    <a:pt x="17" y="21"/>
                    <a:pt x="9" y="10"/>
                    <a:pt x="0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9" name="Freeform 251">
              <a:extLst>
                <a:ext uri="{FF2B5EF4-FFF2-40B4-BE49-F238E27FC236}">
                  <a16:creationId xmlns:a16="http://schemas.microsoft.com/office/drawing/2014/main" id="{960992CF-74B5-43FA-CFF0-FA605CEC95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908213" y="7864476"/>
              <a:ext cx="101600" cy="101600"/>
            </a:xfrm>
            <a:custGeom>
              <a:avLst/>
              <a:gdLst>
                <a:gd name="T0" fmla="*/ 4 w 37"/>
                <a:gd name="T1" fmla="*/ 4 h 37"/>
                <a:gd name="T2" fmla="*/ 5 w 37"/>
                <a:gd name="T3" fmla="*/ 8 h 37"/>
                <a:gd name="T4" fmla="*/ 3 w 37"/>
                <a:gd name="T5" fmla="*/ 13 h 37"/>
                <a:gd name="T6" fmla="*/ 1 w 37"/>
                <a:gd name="T7" fmla="*/ 15 h 37"/>
                <a:gd name="T8" fmla="*/ 1 w 37"/>
                <a:gd name="T9" fmla="*/ 24 h 37"/>
                <a:gd name="T10" fmla="*/ 8 w 37"/>
                <a:gd name="T11" fmla="*/ 30 h 37"/>
                <a:gd name="T12" fmla="*/ 37 w 37"/>
                <a:gd name="T13" fmla="*/ 37 h 37"/>
                <a:gd name="T14" fmla="*/ 37 w 37"/>
                <a:gd name="T15" fmla="*/ 37 h 37"/>
                <a:gd name="T16" fmla="*/ 27 w 37"/>
                <a:gd name="T17" fmla="*/ 26 h 37"/>
                <a:gd name="T18" fmla="*/ 4 w 37"/>
                <a:gd name="T19" fmla="*/ 4 h 37"/>
                <a:gd name="T20" fmla="*/ 0 w 37"/>
                <a:gd name="T21" fmla="*/ 0 h 37"/>
                <a:gd name="T22" fmla="*/ 0 w 37"/>
                <a:gd name="T23" fmla="*/ 0 h 37"/>
                <a:gd name="T24" fmla="*/ 2 w 37"/>
                <a:gd name="T25" fmla="*/ 2 h 37"/>
                <a:gd name="T26" fmla="*/ 0 w 37"/>
                <a:gd name="T2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" h="37">
                  <a:moveTo>
                    <a:pt x="4" y="4"/>
                  </a:moveTo>
                  <a:cubicBezTo>
                    <a:pt x="5" y="6"/>
                    <a:pt x="5" y="7"/>
                    <a:pt x="5" y="8"/>
                  </a:cubicBezTo>
                  <a:cubicBezTo>
                    <a:pt x="5" y="10"/>
                    <a:pt x="5" y="12"/>
                    <a:pt x="3" y="13"/>
                  </a:cubicBezTo>
                  <a:cubicBezTo>
                    <a:pt x="3" y="14"/>
                    <a:pt x="2" y="15"/>
                    <a:pt x="1" y="15"/>
                  </a:cubicBezTo>
                  <a:cubicBezTo>
                    <a:pt x="1" y="18"/>
                    <a:pt x="1" y="21"/>
                    <a:pt x="1" y="24"/>
                  </a:cubicBezTo>
                  <a:cubicBezTo>
                    <a:pt x="4" y="26"/>
                    <a:pt x="6" y="28"/>
                    <a:pt x="8" y="30"/>
                  </a:cubicBezTo>
                  <a:cubicBezTo>
                    <a:pt x="17" y="32"/>
                    <a:pt x="25" y="35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4" y="34"/>
                    <a:pt x="30" y="30"/>
                    <a:pt x="27" y="26"/>
                  </a:cubicBezTo>
                  <a:cubicBezTo>
                    <a:pt x="18" y="18"/>
                    <a:pt x="10" y="11"/>
                    <a:pt x="4" y="4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0" name="Freeform 252">
              <a:extLst>
                <a:ext uri="{FF2B5EF4-FFF2-40B4-BE49-F238E27FC236}">
                  <a16:creationId xmlns:a16="http://schemas.microsoft.com/office/drawing/2014/main" id="{A19C1977-34C8-3964-A2D9-6B30A389A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08213" y="7864476"/>
              <a:ext cx="12700" cy="41275"/>
            </a:xfrm>
            <a:custGeom>
              <a:avLst/>
              <a:gdLst>
                <a:gd name="T0" fmla="*/ 0 w 5"/>
                <a:gd name="T1" fmla="*/ 0 h 15"/>
                <a:gd name="T2" fmla="*/ 1 w 5"/>
                <a:gd name="T3" fmla="*/ 15 h 15"/>
                <a:gd name="T4" fmla="*/ 3 w 5"/>
                <a:gd name="T5" fmla="*/ 13 h 15"/>
                <a:gd name="T6" fmla="*/ 5 w 5"/>
                <a:gd name="T7" fmla="*/ 8 h 15"/>
                <a:gd name="T8" fmla="*/ 4 w 5"/>
                <a:gd name="T9" fmla="*/ 4 h 15"/>
                <a:gd name="T10" fmla="*/ 3 w 5"/>
                <a:gd name="T11" fmla="*/ 2 h 15"/>
                <a:gd name="T12" fmla="*/ 2 w 5"/>
                <a:gd name="T13" fmla="*/ 2 h 15"/>
                <a:gd name="T14" fmla="*/ 0 w 5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5">
                  <a:moveTo>
                    <a:pt x="0" y="0"/>
                  </a:moveTo>
                  <a:cubicBezTo>
                    <a:pt x="0" y="5"/>
                    <a:pt x="1" y="10"/>
                    <a:pt x="1" y="15"/>
                  </a:cubicBezTo>
                  <a:cubicBezTo>
                    <a:pt x="2" y="15"/>
                    <a:pt x="3" y="14"/>
                    <a:pt x="3" y="13"/>
                  </a:cubicBezTo>
                  <a:cubicBezTo>
                    <a:pt x="5" y="12"/>
                    <a:pt x="5" y="10"/>
                    <a:pt x="5" y="8"/>
                  </a:cubicBezTo>
                  <a:cubicBezTo>
                    <a:pt x="5" y="7"/>
                    <a:pt x="5" y="6"/>
                    <a:pt x="4" y="4"/>
                  </a:cubicBezTo>
                  <a:cubicBezTo>
                    <a:pt x="4" y="4"/>
                    <a:pt x="3" y="3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1"/>
                    <a:pt x="1" y="1"/>
                    <a:pt x="0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1" name="Freeform 253">
              <a:extLst>
                <a:ext uri="{FF2B5EF4-FFF2-40B4-BE49-F238E27FC236}">
                  <a16:creationId xmlns:a16="http://schemas.microsoft.com/office/drawing/2014/main" id="{1D313B15-E823-6FCA-F7B7-54267D0740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03538" y="4906963"/>
              <a:ext cx="2106613" cy="3021013"/>
            </a:xfrm>
            <a:custGeom>
              <a:avLst/>
              <a:gdLst>
                <a:gd name="T0" fmla="*/ 763 w 763"/>
                <a:gd name="T1" fmla="*/ 987 h 1093"/>
                <a:gd name="T2" fmla="*/ 657 w 763"/>
                <a:gd name="T3" fmla="*/ 1093 h 1093"/>
                <a:gd name="T4" fmla="*/ 106 w 763"/>
                <a:gd name="T5" fmla="*/ 1093 h 1093"/>
                <a:gd name="T6" fmla="*/ 0 w 763"/>
                <a:gd name="T7" fmla="*/ 987 h 1093"/>
                <a:gd name="T8" fmla="*/ 0 w 763"/>
                <a:gd name="T9" fmla="*/ 106 h 1093"/>
                <a:gd name="T10" fmla="*/ 106 w 763"/>
                <a:gd name="T11" fmla="*/ 0 h 1093"/>
                <a:gd name="T12" fmla="*/ 657 w 763"/>
                <a:gd name="T13" fmla="*/ 0 h 1093"/>
                <a:gd name="T14" fmla="*/ 763 w 763"/>
                <a:gd name="T15" fmla="*/ 106 h 1093"/>
                <a:gd name="T16" fmla="*/ 763 w 763"/>
                <a:gd name="T17" fmla="*/ 987 h 1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3" h="1093">
                  <a:moveTo>
                    <a:pt x="763" y="987"/>
                  </a:moveTo>
                  <a:cubicBezTo>
                    <a:pt x="763" y="1045"/>
                    <a:pt x="715" y="1093"/>
                    <a:pt x="657" y="1093"/>
                  </a:cubicBezTo>
                  <a:cubicBezTo>
                    <a:pt x="106" y="1093"/>
                    <a:pt x="106" y="1093"/>
                    <a:pt x="106" y="1093"/>
                  </a:cubicBezTo>
                  <a:cubicBezTo>
                    <a:pt x="47" y="1093"/>
                    <a:pt x="0" y="1045"/>
                    <a:pt x="0" y="987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48"/>
                    <a:pt x="47" y="0"/>
                    <a:pt x="106" y="0"/>
                  </a:cubicBezTo>
                  <a:cubicBezTo>
                    <a:pt x="657" y="0"/>
                    <a:pt x="657" y="0"/>
                    <a:pt x="657" y="0"/>
                  </a:cubicBezTo>
                  <a:cubicBezTo>
                    <a:pt x="715" y="0"/>
                    <a:pt x="763" y="48"/>
                    <a:pt x="763" y="106"/>
                  </a:cubicBezTo>
                  <a:cubicBezTo>
                    <a:pt x="763" y="987"/>
                    <a:pt x="763" y="987"/>
                    <a:pt x="763" y="987"/>
                  </a:cubicBezTo>
                </a:path>
              </a:pathLst>
            </a:custGeom>
            <a:solidFill>
              <a:srgbClr val="A2A2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2" name="Freeform 254">
              <a:extLst>
                <a:ext uri="{FF2B5EF4-FFF2-40B4-BE49-F238E27FC236}">
                  <a16:creationId xmlns:a16="http://schemas.microsoft.com/office/drawing/2014/main" id="{FF9F48D5-8DF4-A70C-B911-914461F69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11475" y="4935538"/>
              <a:ext cx="1781175" cy="2859088"/>
            </a:xfrm>
            <a:custGeom>
              <a:avLst/>
              <a:gdLst>
                <a:gd name="T0" fmla="*/ 85 w 645"/>
                <a:gd name="T1" fmla="*/ 1035 h 1035"/>
                <a:gd name="T2" fmla="*/ 0 w 645"/>
                <a:gd name="T3" fmla="*/ 950 h 1035"/>
                <a:gd name="T4" fmla="*/ 0 w 645"/>
                <a:gd name="T5" fmla="*/ 85 h 1035"/>
                <a:gd name="T6" fmla="*/ 85 w 645"/>
                <a:gd name="T7" fmla="*/ 0 h 1035"/>
                <a:gd name="T8" fmla="*/ 560 w 645"/>
                <a:gd name="T9" fmla="*/ 0 h 1035"/>
                <a:gd name="T10" fmla="*/ 645 w 645"/>
                <a:gd name="T11" fmla="*/ 85 h 1035"/>
                <a:gd name="T12" fmla="*/ 645 w 645"/>
                <a:gd name="T13" fmla="*/ 950 h 1035"/>
                <a:gd name="T14" fmla="*/ 560 w 645"/>
                <a:gd name="T15" fmla="*/ 1035 h 1035"/>
                <a:gd name="T16" fmla="*/ 85 w 645"/>
                <a:gd name="T17" fmla="*/ 1035 h 10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5" h="1035">
                  <a:moveTo>
                    <a:pt x="85" y="1035"/>
                  </a:moveTo>
                  <a:cubicBezTo>
                    <a:pt x="38" y="1035"/>
                    <a:pt x="0" y="997"/>
                    <a:pt x="0" y="95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560" y="0"/>
                    <a:pt x="560" y="0"/>
                    <a:pt x="560" y="0"/>
                  </a:cubicBezTo>
                  <a:cubicBezTo>
                    <a:pt x="607" y="0"/>
                    <a:pt x="645" y="38"/>
                    <a:pt x="645" y="85"/>
                  </a:cubicBezTo>
                  <a:cubicBezTo>
                    <a:pt x="645" y="950"/>
                    <a:pt x="645" y="950"/>
                    <a:pt x="645" y="950"/>
                  </a:cubicBezTo>
                  <a:cubicBezTo>
                    <a:pt x="645" y="997"/>
                    <a:pt x="607" y="1035"/>
                    <a:pt x="560" y="1035"/>
                  </a:cubicBezTo>
                  <a:cubicBezTo>
                    <a:pt x="85" y="1035"/>
                    <a:pt x="85" y="1035"/>
                    <a:pt x="85" y="1035"/>
                  </a:cubicBezTo>
                </a:path>
              </a:pathLst>
            </a:custGeom>
            <a:solidFill>
              <a:srgbClr val="F8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3" name="Freeform 255">
              <a:extLst>
                <a:ext uri="{FF2B5EF4-FFF2-40B4-BE49-F238E27FC236}">
                  <a16:creationId xmlns:a16="http://schemas.microsoft.com/office/drawing/2014/main" id="{D9063F20-37E5-5C84-93EF-92EA7E838C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87663" y="4906963"/>
              <a:ext cx="1830388" cy="2913063"/>
            </a:xfrm>
            <a:custGeom>
              <a:avLst/>
              <a:gdLst>
                <a:gd name="T0" fmla="*/ 569 w 663"/>
                <a:gd name="T1" fmla="*/ 19 h 1054"/>
                <a:gd name="T2" fmla="*/ 645 w 663"/>
                <a:gd name="T3" fmla="*/ 95 h 1054"/>
                <a:gd name="T4" fmla="*/ 645 w 663"/>
                <a:gd name="T5" fmla="*/ 960 h 1054"/>
                <a:gd name="T6" fmla="*/ 569 w 663"/>
                <a:gd name="T7" fmla="*/ 1035 h 1054"/>
                <a:gd name="T8" fmla="*/ 94 w 663"/>
                <a:gd name="T9" fmla="*/ 1035 h 1054"/>
                <a:gd name="T10" fmla="*/ 18 w 663"/>
                <a:gd name="T11" fmla="*/ 960 h 1054"/>
                <a:gd name="T12" fmla="*/ 18 w 663"/>
                <a:gd name="T13" fmla="*/ 95 h 1054"/>
                <a:gd name="T14" fmla="*/ 94 w 663"/>
                <a:gd name="T15" fmla="*/ 19 h 1054"/>
                <a:gd name="T16" fmla="*/ 569 w 663"/>
                <a:gd name="T17" fmla="*/ 19 h 1054"/>
                <a:gd name="T18" fmla="*/ 569 w 663"/>
                <a:gd name="T19" fmla="*/ 0 h 1054"/>
                <a:gd name="T20" fmla="*/ 94 w 663"/>
                <a:gd name="T21" fmla="*/ 0 h 1054"/>
                <a:gd name="T22" fmla="*/ 0 w 663"/>
                <a:gd name="T23" fmla="*/ 95 h 1054"/>
                <a:gd name="T24" fmla="*/ 0 w 663"/>
                <a:gd name="T25" fmla="*/ 960 h 1054"/>
                <a:gd name="T26" fmla="*/ 94 w 663"/>
                <a:gd name="T27" fmla="*/ 1054 h 1054"/>
                <a:gd name="T28" fmla="*/ 569 w 663"/>
                <a:gd name="T29" fmla="*/ 1054 h 1054"/>
                <a:gd name="T30" fmla="*/ 663 w 663"/>
                <a:gd name="T31" fmla="*/ 960 h 1054"/>
                <a:gd name="T32" fmla="*/ 663 w 663"/>
                <a:gd name="T33" fmla="*/ 95 h 1054"/>
                <a:gd name="T34" fmla="*/ 569 w 663"/>
                <a:gd name="T35" fmla="*/ 0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3" h="1054">
                  <a:moveTo>
                    <a:pt x="569" y="19"/>
                  </a:moveTo>
                  <a:cubicBezTo>
                    <a:pt x="611" y="19"/>
                    <a:pt x="645" y="53"/>
                    <a:pt x="645" y="95"/>
                  </a:cubicBezTo>
                  <a:cubicBezTo>
                    <a:pt x="645" y="960"/>
                    <a:pt x="645" y="960"/>
                    <a:pt x="645" y="960"/>
                  </a:cubicBezTo>
                  <a:cubicBezTo>
                    <a:pt x="645" y="1001"/>
                    <a:pt x="611" y="1035"/>
                    <a:pt x="569" y="1035"/>
                  </a:cubicBezTo>
                  <a:cubicBezTo>
                    <a:pt x="94" y="1035"/>
                    <a:pt x="94" y="1035"/>
                    <a:pt x="94" y="1035"/>
                  </a:cubicBezTo>
                  <a:cubicBezTo>
                    <a:pt x="52" y="1035"/>
                    <a:pt x="18" y="1001"/>
                    <a:pt x="18" y="960"/>
                  </a:cubicBezTo>
                  <a:cubicBezTo>
                    <a:pt x="18" y="95"/>
                    <a:pt x="18" y="95"/>
                    <a:pt x="18" y="95"/>
                  </a:cubicBezTo>
                  <a:cubicBezTo>
                    <a:pt x="18" y="53"/>
                    <a:pt x="52" y="19"/>
                    <a:pt x="94" y="19"/>
                  </a:cubicBezTo>
                  <a:cubicBezTo>
                    <a:pt x="569" y="19"/>
                    <a:pt x="569" y="19"/>
                    <a:pt x="569" y="19"/>
                  </a:cubicBezTo>
                  <a:moveTo>
                    <a:pt x="569" y="0"/>
                  </a:moveTo>
                  <a:cubicBezTo>
                    <a:pt x="94" y="0"/>
                    <a:pt x="94" y="0"/>
                    <a:pt x="94" y="0"/>
                  </a:cubicBezTo>
                  <a:cubicBezTo>
                    <a:pt x="42" y="0"/>
                    <a:pt x="0" y="43"/>
                    <a:pt x="0" y="95"/>
                  </a:cubicBezTo>
                  <a:cubicBezTo>
                    <a:pt x="0" y="960"/>
                    <a:pt x="0" y="960"/>
                    <a:pt x="0" y="960"/>
                  </a:cubicBezTo>
                  <a:cubicBezTo>
                    <a:pt x="0" y="1012"/>
                    <a:pt x="42" y="1054"/>
                    <a:pt x="94" y="1054"/>
                  </a:cubicBezTo>
                  <a:cubicBezTo>
                    <a:pt x="569" y="1054"/>
                    <a:pt x="569" y="1054"/>
                    <a:pt x="569" y="1054"/>
                  </a:cubicBezTo>
                  <a:cubicBezTo>
                    <a:pt x="621" y="1054"/>
                    <a:pt x="663" y="1012"/>
                    <a:pt x="663" y="960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3" y="43"/>
                    <a:pt x="621" y="0"/>
                    <a:pt x="56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4" name="Freeform 256">
              <a:extLst>
                <a:ext uri="{FF2B5EF4-FFF2-40B4-BE49-F238E27FC236}">
                  <a16:creationId xmlns:a16="http://schemas.microsoft.com/office/drawing/2014/main" id="{CD0AC0CB-EB5C-989A-4DDB-9F62E8F1A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9938" y="6224588"/>
              <a:ext cx="85725" cy="923925"/>
            </a:xfrm>
            <a:custGeom>
              <a:avLst/>
              <a:gdLst>
                <a:gd name="T0" fmla="*/ 0 w 54"/>
                <a:gd name="T1" fmla="*/ 582 h 582"/>
                <a:gd name="T2" fmla="*/ 0 w 54"/>
                <a:gd name="T3" fmla="*/ 75 h 582"/>
                <a:gd name="T4" fmla="*/ 54 w 54"/>
                <a:gd name="T5" fmla="*/ 0 h 582"/>
                <a:gd name="T6" fmla="*/ 54 w 54"/>
                <a:gd name="T7" fmla="*/ 550 h 582"/>
                <a:gd name="T8" fmla="*/ 0 w 54"/>
                <a:gd name="T9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82">
                  <a:moveTo>
                    <a:pt x="0" y="582"/>
                  </a:moveTo>
                  <a:lnTo>
                    <a:pt x="0" y="75"/>
                  </a:lnTo>
                  <a:lnTo>
                    <a:pt x="54" y="0"/>
                  </a:lnTo>
                  <a:lnTo>
                    <a:pt x="54" y="550"/>
                  </a:lnTo>
                  <a:lnTo>
                    <a:pt x="0" y="582"/>
                  </a:lnTo>
                  <a:close/>
                </a:path>
              </a:pathLst>
            </a:custGeom>
            <a:solidFill>
              <a:srgbClr val="989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5" name="Freeform 257">
              <a:extLst>
                <a:ext uri="{FF2B5EF4-FFF2-40B4-BE49-F238E27FC236}">
                  <a16:creationId xmlns:a16="http://schemas.microsoft.com/office/drawing/2014/main" id="{4B95DDB5-A47F-BCDE-FD9F-5C416C0CF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9938" y="6224588"/>
              <a:ext cx="85725" cy="923925"/>
            </a:xfrm>
            <a:custGeom>
              <a:avLst/>
              <a:gdLst>
                <a:gd name="T0" fmla="*/ 0 w 54"/>
                <a:gd name="T1" fmla="*/ 582 h 582"/>
                <a:gd name="T2" fmla="*/ 0 w 54"/>
                <a:gd name="T3" fmla="*/ 75 h 582"/>
                <a:gd name="T4" fmla="*/ 54 w 54"/>
                <a:gd name="T5" fmla="*/ 0 h 582"/>
                <a:gd name="T6" fmla="*/ 54 w 54"/>
                <a:gd name="T7" fmla="*/ 550 h 582"/>
                <a:gd name="T8" fmla="*/ 0 w 54"/>
                <a:gd name="T9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82">
                  <a:moveTo>
                    <a:pt x="0" y="582"/>
                  </a:moveTo>
                  <a:lnTo>
                    <a:pt x="0" y="75"/>
                  </a:lnTo>
                  <a:lnTo>
                    <a:pt x="54" y="0"/>
                  </a:lnTo>
                  <a:lnTo>
                    <a:pt x="54" y="550"/>
                  </a:lnTo>
                  <a:lnTo>
                    <a:pt x="0" y="58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6" name="Freeform 258">
              <a:extLst>
                <a:ext uri="{FF2B5EF4-FFF2-40B4-BE49-F238E27FC236}">
                  <a16:creationId xmlns:a16="http://schemas.microsoft.com/office/drawing/2014/main" id="{4360138C-CA6D-AE5A-BF43-4DDF59104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02038" y="5559426"/>
              <a:ext cx="784225" cy="1720850"/>
            </a:xfrm>
            <a:custGeom>
              <a:avLst/>
              <a:gdLst>
                <a:gd name="T0" fmla="*/ 284 w 284"/>
                <a:gd name="T1" fmla="*/ 0 h 623"/>
                <a:gd name="T2" fmla="*/ 284 w 284"/>
                <a:gd name="T3" fmla="*/ 623 h 623"/>
                <a:gd name="T4" fmla="*/ 112 w 284"/>
                <a:gd name="T5" fmla="*/ 171 h 623"/>
                <a:gd name="T6" fmla="*/ 284 w 284"/>
                <a:gd name="T7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4" h="623">
                  <a:moveTo>
                    <a:pt x="284" y="0"/>
                  </a:moveTo>
                  <a:cubicBezTo>
                    <a:pt x="284" y="623"/>
                    <a:pt x="284" y="623"/>
                    <a:pt x="284" y="623"/>
                  </a:cubicBezTo>
                  <a:cubicBezTo>
                    <a:pt x="11" y="469"/>
                    <a:pt x="0" y="388"/>
                    <a:pt x="112" y="171"/>
                  </a:cubicBezTo>
                  <a:cubicBezTo>
                    <a:pt x="148" y="100"/>
                    <a:pt x="209" y="42"/>
                    <a:pt x="284" y="0"/>
                  </a:cubicBezTo>
                </a:path>
              </a:pathLst>
            </a:custGeom>
            <a:solidFill>
              <a:srgbClr val="DD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7" name="Freeform 259">
              <a:extLst>
                <a:ext uri="{FF2B5EF4-FFF2-40B4-BE49-F238E27FC236}">
                  <a16:creationId xmlns:a16="http://schemas.microsoft.com/office/drawing/2014/main" id="{1FE6AF2D-3F39-3B97-9C01-807BE80F5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6600" y="6211888"/>
              <a:ext cx="903288" cy="139700"/>
            </a:xfrm>
            <a:custGeom>
              <a:avLst/>
              <a:gdLst>
                <a:gd name="T0" fmla="*/ 324 w 327"/>
                <a:gd name="T1" fmla="*/ 51 h 51"/>
                <a:gd name="T2" fmla="*/ 0 w 327"/>
                <a:gd name="T3" fmla="*/ 51 h 51"/>
                <a:gd name="T4" fmla="*/ 4 w 327"/>
                <a:gd name="T5" fmla="*/ 0 h 51"/>
                <a:gd name="T6" fmla="*/ 327 w 327"/>
                <a:gd name="T7" fmla="*/ 0 h 51"/>
                <a:gd name="T8" fmla="*/ 324 w 327"/>
                <a:gd name="T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51">
                  <a:moveTo>
                    <a:pt x="324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1" y="34"/>
                    <a:pt x="2" y="17"/>
                    <a:pt x="4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26" y="17"/>
                    <a:pt x="325" y="34"/>
                    <a:pt x="324" y="51"/>
                  </a:cubicBezTo>
                </a:path>
              </a:pathLst>
            </a:custGeom>
            <a:solidFill>
              <a:srgbClr val="A5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8" name="Freeform 260">
              <a:extLst>
                <a:ext uri="{FF2B5EF4-FFF2-40B4-BE49-F238E27FC236}">
                  <a16:creationId xmlns:a16="http://schemas.microsoft.com/office/drawing/2014/main" id="{81389197-C5F2-305F-ABBB-1BA40E1CB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6600" y="5559426"/>
              <a:ext cx="1109663" cy="1720850"/>
            </a:xfrm>
            <a:custGeom>
              <a:avLst/>
              <a:gdLst>
                <a:gd name="T0" fmla="*/ 395 w 402"/>
                <a:gd name="T1" fmla="*/ 611 h 623"/>
                <a:gd name="T2" fmla="*/ 348 w 402"/>
                <a:gd name="T3" fmla="*/ 500 h 623"/>
                <a:gd name="T4" fmla="*/ 327 w 402"/>
                <a:gd name="T5" fmla="*/ 377 h 623"/>
                <a:gd name="T6" fmla="*/ 347 w 402"/>
                <a:gd name="T7" fmla="*/ 127 h 623"/>
                <a:gd name="T8" fmla="*/ 402 w 402"/>
                <a:gd name="T9" fmla="*/ 0 h 623"/>
                <a:gd name="T10" fmla="*/ 334 w 402"/>
                <a:gd name="T11" fmla="*/ 0 h 623"/>
                <a:gd name="T12" fmla="*/ 204 w 402"/>
                <a:gd name="T13" fmla="*/ 0 h 623"/>
                <a:gd name="T14" fmla="*/ 79 w 402"/>
                <a:gd name="T15" fmla="*/ 0 h 623"/>
                <a:gd name="T16" fmla="*/ 78 w 402"/>
                <a:gd name="T17" fmla="*/ 0 h 623"/>
                <a:gd name="T18" fmla="*/ 64 w 402"/>
                <a:gd name="T19" fmla="*/ 24 h 623"/>
                <a:gd name="T20" fmla="*/ 40 w 402"/>
                <a:gd name="T21" fmla="*/ 76 h 623"/>
                <a:gd name="T22" fmla="*/ 9 w 402"/>
                <a:gd name="T23" fmla="*/ 193 h 623"/>
                <a:gd name="T24" fmla="*/ 0 w 402"/>
                <a:gd name="T25" fmla="*/ 319 h 623"/>
                <a:gd name="T26" fmla="*/ 11 w 402"/>
                <a:gd name="T27" fmla="*/ 441 h 623"/>
                <a:gd name="T28" fmla="*/ 45 w 402"/>
                <a:gd name="T29" fmla="*/ 559 h 623"/>
                <a:gd name="T30" fmla="*/ 93 w 402"/>
                <a:gd name="T31" fmla="*/ 609 h 623"/>
                <a:gd name="T32" fmla="*/ 132 w 402"/>
                <a:gd name="T33" fmla="*/ 621 h 623"/>
                <a:gd name="T34" fmla="*/ 166 w 402"/>
                <a:gd name="T35" fmla="*/ 623 h 623"/>
                <a:gd name="T36" fmla="*/ 134 w 402"/>
                <a:gd name="T37" fmla="*/ 623 h 623"/>
                <a:gd name="T38" fmla="*/ 213 w 402"/>
                <a:gd name="T39" fmla="*/ 623 h 623"/>
                <a:gd name="T40" fmla="*/ 341 w 402"/>
                <a:gd name="T41" fmla="*/ 623 h 623"/>
                <a:gd name="T42" fmla="*/ 402 w 402"/>
                <a:gd name="T43" fmla="*/ 623 h 623"/>
                <a:gd name="T44" fmla="*/ 395 w 402"/>
                <a:gd name="T45" fmla="*/ 611 h 623"/>
                <a:gd name="T46" fmla="*/ 394 w 402"/>
                <a:gd name="T47" fmla="*/ 611 h 623"/>
                <a:gd name="T48" fmla="*/ 395 w 402"/>
                <a:gd name="T49" fmla="*/ 611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2" h="623">
                  <a:moveTo>
                    <a:pt x="395" y="611"/>
                  </a:moveTo>
                  <a:cubicBezTo>
                    <a:pt x="374" y="577"/>
                    <a:pt x="359" y="539"/>
                    <a:pt x="348" y="500"/>
                  </a:cubicBezTo>
                  <a:cubicBezTo>
                    <a:pt x="337" y="460"/>
                    <a:pt x="330" y="418"/>
                    <a:pt x="327" y="377"/>
                  </a:cubicBezTo>
                  <a:cubicBezTo>
                    <a:pt x="319" y="293"/>
                    <a:pt x="325" y="208"/>
                    <a:pt x="347" y="127"/>
                  </a:cubicBezTo>
                  <a:cubicBezTo>
                    <a:pt x="359" y="83"/>
                    <a:pt x="376" y="39"/>
                    <a:pt x="402" y="0"/>
                  </a:cubicBezTo>
                  <a:cubicBezTo>
                    <a:pt x="379" y="0"/>
                    <a:pt x="356" y="0"/>
                    <a:pt x="334" y="0"/>
                  </a:cubicBezTo>
                  <a:cubicBezTo>
                    <a:pt x="290" y="0"/>
                    <a:pt x="247" y="0"/>
                    <a:pt x="204" y="0"/>
                  </a:cubicBezTo>
                  <a:cubicBezTo>
                    <a:pt x="176" y="0"/>
                    <a:pt x="107" y="0"/>
                    <a:pt x="7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3" y="8"/>
                    <a:pt x="68" y="16"/>
                    <a:pt x="64" y="24"/>
                  </a:cubicBezTo>
                  <a:cubicBezTo>
                    <a:pt x="54" y="41"/>
                    <a:pt x="46" y="58"/>
                    <a:pt x="40" y="76"/>
                  </a:cubicBezTo>
                  <a:cubicBezTo>
                    <a:pt x="25" y="114"/>
                    <a:pt x="16" y="153"/>
                    <a:pt x="9" y="193"/>
                  </a:cubicBezTo>
                  <a:cubicBezTo>
                    <a:pt x="3" y="235"/>
                    <a:pt x="0" y="277"/>
                    <a:pt x="0" y="319"/>
                  </a:cubicBezTo>
                  <a:cubicBezTo>
                    <a:pt x="0" y="360"/>
                    <a:pt x="5" y="401"/>
                    <a:pt x="11" y="441"/>
                  </a:cubicBezTo>
                  <a:cubicBezTo>
                    <a:pt x="18" y="481"/>
                    <a:pt x="29" y="521"/>
                    <a:pt x="45" y="559"/>
                  </a:cubicBezTo>
                  <a:cubicBezTo>
                    <a:pt x="52" y="576"/>
                    <a:pt x="83" y="593"/>
                    <a:pt x="93" y="609"/>
                  </a:cubicBezTo>
                  <a:cubicBezTo>
                    <a:pt x="95" y="613"/>
                    <a:pt x="130" y="618"/>
                    <a:pt x="132" y="621"/>
                  </a:cubicBezTo>
                  <a:cubicBezTo>
                    <a:pt x="133" y="623"/>
                    <a:pt x="166" y="623"/>
                    <a:pt x="166" y="623"/>
                  </a:cubicBezTo>
                  <a:cubicBezTo>
                    <a:pt x="167" y="623"/>
                    <a:pt x="133" y="623"/>
                    <a:pt x="134" y="623"/>
                  </a:cubicBezTo>
                  <a:cubicBezTo>
                    <a:pt x="163" y="623"/>
                    <a:pt x="184" y="623"/>
                    <a:pt x="213" y="623"/>
                  </a:cubicBezTo>
                  <a:cubicBezTo>
                    <a:pt x="256" y="623"/>
                    <a:pt x="297" y="623"/>
                    <a:pt x="341" y="623"/>
                  </a:cubicBezTo>
                  <a:cubicBezTo>
                    <a:pt x="361" y="623"/>
                    <a:pt x="381" y="623"/>
                    <a:pt x="402" y="623"/>
                  </a:cubicBezTo>
                  <a:cubicBezTo>
                    <a:pt x="399" y="619"/>
                    <a:pt x="397" y="615"/>
                    <a:pt x="395" y="611"/>
                  </a:cubicBezTo>
                  <a:cubicBezTo>
                    <a:pt x="394" y="610"/>
                    <a:pt x="394" y="610"/>
                    <a:pt x="394" y="611"/>
                  </a:cubicBezTo>
                  <a:cubicBezTo>
                    <a:pt x="395" y="611"/>
                    <a:pt x="395" y="612"/>
                    <a:pt x="395" y="611"/>
                  </a:cubicBezTo>
                </a:path>
              </a:pathLst>
            </a:custGeom>
            <a:solidFill>
              <a:srgbClr val="FF6D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9" name="Freeform 261">
              <a:extLst>
                <a:ext uri="{FF2B5EF4-FFF2-40B4-BE49-F238E27FC236}">
                  <a16:creationId xmlns:a16="http://schemas.microsoft.com/office/drawing/2014/main" id="{889543CD-64FD-A509-DD9B-E79CB7AD70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70363" y="5738813"/>
              <a:ext cx="122238" cy="933450"/>
            </a:xfrm>
            <a:custGeom>
              <a:avLst/>
              <a:gdLst>
                <a:gd name="T0" fmla="*/ 0 w 44"/>
                <a:gd name="T1" fmla="*/ 244 h 338"/>
                <a:gd name="T2" fmla="*/ 3 w 44"/>
                <a:gd name="T3" fmla="*/ 312 h 338"/>
                <a:gd name="T4" fmla="*/ 5 w 44"/>
                <a:gd name="T5" fmla="*/ 338 h 338"/>
                <a:gd name="T6" fmla="*/ 5 w 44"/>
                <a:gd name="T7" fmla="*/ 338 h 338"/>
                <a:gd name="T8" fmla="*/ 3 w 44"/>
                <a:gd name="T9" fmla="*/ 312 h 338"/>
                <a:gd name="T10" fmla="*/ 0 w 44"/>
                <a:gd name="T11" fmla="*/ 244 h 338"/>
                <a:gd name="T12" fmla="*/ 24 w 44"/>
                <a:gd name="T13" fmla="*/ 57 h 338"/>
                <a:gd name="T14" fmla="*/ 24 w 44"/>
                <a:gd name="T15" fmla="*/ 58 h 338"/>
                <a:gd name="T16" fmla="*/ 24 w 44"/>
                <a:gd name="T17" fmla="*/ 57 h 338"/>
                <a:gd name="T18" fmla="*/ 44 w 44"/>
                <a:gd name="T19" fmla="*/ 0 h 338"/>
                <a:gd name="T20" fmla="*/ 24 w 44"/>
                <a:gd name="T21" fmla="*/ 57 h 338"/>
                <a:gd name="T22" fmla="*/ 44 w 44"/>
                <a:gd name="T23" fmla="*/ 0 h 338"/>
                <a:gd name="T24" fmla="*/ 44 w 44"/>
                <a:gd name="T25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338">
                  <a:moveTo>
                    <a:pt x="0" y="244"/>
                  </a:moveTo>
                  <a:cubicBezTo>
                    <a:pt x="0" y="267"/>
                    <a:pt x="1" y="289"/>
                    <a:pt x="3" y="312"/>
                  </a:cubicBezTo>
                  <a:cubicBezTo>
                    <a:pt x="3" y="321"/>
                    <a:pt x="4" y="329"/>
                    <a:pt x="5" y="338"/>
                  </a:cubicBezTo>
                  <a:cubicBezTo>
                    <a:pt x="5" y="338"/>
                    <a:pt x="5" y="338"/>
                    <a:pt x="5" y="338"/>
                  </a:cubicBezTo>
                  <a:cubicBezTo>
                    <a:pt x="4" y="329"/>
                    <a:pt x="3" y="321"/>
                    <a:pt x="3" y="312"/>
                  </a:cubicBezTo>
                  <a:cubicBezTo>
                    <a:pt x="1" y="289"/>
                    <a:pt x="0" y="267"/>
                    <a:pt x="0" y="244"/>
                  </a:cubicBezTo>
                  <a:moveTo>
                    <a:pt x="24" y="57"/>
                  </a:moveTo>
                  <a:cubicBezTo>
                    <a:pt x="24" y="57"/>
                    <a:pt x="24" y="57"/>
                    <a:pt x="24" y="58"/>
                  </a:cubicBezTo>
                  <a:cubicBezTo>
                    <a:pt x="24" y="57"/>
                    <a:pt x="24" y="57"/>
                    <a:pt x="24" y="57"/>
                  </a:cubicBezTo>
                  <a:moveTo>
                    <a:pt x="44" y="0"/>
                  </a:moveTo>
                  <a:cubicBezTo>
                    <a:pt x="36" y="19"/>
                    <a:pt x="30" y="38"/>
                    <a:pt x="24" y="57"/>
                  </a:cubicBezTo>
                  <a:cubicBezTo>
                    <a:pt x="30" y="38"/>
                    <a:pt x="36" y="19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rgbClr val="B03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0" name="Freeform 262">
              <a:extLst>
                <a:ext uri="{FF2B5EF4-FFF2-40B4-BE49-F238E27FC236}">
                  <a16:creationId xmlns:a16="http://schemas.microsoft.com/office/drawing/2014/main" id="{CE9BFEA5-EF45-3E1B-D358-D095789F3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3750" y="5672138"/>
              <a:ext cx="958850" cy="1000125"/>
            </a:xfrm>
            <a:custGeom>
              <a:avLst/>
              <a:gdLst>
                <a:gd name="T0" fmla="*/ 322 w 347"/>
                <a:gd name="T1" fmla="*/ 0 h 362"/>
                <a:gd name="T2" fmla="*/ 122 w 347"/>
                <a:gd name="T3" fmla="*/ 128 h 362"/>
                <a:gd name="T4" fmla="*/ 0 w 347"/>
                <a:gd name="T5" fmla="*/ 273 h 362"/>
                <a:gd name="T6" fmla="*/ 58 w 347"/>
                <a:gd name="T7" fmla="*/ 362 h 362"/>
                <a:gd name="T8" fmla="*/ 308 w 347"/>
                <a:gd name="T9" fmla="*/ 362 h 362"/>
                <a:gd name="T10" fmla="*/ 306 w 347"/>
                <a:gd name="T11" fmla="*/ 336 h 362"/>
                <a:gd name="T12" fmla="*/ 303 w 347"/>
                <a:gd name="T13" fmla="*/ 268 h 362"/>
                <a:gd name="T14" fmla="*/ 326 w 347"/>
                <a:gd name="T15" fmla="*/ 86 h 362"/>
                <a:gd name="T16" fmla="*/ 327 w 347"/>
                <a:gd name="T17" fmla="*/ 82 h 362"/>
                <a:gd name="T18" fmla="*/ 327 w 347"/>
                <a:gd name="T19" fmla="*/ 81 h 362"/>
                <a:gd name="T20" fmla="*/ 327 w 347"/>
                <a:gd name="T21" fmla="*/ 81 h 362"/>
                <a:gd name="T22" fmla="*/ 347 w 347"/>
                <a:gd name="T23" fmla="*/ 24 h 362"/>
                <a:gd name="T24" fmla="*/ 347 w 347"/>
                <a:gd name="T25" fmla="*/ 18 h 362"/>
                <a:gd name="T26" fmla="*/ 322 w 347"/>
                <a:gd name="T27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7" h="362">
                  <a:moveTo>
                    <a:pt x="322" y="0"/>
                  </a:moveTo>
                  <a:cubicBezTo>
                    <a:pt x="122" y="128"/>
                    <a:pt x="122" y="128"/>
                    <a:pt x="122" y="128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0" y="273"/>
                    <a:pt x="22" y="362"/>
                    <a:pt x="58" y="362"/>
                  </a:cubicBezTo>
                  <a:cubicBezTo>
                    <a:pt x="87" y="362"/>
                    <a:pt x="236" y="362"/>
                    <a:pt x="308" y="362"/>
                  </a:cubicBezTo>
                  <a:cubicBezTo>
                    <a:pt x="307" y="353"/>
                    <a:pt x="306" y="345"/>
                    <a:pt x="306" y="336"/>
                  </a:cubicBezTo>
                  <a:cubicBezTo>
                    <a:pt x="304" y="313"/>
                    <a:pt x="303" y="291"/>
                    <a:pt x="303" y="268"/>
                  </a:cubicBezTo>
                  <a:cubicBezTo>
                    <a:pt x="303" y="207"/>
                    <a:pt x="310" y="145"/>
                    <a:pt x="326" y="86"/>
                  </a:cubicBezTo>
                  <a:cubicBezTo>
                    <a:pt x="327" y="85"/>
                    <a:pt x="327" y="83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62"/>
                    <a:pt x="339" y="43"/>
                    <a:pt x="347" y="24"/>
                  </a:cubicBezTo>
                  <a:cubicBezTo>
                    <a:pt x="347" y="18"/>
                    <a:pt x="347" y="18"/>
                    <a:pt x="347" y="18"/>
                  </a:cubicBezTo>
                  <a:cubicBezTo>
                    <a:pt x="322" y="0"/>
                    <a:pt x="322" y="0"/>
                    <a:pt x="322" y="0"/>
                  </a:cubicBezTo>
                </a:path>
              </a:pathLst>
            </a:custGeom>
            <a:solidFill>
              <a:srgbClr val="CB4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1" name="Freeform 263">
              <a:extLst>
                <a:ext uri="{FF2B5EF4-FFF2-40B4-BE49-F238E27FC236}">
                  <a16:creationId xmlns:a16="http://schemas.microsoft.com/office/drawing/2014/main" id="{4948F7A0-13CB-E335-22C0-64EB81BED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97250" y="7096126"/>
              <a:ext cx="0" cy="4763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solidFill>
              <a:srgbClr val="DECF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2" name="Freeform 264">
              <a:extLst>
                <a:ext uri="{FF2B5EF4-FFF2-40B4-BE49-F238E27FC236}">
                  <a16:creationId xmlns:a16="http://schemas.microsoft.com/office/drawing/2014/main" id="{B0996E0B-AFDF-B4F4-3548-CEEABA048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7029451"/>
              <a:ext cx="26988" cy="68263"/>
            </a:xfrm>
            <a:custGeom>
              <a:avLst/>
              <a:gdLst>
                <a:gd name="T0" fmla="*/ 1 w 10"/>
                <a:gd name="T1" fmla="*/ 0 h 25"/>
                <a:gd name="T2" fmla="*/ 0 w 10"/>
                <a:gd name="T3" fmla="*/ 0 h 25"/>
                <a:gd name="T4" fmla="*/ 10 w 10"/>
                <a:gd name="T5" fmla="*/ 25 h 25"/>
                <a:gd name="T6" fmla="*/ 10 w 10"/>
                <a:gd name="T7" fmla="*/ 25 h 25"/>
                <a:gd name="T8" fmla="*/ 1 w 10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5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6" y="17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7" y="16"/>
                    <a:pt x="4" y="8"/>
                    <a:pt x="1" y="0"/>
                  </a:cubicBezTo>
                </a:path>
              </a:pathLst>
            </a:custGeom>
            <a:solidFill>
              <a:srgbClr val="C6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3" name="Freeform 265">
              <a:extLst>
                <a:ext uri="{FF2B5EF4-FFF2-40B4-BE49-F238E27FC236}">
                  <a16:creationId xmlns:a16="http://schemas.microsoft.com/office/drawing/2014/main" id="{3B484FBB-0898-CF84-C823-858F9F610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6763" y="6783388"/>
              <a:ext cx="985838" cy="317500"/>
            </a:xfrm>
            <a:custGeom>
              <a:avLst/>
              <a:gdLst>
                <a:gd name="T0" fmla="*/ 0 w 357"/>
                <a:gd name="T1" fmla="*/ 0 h 115"/>
                <a:gd name="T2" fmla="*/ 32 w 357"/>
                <a:gd name="T3" fmla="*/ 113 h 115"/>
                <a:gd name="T4" fmla="*/ 33 w 357"/>
                <a:gd name="T5" fmla="*/ 113 h 115"/>
                <a:gd name="T6" fmla="*/ 33 w 357"/>
                <a:gd name="T7" fmla="*/ 115 h 115"/>
                <a:gd name="T8" fmla="*/ 33 w 357"/>
                <a:gd name="T9" fmla="*/ 114 h 115"/>
                <a:gd name="T10" fmla="*/ 357 w 357"/>
                <a:gd name="T11" fmla="*/ 114 h 115"/>
                <a:gd name="T12" fmla="*/ 347 w 357"/>
                <a:gd name="T13" fmla="*/ 89 h 115"/>
                <a:gd name="T14" fmla="*/ 65 w 357"/>
                <a:gd name="T15" fmla="*/ 89 h 115"/>
                <a:gd name="T16" fmla="*/ 1 w 357"/>
                <a:gd name="T17" fmla="*/ 1 h 115"/>
                <a:gd name="T18" fmla="*/ 0 w 357"/>
                <a:gd name="T19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7" h="115">
                  <a:moveTo>
                    <a:pt x="0" y="0"/>
                  </a:moveTo>
                  <a:cubicBezTo>
                    <a:pt x="7" y="38"/>
                    <a:pt x="18" y="77"/>
                    <a:pt x="32" y="113"/>
                  </a:cubicBezTo>
                  <a:cubicBezTo>
                    <a:pt x="32" y="113"/>
                    <a:pt x="33" y="113"/>
                    <a:pt x="33" y="113"/>
                  </a:cubicBezTo>
                  <a:cubicBezTo>
                    <a:pt x="33" y="114"/>
                    <a:pt x="33" y="115"/>
                    <a:pt x="33" y="115"/>
                  </a:cubicBezTo>
                  <a:cubicBezTo>
                    <a:pt x="33" y="114"/>
                    <a:pt x="33" y="114"/>
                    <a:pt x="33" y="114"/>
                  </a:cubicBezTo>
                  <a:cubicBezTo>
                    <a:pt x="357" y="114"/>
                    <a:pt x="357" y="114"/>
                    <a:pt x="357" y="114"/>
                  </a:cubicBezTo>
                  <a:cubicBezTo>
                    <a:pt x="353" y="106"/>
                    <a:pt x="350" y="98"/>
                    <a:pt x="347" y="89"/>
                  </a:cubicBezTo>
                  <a:cubicBezTo>
                    <a:pt x="65" y="89"/>
                    <a:pt x="65" y="89"/>
                    <a:pt x="65" y="89"/>
                  </a:cubicBezTo>
                  <a:cubicBezTo>
                    <a:pt x="40" y="89"/>
                    <a:pt x="11" y="42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E55A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4" name="Rectangle 266">
              <a:extLst>
                <a:ext uri="{FF2B5EF4-FFF2-40B4-BE49-F238E27FC236}">
                  <a16:creationId xmlns:a16="http://schemas.microsoft.com/office/drawing/2014/main" id="{49C4515A-BEFF-01E1-CC9C-0A8B4F5D39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76600" y="5484813"/>
              <a:ext cx="1187450" cy="157163"/>
            </a:xfrm>
            <a:prstGeom prst="rect">
              <a:avLst/>
            </a:prstGeom>
            <a:solidFill>
              <a:srgbClr val="F8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5" name="Freeform 267">
              <a:extLst>
                <a:ext uri="{FF2B5EF4-FFF2-40B4-BE49-F238E27FC236}">
                  <a16:creationId xmlns:a16="http://schemas.microsoft.com/office/drawing/2014/main" id="{D53210E8-C9A1-68CC-A090-6BCABF2C5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9938" y="5589588"/>
              <a:ext cx="982663" cy="66675"/>
            </a:xfrm>
            <a:custGeom>
              <a:avLst/>
              <a:gdLst>
                <a:gd name="T0" fmla="*/ 0 w 619"/>
                <a:gd name="T1" fmla="*/ 0 h 42"/>
                <a:gd name="T2" fmla="*/ 619 w 619"/>
                <a:gd name="T3" fmla="*/ 0 h 42"/>
                <a:gd name="T4" fmla="*/ 619 w 619"/>
                <a:gd name="T5" fmla="*/ 42 h 42"/>
                <a:gd name="T6" fmla="*/ 54 w 619"/>
                <a:gd name="T7" fmla="*/ 42 h 42"/>
                <a:gd name="T8" fmla="*/ 0 w 619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42">
                  <a:moveTo>
                    <a:pt x="0" y="0"/>
                  </a:moveTo>
                  <a:lnTo>
                    <a:pt x="619" y="0"/>
                  </a:lnTo>
                  <a:lnTo>
                    <a:pt x="619" y="42"/>
                  </a:lnTo>
                  <a:lnTo>
                    <a:pt x="54" y="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A8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6" name="Freeform 268">
              <a:extLst>
                <a:ext uri="{FF2B5EF4-FFF2-40B4-BE49-F238E27FC236}">
                  <a16:creationId xmlns:a16="http://schemas.microsoft.com/office/drawing/2014/main" id="{5B2F160A-07C8-6647-8AA7-744D6E0F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81375" y="7097713"/>
              <a:ext cx="1082675" cy="330200"/>
            </a:xfrm>
            <a:custGeom>
              <a:avLst/>
              <a:gdLst>
                <a:gd name="T0" fmla="*/ 0 w 682"/>
                <a:gd name="T1" fmla="*/ 208 h 208"/>
                <a:gd name="T2" fmla="*/ 682 w 682"/>
                <a:gd name="T3" fmla="*/ 208 h 208"/>
                <a:gd name="T4" fmla="*/ 682 w 682"/>
                <a:gd name="T5" fmla="*/ 0 h 208"/>
                <a:gd name="T6" fmla="*/ 10 w 682"/>
                <a:gd name="T7" fmla="*/ 0 h 208"/>
                <a:gd name="T8" fmla="*/ 0 w 682"/>
                <a:gd name="T9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2" h="208">
                  <a:moveTo>
                    <a:pt x="0" y="208"/>
                  </a:moveTo>
                  <a:lnTo>
                    <a:pt x="682" y="208"/>
                  </a:lnTo>
                  <a:lnTo>
                    <a:pt x="682" y="0"/>
                  </a:lnTo>
                  <a:lnTo>
                    <a:pt x="10" y="0"/>
                  </a:lnTo>
                  <a:lnTo>
                    <a:pt x="0" y="208"/>
                  </a:lnTo>
                  <a:close/>
                </a:path>
              </a:pathLst>
            </a:custGeom>
            <a:solidFill>
              <a:srgbClr val="F8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7" name="Freeform 269">
              <a:extLst>
                <a:ext uri="{FF2B5EF4-FFF2-40B4-BE49-F238E27FC236}">
                  <a16:creationId xmlns:a16="http://schemas.microsoft.com/office/drawing/2014/main" id="{E36CB700-AE05-BC40-4D4C-6FC406283D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81375" y="7097713"/>
              <a:ext cx="1082675" cy="330200"/>
            </a:xfrm>
            <a:custGeom>
              <a:avLst/>
              <a:gdLst>
                <a:gd name="T0" fmla="*/ 0 w 682"/>
                <a:gd name="T1" fmla="*/ 208 h 208"/>
                <a:gd name="T2" fmla="*/ 682 w 682"/>
                <a:gd name="T3" fmla="*/ 208 h 208"/>
                <a:gd name="T4" fmla="*/ 682 w 682"/>
                <a:gd name="T5" fmla="*/ 0 h 208"/>
                <a:gd name="T6" fmla="*/ 10 w 682"/>
                <a:gd name="T7" fmla="*/ 0 h 208"/>
                <a:gd name="T8" fmla="*/ 0 w 682"/>
                <a:gd name="T9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2" h="208">
                  <a:moveTo>
                    <a:pt x="0" y="208"/>
                  </a:moveTo>
                  <a:lnTo>
                    <a:pt x="682" y="208"/>
                  </a:lnTo>
                  <a:lnTo>
                    <a:pt x="682" y="0"/>
                  </a:lnTo>
                  <a:lnTo>
                    <a:pt x="10" y="0"/>
                  </a:lnTo>
                  <a:lnTo>
                    <a:pt x="0" y="20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8" name="Freeform 270">
              <a:extLst>
                <a:ext uri="{FF2B5EF4-FFF2-40B4-BE49-F238E27FC236}">
                  <a16:creationId xmlns:a16="http://schemas.microsoft.com/office/drawing/2014/main" id="{0C64ED69-0368-2759-DB87-53A66BAB1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05200" y="5510213"/>
              <a:ext cx="719138" cy="915988"/>
            </a:xfrm>
            <a:custGeom>
              <a:avLst/>
              <a:gdLst>
                <a:gd name="T0" fmla="*/ 123 w 260"/>
                <a:gd name="T1" fmla="*/ 0 h 332"/>
                <a:gd name="T2" fmla="*/ 129 w 260"/>
                <a:gd name="T3" fmla="*/ 1 h 332"/>
                <a:gd name="T4" fmla="*/ 235 w 260"/>
                <a:gd name="T5" fmla="*/ 46 h 332"/>
                <a:gd name="T6" fmla="*/ 260 w 260"/>
                <a:gd name="T7" fmla="*/ 59 h 332"/>
                <a:gd name="T8" fmla="*/ 220 w 260"/>
                <a:gd name="T9" fmla="*/ 185 h 332"/>
                <a:gd name="T10" fmla="*/ 207 w 260"/>
                <a:gd name="T11" fmla="*/ 332 h 332"/>
                <a:gd name="T12" fmla="*/ 184 w 260"/>
                <a:gd name="T13" fmla="*/ 309 h 332"/>
                <a:gd name="T14" fmla="*/ 89 w 260"/>
                <a:gd name="T15" fmla="*/ 202 h 332"/>
                <a:gd name="T16" fmla="*/ 5 w 260"/>
                <a:gd name="T17" fmla="*/ 130 h 332"/>
                <a:gd name="T18" fmla="*/ 32 w 260"/>
                <a:gd name="T19" fmla="*/ 38 h 332"/>
                <a:gd name="T20" fmla="*/ 123 w 260"/>
                <a:gd name="T21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0" h="332">
                  <a:moveTo>
                    <a:pt x="123" y="0"/>
                  </a:moveTo>
                  <a:cubicBezTo>
                    <a:pt x="125" y="0"/>
                    <a:pt x="127" y="0"/>
                    <a:pt x="129" y="1"/>
                  </a:cubicBezTo>
                  <a:cubicBezTo>
                    <a:pt x="235" y="46"/>
                    <a:pt x="235" y="46"/>
                    <a:pt x="235" y="46"/>
                  </a:cubicBezTo>
                  <a:cubicBezTo>
                    <a:pt x="243" y="50"/>
                    <a:pt x="252" y="54"/>
                    <a:pt x="260" y="59"/>
                  </a:cubicBezTo>
                  <a:cubicBezTo>
                    <a:pt x="243" y="94"/>
                    <a:pt x="229" y="137"/>
                    <a:pt x="220" y="185"/>
                  </a:cubicBezTo>
                  <a:cubicBezTo>
                    <a:pt x="210" y="234"/>
                    <a:pt x="206" y="283"/>
                    <a:pt x="207" y="332"/>
                  </a:cubicBezTo>
                  <a:cubicBezTo>
                    <a:pt x="199" y="324"/>
                    <a:pt x="190" y="316"/>
                    <a:pt x="184" y="309"/>
                  </a:cubicBezTo>
                  <a:cubicBezTo>
                    <a:pt x="89" y="202"/>
                    <a:pt x="89" y="202"/>
                    <a:pt x="89" y="202"/>
                  </a:cubicBezTo>
                  <a:cubicBezTo>
                    <a:pt x="77" y="189"/>
                    <a:pt x="0" y="156"/>
                    <a:pt x="5" y="130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7" y="15"/>
                    <a:pt x="111" y="0"/>
                    <a:pt x="123" y="0"/>
                  </a:cubicBezTo>
                  <a:close/>
                </a:path>
              </a:pathLst>
            </a:custGeom>
            <a:solidFill>
              <a:srgbClr val="DD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9" name="Freeform 271">
              <a:extLst>
                <a:ext uri="{FF2B5EF4-FFF2-40B4-BE49-F238E27FC236}">
                  <a16:creationId xmlns:a16="http://schemas.microsoft.com/office/drawing/2014/main" id="{B48A8BC8-4898-DCE8-A7B1-66A39DDFA7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0213" y="5868988"/>
              <a:ext cx="1106488" cy="557213"/>
            </a:xfrm>
            <a:custGeom>
              <a:avLst/>
              <a:gdLst>
                <a:gd name="T0" fmla="*/ 378 w 401"/>
                <a:gd name="T1" fmla="*/ 179 h 202"/>
                <a:gd name="T2" fmla="*/ 310 w 401"/>
                <a:gd name="T3" fmla="*/ 102 h 202"/>
                <a:gd name="T4" fmla="*/ 284 w 401"/>
                <a:gd name="T5" fmla="*/ 74 h 202"/>
                <a:gd name="T6" fmla="*/ 272 w 401"/>
                <a:gd name="T7" fmla="*/ 49 h 202"/>
                <a:gd name="T8" fmla="*/ 271 w 401"/>
                <a:gd name="T9" fmla="*/ 0 h 202"/>
                <a:gd name="T10" fmla="*/ 145 w 401"/>
                <a:gd name="T11" fmla="*/ 0 h 202"/>
                <a:gd name="T12" fmla="*/ 20 w 401"/>
                <a:gd name="T13" fmla="*/ 0 h 202"/>
                <a:gd name="T14" fmla="*/ 5 w 401"/>
                <a:gd name="T15" fmla="*/ 0 h 202"/>
                <a:gd name="T16" fmla="*/ 13 w 401"/>
                <a:gd name="T17" fmla="*/ 0 h 202"/>
                <a:gd name="T18" fmla="*/ 45 w 401"/>
                <a:gd name="T19" fmla="*/ 16 h 202"/>
                <a:gd name="T20" fmla="*/ 3 w 401"/>
                <a:gd name="T21" fmla="*/ 48 h 202"/>
                <a:gd name="T22" fmla="*/ 9 w 401"/>
                <a:gd name="T23" fmla="*/ 65 h 202"/>
                <a:gd name="T24" fmla="*/ 19 w 401"/>
                <a:gd name="T25" fmla="*/ 78 h 202"/>
                <a:gd name="T26" fmla="*/ 98 w 401"/>
                <a:gd name="T27" fmla="*/ 167 h 202"/>
                <a:gd name="T28" fmla="*/ 109 w 401"/>
                <a:gd name="T29" fmla="*/ 179 h 202"/>
                <a:gd name="T30" fmla="*/ 117 w 401"/>
                <a:gd name="T31" fmla="*/ 188 h 202"/>
                <a:gd name="T32" fmla="*/ 129 w 401"/>
                <a:gd name="T33" fmla="*/ 199 h 202"/>
                <a:gd name="T34" fmla="*/ 132 w 401"/>
                <a:gd name="T35" fmla="*/ 202 h 202"/>
                <a:gd name="T36" fmla="*/ 161 w 401"/>
                <a:gd name="T37" fmla="*/ 202 h 202"/>
                <a:gd name="T38" fmla="*/ 333 w 401"/>
                <a:gd name="T39" fmla="*/ 202 h 202"/>
                <a:gd name="T40" fmla="*/ 401 w 401"/>
                <a:gd name="T41" fmla="*/ 202 h 202"/>
                <a:gd name="T42" fmla="*/ 378 w 401"/>
                <a:gd name="T43" fmla="*/ 179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1" h="202">
                  <a:moveTo>
                    <a:pt x="378" y="179"/>
                  </a:moveTo>
                  <a:cubicBezTo>
                    <a:pt x="356" y="154"/>
                    <a:pt x="333" y="128"/>
                    <a:pt x="310" y="102"/>
                  </a:cubicBezTo>
                  <a:cubicBezTo>
                    <a:pt x="302" y="93"/>
                    <a:pt x="293" y="83"/>
                    <a:pt x="284" y="74"/>
                  </a:cubicBezTo>
                  <a:cubicBezTo>
                    <a:pt x="278" y="67"/>
                    <a:pt x="275" y="58"/>
                    <a:pt x="272" y="49"/>
                  </a:cubicBezTo>
                  <a:cubicBezTo>
                    <a:pt x="268" y="34"/>
                    <a:pt x="267" y="16"/>
                    <a:pt x="271" y="0"/>
                  </a:cubicBezTo>
                  <a:cubicBezTo>
                    <a:pt x="243" y="0"/>
                    <a:pt x="172" y="0"/>
                    <a:pt x="145" y="0"/>
                  </a:cubicBezTo>
                  <a:cubicBezTo>
                    <a:pt x="103" y="0"/>
                    <a:pt x="62" y="0"/>
                    <a:pt x="20" y="0"/>
                  </a:cubicBezTo>
                  <a:cubicBezTo>
                    <a:pt x="15" y="0"/>
                    <a:pt x="10" y="0"/>
                    <a:pt x="5" y="0"/>
                  </a:cubicBezTo>
                  <a:cubicBezTo>
                    <a:pt x="4" y="0"/>
                    <a:pt x="14" y="0"/>
                    <a:pt x="13" y="0"/>
                  </a:cubicBezTo>
                  <a:cubicBezTo>
                    <a:pt x="11" y="0"/>
                    <a:pt x="45" y="15"/>
                    <a:pt x="45" y="16"/>
                  </a:cubicBezTo>
                  <a:cubicBezTo>
                    <a:pt x="44" y="27"/>
                    <a:pt x="0" y="38"/>
                    <a:pt x="3" y="48"/>
                  </a:cubicBezTo>
                  <a:cubicBezTo>
                    <a:pt x="4" y="54"/>
                    <a:pt x="7" y="60"/>
                    <a:pt x="9" y="65"/>
                  </a:cubicBezTo>
                  <a:cubicBezTo>
                    <a:pt x="12" y="70"/>
                    <a:pt x="16" y="74"/>
                    <a:pt x="19" y="78"/>
                  </a:cubicBezTo>
                  <a:cubicBezTo>
                    <a:pt x="46" y="108"/>
                    <a:pt x="72" y="137"/>
                    <a:pt x="98" y="167"/>
                  </a:cubicBezTo>
                  <a:cubicBezTo>
                    <a:pt x="102" y="171"/>
                    <a:pt x="105" y="175"/>
                    <a:pt x="109" y="179"/>
                  </a:cubicBezTo>
                  <a:cubicBezTo>
                    <a:pt x="111" y="182"/>
                    <a:pt x="114" y="185"/>
                    <a:pt x="117" y="188"/>
                  </a:cubicBezTo>
                  <a:cubicBezTo>
                    <a:pt x="121" y="192"/>
                    <a:pt x="125" y="196"/>
                    <a:pt x="129" y="199"/>
                  </a:cubicBezTo>
                  <a:cubicBezTo>
                    <a:pt x="129" y="200"/>
                    <a:pt x="131" y="202"/>
                    <a:pt x="132" y="202"/>
                  </a:cubicBezTo>
                  <a:cubicBezTo>
                    <a:pt x="142" y="202"/>
                    <a:pt x="151" y="202"/>
                    <a:pt x="161" y="202"/>
                  </a:cubicBezTo>
                  <a:cubicBezTo>
                    <a:pt x="204" y="202"/>
                    <a:pt x="290" y="202"/>
                    <a:pt x="333" y="202"/>
                  </a:cubicBezTo>
                  <a:cubicBezTo>
                    <a:pt x="356" y="202"/>
                    <a:pt x="378" y="202"/>
                    <a:pt x="401" y="202"/>
                  </a:cubicBezTo>
                  <a:cubicBezTo>
                    <a:pt x="393" y="195"/>
                    <a:pt x="385" y="187"/>
                    <a:pt x="378" y="179"/>
                  </a:cubicBezTo>
                  <a:close/>
                </a:path>
              </a:pathLst>
            </a:custGeom>
            <a:solidFill>
              <a:srgbClr val="D356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0" name="Freeform 272">
              <a:extLst>
                <a:ext uri="{FF2B5EF4-FFF2-40B4-BE49-F238E27FC236}">
                  <a16:creationId xmlns:a16="http://schemas.microsoft.com/office/drawing/2014/main" id="{C90F3385-29C7-D41E-CD95-FB7239F9E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67038" y="5510213"/>
              <a:ext cx="877888" cy="490538"/>
            </a:xfrm>
            <a:custGeom>
              <a:avLst/>
              <a:gdLst>
                <a:gd name="T0" fmla="*/ 192 w 318"/>
                <a:gd name="T1" fmla="*/ 0 h 178"/>
                <a:gd name="T2" fmla="*/ 68 w 318"/>
                <a:gd name="T3" fmla="*/ 0 h 178"/>
                <a:gd name="T4" fmla="*/ 50 w 318"/>
                <a:gd name="T5" fmla="*/ 0 h 178"/>
                <a:gd name="T6" fmla="*/ 21 w 318"/>
                <a:gd name="T7" fmla="*/ 38 h 178"/>
                <a:gd name="T8" fmla="*/ 2 w 318"/>
                <a:gd name="T9" fmla="*/ 130 h 178"/>
                <a:gd name="T10" fmla="*/ 3 w 318"/>
                <a:gd name="T11" fmla="*/ 130 h 178"/>
                <a:gd name="T12" fmla="*/ 1 w 318"/>
                <a:gd name="T13" fmla="*/ 146 h 178"/>
                <a:gd name="T14" fmla="*/ 4 w 318"/>
                <a:gd name="T15" fmla="*/ 178 h 178"/>
                <a:gd name="T16" fmla="*/ 273 w 318"/>
                <a:gd name="T17" fmla="*/ 178 h 178"/>
                <a:gd name="T18" fmla="*/ 272 w 318"/>
                <a:gd name="T19" fmla="*/ 130 h 178"/>
                <a:gd name="T20" fmla="*/ 290 w 318"/>
                <a:gd name="T21" fmla="*/ 38 h 178"/>
                <a:gd name="T22" fmla="*/ 271 w 318"/>
                <a:gd name="T23" fmla="*/ 38 h 178"/>
                <a:gd name="T24" fmla="*/ 285 w 318"/>
                <a:gd name="T25" fmla="*/ 38 h 178"/>
                <a:gd name="T26" fmla="*/ 289 w 318"/>
                <a:gd name="T27" fmla="*/ 38 h 178"/>
                <a:gd name="T28" fmla="*/ 290 w 318"/>
                <a:gd name="T29" fmla="*/ 38 h 178"/>
                <a:gd name="T30" fmla="*/ 292 w 318"/>
                <a:gd name="T31" fmla="*/ 30 h 178"/>
                <a:gd name="T32" fmla="*/ 318 w 318"/>
                <a:gd name="T33" fmla="*/ 0 h 178"/>
                <a:gd name="T34" fmla="*/ 192 w 318"/>
                <a:gd name="T3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8" h="178">
                  <a:moveTo>
                    <a:pt x="192" y="0"/>
                  </a:moveTo>
                  <a:cubicBezTo>
                    <a:pt x="151" y="0"/>
                    <a:pt x="109" y="0"/>
                    <a:pt x="68" y="0"/>
                  </a:cubicBezTo>
                  <a:cubicBezTo>
                    <a:pt x="62" y="0"/>
                    <a:pt x="56" y="0"/>
                    <a:pt x="50" y="0"/>
                  </a:cubicBezTo>
                  <a:cubicBezTo>
                    <a:pt x="32" y="0"/>
                    <a:pt x="23" y="24"/>
                    <a:pt x="21" y="38"/>
                  </a:cubicBezTo>
                  <a:cubicBezTo>
                    <a:pt x="2" y="130"/>
                    <a:pt x="2" y="130"/>
                    <a:pt x="2" y="130"/>
                  </a:cubicBezTo>
                  <a:cubicBezTo>
                    <a:pt x="3" y="130"/>
                    <a:pt x="3" y="130"/>
                    <a:pt x="3" y="130"/>
                  </a:cubicBezTo>
                  <a:cubicBezTo>
                    <a:pt x="1" y="130"/>
                    <a:pt x="1" y="145"/>
                    <a:pt x="1" y="146"/>
                  </a:cubicBezTo>
                  <a:cubicBezTo>
                    <a:pt x="0" y="157"/>
                    <a:pt x="1" y="168"/>
                    <a:pt x="4" y="178"/>
                  </a:cubicBezTo>
                  <a:cubicBezTo>
                    <a:pt x="273" y="178"/>
                    <a:pt x="273" y="178"/>
                    <a:pt x="273" y="178"/>
                  </a:cubicBezTo>
                  <a:cubicBezTo>
                    <a:pt x="269" y="163"/>
                    <a:pt x="269" y="146"/>
                    <a:pt x="272" y="130"/>
                  </a:cubicBezTo>
                  <a:cubicBezTo>
                    <a:pt x="290" y="38"/>
                    <a:pt x="290" y="38"/>
                    <a:pt x="290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6" y="38"/>
                    <a:pt x="281" y="38"/>
                    <a:pt x="285" y="38"/>
                  </a:cubicBezTo>
                  <a:cubicBezTo>
                    <a:pt x="287" y="38"/>
                    <a:pt x="288" y="38"/>
                    <a:pt x="289" y="38"/>
                  </a:cubicBezTo>
                  <a:cubicBezTo>
                    <a:pt x="290" y="38"/>
                    <a:pt x="290" y="38"/>
                    <a:pt x="290" y="38"/>
                  </a:cubicBezTo>
                  <a:cubicBezTo>
                    <a:pt x="290" y="38"/>
                    <a:pt x="292" y="30"/>
                    <a:pt x="292" y="30"/>
                  </a:cubicBezTo>
                  <a:cubicBezTo>
                    <a:pt x="295" y="18"/>
                    <a:pt x="304" y="0"/>
                    <a:pt x="318" y="0"/>
                  </a:cubicBezTo>
                  <a:cubicBezTo>
                    <a:pt x="290" y="0"/>
                    <a:pt x="220" y="0"/>
                    <a:pt x="192" y="0"/>
                  </a:cubicBezTo>
                  <a:close/>
                </a:path>
              </a:pathLst>
            </a:custGeom>
            <a:solidFill>
              <a:srgbClr val="FF6D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1" name="Rectangle 273">
              <a:extLst>
                <a:ext uri="{FF2B5EF4-FFF2-40B4-BE49-F238E27FC236}">
                  <a16:creationId xmlns:a16="http://schemas.microsoft.com/office/drawing/2014/main" id="{0E5E6620-7854-B3AB-3E39-D6ABB6EFC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92600" y="5272088"/>
              <a:ext cx="249238" cy="2317750"/>
            </a:xfrm>
            <a:prstGeom prst="rect">
              <a:avLst/>
            </a:prstGeom>
            <a:solidFill>
              <a:srgbClr val="F8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2" name="Rectangle 274">
              <a:extLst>
                <a:ext uri="{FF2B5EF4-FFF2-40B4-BE49-F238E27FC236}">
                  <a16:creationId xmlns:a16="http://schemas.microsoft.com/office/drawing/2014/main" id="{3FD624DB-2DDD-2265-6BEE-509ED47F9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92600" y="5272088"/>
              <a:ext cx="249238" cy="2317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3" name="Freeform 275">
              <a:extLst>
                <a:ext uri="{FF2B5EF4-FFF2-40B4-BE49-F238E27FC236}">
                  <a16:creationId xmlns:a16="http://schemas.microsoft.com/office/drawing/2014/main" id="{7C030141-045F-69A2-5F6A-77F0E1EC2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41838" y="6026151"/>
              <a:ext cx="93663" cy="581025"/>
            </a:xfrm>
            <a:custGeom>
              <a:avLst/>
              <a:gdLst>
                <a:gd name="T0" fmla="*/ 0 w 34"/>
                <a:gd name="T1" fmla="*/ 0 h 210"/>
                <a:gd name="T2" fmla="*/ 0 w 34"/>
                <a:gd name="T3" fmla="*/ 210 h 210"/>
                <a:gd name="T4" fmla="*/ 11 w 34"/>
                <a:gd name="T5" fmla="*/ 183 h 210"/>
                <a:gd name="T6" fmla="*/ 29 w 34"/>
                <a:gd name="T7" fmla="*/ 91 h 210"/>
                <a:gd name="T8" fmla="*/ 16 w 34"/>
                <a:gd name="T9" fmla="*/ 19 h 210"/>
                <a:gd name="T10" fmla="*/ 0 w 34"/>
                <a:gd name="T11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10">
                  <a:moveTo>
                    <a:pt x="0" y="0"/>
                  </a:moveTo>
                  <a:cubicBezTo>
                    <a:pt x="0" y="210"/>
                    <a:pt x="0" y="210"/>
                    <a:pt x="0" y="210"/>
                  </a:cubicBezTo>
                  <a:cubicBezTo>
                    <a:pt x="5" y="204"/>
                    <a:pt x="9" y="194"/>
                    <a:pt x="11" y="183"/>
                  </a:cubicBezTo>
                  <a:cubicBezTo>
                    <a:pt x="29" y="91"/>
                    <a:pt x="29" y="91"/>
                    <a:pt x="29" y="91"/>
                  </a:cubicBezTo>
                  <a:cubicBezTo>
                    <a:pt x="34" y="65"/>
                    <a:pt x="28" y="32"/>
                    <a:pt x="16" y="19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3DC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4" name="Freeform 276">
              <a:extLst>
                <a:ext uri="{FF2B5EF4-FFF2-40B4-BE49-F238E27FC236}">
                  <a16:creationId xmlns:a16="http://schemas.microsoft.com/office/drawing/2014/main" id="{8E255CEA-1B0F-A315-218E-F2742B9F6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92600" y="5741988"/>
              <a:ext cx="249238" cy="1336675"/>
            </a:xfrm>
            <a:custGeom>
              <a:avLst/>
              <a:gdLst>
                <a:gd name="T0" fmla="*/ 0 w 90"/>
                <a:gd name="T1" fmla="*/ 0 h 484"/>
                <a:gd name="T2" fmla="*/ 0 w 90"/>
                <a:gd name="T3" fmla="*/ 484 h 484"/>
                <a:gd name="T4" fmla="*/ 34 w 90"/>
                <a:gd name="T5" fmla="*/ 307 h 484"/>
                <a:gd name="T6" fmla="*/ 68 w 90"/>
                <a:gd name="T7" fmla="*/ 323 h 484"/>
                <a:gd name="T8" fmla="*/ 73 w 90"/>
                <a:gd name="T9" fmla="*/ 324 h 484"/>
                <a:gd name="T10" fmla="*/ 90 w 90"/>
                <a:gd name="T11" fmla="*/ 313 h 484"/>
                <a:gd name="T12" fmla="*/ 90 w 90"/>
                <a:gd name="T13" fmla="*/ 103 h 484"/>
                <a:gd name="T14" fmla="*/ 13 w 90"/>
                <a:gd name="T15" fmla="*/ 14 h 484"/>
                <a:gd name="T16" fmla="*/ 0 w 90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484">
                  <a:moveTo>
                    <a:pt x="0" y="0"/>
                  </a:moveTo>
                  <a:cubicBezTo>
                    <a:pt x="0" y="484"/>
                    <a:pt x="0" y="484"/>
                    <a:pt x="0" y="484"/>
                  </a:cubicBezTo>
                  <a:cubicBezTo>
                    <a:pt x="15" y="431"/>
                    <a:pt x="30" y="363"/>
                    <a:pt x="34" y="307"/>
                  </a:cubicBezTo>
                  <a:cubicBezTo>
                    <a:pt x="68" y="323"/>
                    <a:pt x="68" y="323"/>
                    <a:pt x="68" y="323"/>
                  </a:cubicBezTo>
                  <a:cubicBezTo>
                    <a:pt x="70" y="323"/>
                    <a:pt x="71" y="324"/>
                    <a:pt x="73" y="324"/>
                  </a:cubicBezTo>
                  <a:cubicBezTo>
                    <a:pt x="79" y="324"/>
                    <a:pt x="85" y="320"/>
                    <a:pt x="90" y="313"/>
                  </a:cubicBezTo>
                  <a:cubicBezTo>
                    <a:pt x="90" y="103"/>
                    <a:pt x="90" y="103"/>
                    <a:pt x="90" y="103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0"/>
                    <a:pt x="5" y="5"/>
                    <a:pt x="0" y="0"/>
                  </a:cubicBezTo>
                </a:path>
              </a:pathLst>
            </a:custGeom>
            <a:solidFill>
              <a:srgbClr val="D3DC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5" name="Freeform 277">
              <a:extLst>
                <a:ext uri="{FF2B5EF4-FFF2-40B4-BE49-F238E27FC236}">
                  <a16:creationId xmlns:a16="http://schemas.microsoft.com/office/drawing/2014/main" id="{BFDE89BF-CF5E-B024-9730-F36EACEB6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9938" y="7097713"/>
              <a:ext cx="982663" cy="47625"/>
            </a:xfrm>
            <a:custGeom>
              <a:avLst/>
              <a:gdLst>
                <a:gd name="T0" fmla="*/ 0 w 619"/>
                <a:gd name="T1" fmla="*/ 30 h 30"/>
                <a:gd name="T2" fmla="*/ 619 w 619"/>
                <a:gd name="T3" fmla="*/ 30 h 30"/>
                <a:gd name="T4" fmla="*/ 619 w 619"/>
                <a:gd name="T5" fmla="*/ 0 h 30"/>
                <a:gd name="T6" fmla="*/ 54 w 619"/>
                <a:gd name="T7" fmla="*/ 0 h 30"/>
                <a:gd name="T8" fmla="*/ 0 w 619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30">
                  <a:moveTo>
                    <a:pt x="0" y="30"/>
                  </a:moveTo>
                  <a:lnTo>
                    <a:pt x="619" y="30"/>
                  </a:lnTo>
                  <a:lnTo>
                    <a:pt x="619" y="0"/>
                  </a:lnTo>
                  <a:lnTo>
                    <a:pt x="54" y="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D6D5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6" name="Freeform 278">
              <a:extLst>
                <a:ext uri="{FF2B5EF4-FFF2-40B4-BE49-F238E27FC236}">
                  <a16:creationId xmlns:a16="http://schemas.microsoft.com/office/drawing/2014/main" id="{26408914-1AA4-60AB-5987-981F1E1CB8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460663" y="4637088"/>
              <a:ext cx="2809875" cy="3908425"/>
            </a:xfrm>
            <a:custGeom>
              <a:avLst/>
              <a:gdLst>
                <a:gd name="T0" fmla="*/ 528 w 1018"/>
                <a:gd name="T1" fmla="*/ 1173 h 1415"/>
                <a:gd name="T2" fmla="*/ 328 w 1018"/>
                <a:gd name="T3" fmla="*/ 1170 h 1415"/>
                <a:gd name="T4" fmla="*/ 127 w 1018"/>
                <a:gd name="T5" fmla="*/ 1167 h 1415"/>
                <a:gd name="T6" fmla="*/ 38 w 1018"/>
                <a:gd name="T7" fmla="*/ 1124 h 1415"/>
                <a:gd name="T8" fmla="*/ 2 w 1018"/>
                <a:gd name="T9" fmla="*/ 1156 h 1415"/>
                <a:gd name="T10" fmla="*/ 22 w 1018"/>
                <a:gd name="T11" fmla="*/ 1187 h 1415"/>
                <a:gd name="T12" fmla="*/ 64 w 1018"/>
                <a:gd name="T13" fmla="*/ 1210 h 1415"/>
                <a:gd name="T14" fmla="*/ 164 w 1018"/>
                <a:gd name="T15" fmla="*/ 1238 h 1415"/>
                <a:gd name="T16" fmla="*/ 209 w 1018"/>
                <a:gd name="T17" fmla="*/ 1227 h 1415"/>
                <a:gd name="T18" fmla="*/ 267 w 1018"/>
                <a:gd name="T19" fmla="*/ 1220 h 1415"/>
                <a:gd name="T20" fmla="*/ 368 w 1018"/>
                <a:gd name="T21" fmla="*/ 1213 h 1415"/>
                <a:gd name="T22" fmla="*/ 406 w 1018"/>
                <a:gd name="T23" fmla="*/ 1275 h 1415"/>
                <a:gd name="T24" fmla="*/ 444 w 1018"/>
                <a:gd name="T25" fmla="*/ 1259 h 1415"/>
                <a:gd name="T26" fmla="*/ 518 w 1018"/>
                <a:gd name="T27" fmla="*/ 1232 h 1415"/>
                <a:gd name="T28" fmla="*/ 602 w 1018"/>
                <a:gd name="T29" fmla="*/ 1243 h 1415"/>
                <a:gd name="T30" fmla="*/ 727 w 1018"/>
                <a:gd name="T31" fmla="*/ 1264 h 1415"/>
                <a:gd name="T32" fmla="*/ 758 w 1018"/>
                <a:gd name="T33" fmla="*/ 1235 h 1415"/>
                <a:gd name="T34" fmla="*/ 772 w 1018"/>
                <a:gd name="T35" fmla="*/ 1285 h 1415"/>
                <a:gd name="T36" fmla="*/ 778 w 1018"/>
                <a:gd name="T37" fmla="*/ 1325 h 1415"/>
                <a:gd name="T38" fmla="*/ 779 w 1018"/>
                <a:gd name="T39" fmla="*/ 1380 h 1415"/>
                <a:gd name="T40" fmla="*/ 818 w 1018"/>
                <a:gd name="T41" fmla="*/ 1387 h 1415"/>
                <a:gd name="T42" fmla="*/ 838 w 1018"/>
                <a:gd name="T43" fmla="*/ 1157 h 1415"/>
                <a:gd name="T44" fmla="*/ 846 w 1018"/>
                <a:gd name="T45" fmla="*/ 1080 h 1415"/>
                <a:gd name="T46" fmla="*/ 839 w 1018"/>
                <a:gd name="T47" fmla="*/ 1044 h 1415"/>
                <a:gd name="T48" fmla="*/ 844 w 1018"/>
                <a:gd name="T49" fmla="*/ 1015 h 1415"/>
                <a:gd name="T50" fmla="*/ 830 w 1018"/>
                <a:gd name="T51" fmla="*/ 991 h 1415"/>
                <a:gd name="T52" fmla="*/ 838 w 1018"/>
                <a:gd name="T53" fmla="*/ 990 h 1415"/>
                <a:gd name="T54" fmla="*/ 851 w 1018"/>
                <a:gd name="T55" fmla="*/ 962 h 1415"/>
                <a:gd name="T56" fmla="*/ 840 w 1018"/>
                <a:gd name="T57" fmla="*/ 914 h 1415"/>
                <a:gd name="T58" fmla="*/ 826 w 1018"/>
                <a:gd name="T59" fmla="*/ 845 h 1415"/>
                <a:gd name="T60" fmla="*/ 824 w 1018"/>
                <a:gd name="T61" fmla="*/ 789 h 1415"/>
                <a:gd name="T62" fmla="*/ 818 w 1018"/>
                <a:gd name="T63" fmla="*/ 751 h 1415"/>
                <a:gd name="T64" fmla="*/ 823 w 1018"/>
                <a:gd name="T65" fmla="*/ 689 h 1415"/>
                <a:gd name="T66" fmla="*/ 840 w 1018"/>
                <a:gd name="T67" fmla="*/ 645 h 1415"/>
                <a:gd name="T68" fmla="*/ 893 w 1018"/>
                <a:gd name="T69" fmla="*/ 536 h 1415"/>
                <a:gd name="T70" fmla="*/ 849 w 1018"/>
                <a:gd name="T71" fmla="*/ 367 h 1415"/>
                <a:gd name="T72" fmla="*/ 863 w 1018"/>
                <a:gd name="T73" fmla="*/ 314 h 1415"/>
                <a:gd name="T74" fmla="*/ 973 w 1018"/>
                <a:gd name="T75" fmla="*/ 250 h 1415"/>
                <a:gd name="T76" fmla="*/ 1017 w 1018"/>
                <a:gd name="T77" fmla="*/ 211 h 1415"/>
                <a:gd name="T78" fmla="*/ 937 w 1018"/>
                <a:gd name="T79" fmla="*/ 220 h 1415"/>
                <a:gd name="T80" fmla="*/ 908 w 1018"/>
                <a:gd name="T81" fmla="*/ 171 h 1415"/>
                <a:gd name="T82" fmla="*/ 862 w 1018"/>
                <a:gd name="T83" fmla="*/ 44 h 1415"/>
                <a:gd name="T84" fmla="*/ 899 w 1018"/>
                <a:gd name="T85" fmla="*/ 55 h 1415"/>
                <a:gd name="T86" fmla="*/ 957 w 1018"/>
                <a:gd name="T87" fmla="*/ 81 h 1415"/>
                <a:gd name="T88" fmla="*/ 945 w 1018"/>
                <a:gd name="T89" fmla="*/ 26 h 1415"/>
                <a:gd name="T90" fmla="*/ 879 w 1018"/>
                <a:gd name="T91" fmla="*/ 6 h 1415"/>
                <a:gd name="T92" fmla="*/ 714 w 1018"/>
                <a:gd name="T93" fmla="*/ 17 h 1415"/>
                <a:gd name="T94" fmla="*/ 632 w 1018"/>
                <a:gd name="T95" fmla="*/ 72 h 1415"/>
                <a:gd name="T96" fmla="*/ 619 w 1018"/>
                <a:gd name="T97" fmla="*/ 91 h 1415"/>
                <a:gd name="T98" fmla="*/ 639 w 1018"/>
                <a:gd name="T99" fmla="*/ 94 h 1415"/>
                <a:gd name="T100" fmla="*/ 738 w 1018"/>
                <a:gd name="T101" fmla="*/ 183 h 1415"/>
                <a:gd name="T102" fmla="*/ 748 w 1018"/>
                <a:gd name="T103" fmla="*/ 293 h 1415"/>
                <a:gd name="T104" fmla="*/ 750 w 1018"/>
                <a:gd name="T105" fmla="*/ 503 h 1415"/>
                <a:gd name="T106" fmla="*/ 758 w 1018"/>
                <a:gd name="T107" fmla="*/ 768 h 1415"/>
                <a:gd name="T108" fmla="*/ 758 w 1018"/>
                <a:gd name="T109" fmla="*/ 1106 h 1415"/>
                <a:gd name="T110" fmla="*/ 830 w 1018"/>
                <a:gd name="T111" fmla="*/ 538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8" h="1415">
                  <a:moveTo>
                    <a:pt x="620" y="1170"/>
                  </a:moveTo>
                  <a:cubicBezTo>
                    <a:pt x="613" y="1169"/>
                    <a:pt x="606" y="1170"/>
                    <a:pt x="598" y="1171"/>
                  </a:cubicBezTo>
                  <a:cubicBezTo>
                    <a:pt x="591" y="1171"/>
                    <a:pt x="584" y="1172"/>
                    <a:pt x="576" y="1171"/>
                  </a:cubicBezTo>
                  <a:cubicBezTo>
                    <a:pt x="560" y="1171"/>
                    <a:pt x="544" y="1171"/>
                    <a:pt x="528" y="1173"/>
                  </a:cubicBezTo>
                  <a:cubicBezTo>
                    <a:pt x="513" y="1174"/>
                    <a:pt x="497" y="1178"/>
                    <a:pt x="485" y="1188"/>
                  </a:cubicBezTo>
                  <a:cubicBezTo>
                    <a:pt x="470" y="1169"/>
                    <a:pt x="441" y="1171"/>
                    <a:pt x="419" y="1169"/>
                  </a:cubicBezTo>
                  <a:cubicBezTo>
                    <a:pt x="404" y="1168"/>
                    <a:pt x="389" y="1167"/>
                    <a:pt x="374" y="1168"/>
                  </a:cubicBezTo>
                  <a:cubicBezTo>
                    <a:pt x="358" y="1169"/>
                    <a:pt x="343" y="1170"/>
                    <a:pt x="328" y="1170"/>
                  </a:cubicBezTo>
                  <a:cubicBezTo>
                    <a:pt x="313" y="1170"/>
                    <a:pt x="298" y="1170"/>
                    <a:pt x="283" y="1169"/>
                  </a:cubicBezTo>
                  <a:cubicBezTo>
                    <a:pt x="268" y="1167"/>
                    <a:pt x="252" y="1176"/>
                    <a:pt x="237" y="1177"/>
                  </a:cubicBezTo>
                  <a:cubicBezTo>
                    <a:pt x="207" y="1177"/>
                    <a:pt x="178" y="1170"/>
                    <a:pt x="148" y="1170"/>
                  </a:cubicBezTo>
                  <a:cubicBezTo>
                    <a:pt x="141" y="1170"/>
                    <a:pt x="134" y="1169"/>
                    <a:pt x="127" y="1167"/>
                  </a:cubicBezTo>
                  <a:cubicBezTo>
                    <a:pt x="120" y="1166"/>
                    <a:pt x="111" y="1167"/>
                    <a:pt x="105" y="1164"/>
                  </a:cubicBezTo>
                  <a:cubicBezTo>
                    <a:pt x="93" y="1158"/>
                    <a:pt x="81" y="1152"/>
                    <a:pt x="69" y="1144"/>
                  </a:cubicBezTo>
                  <a:cubicBezTo>
                    <a:pt x="64" y="1140"/>
                    <a:pt x="59" y="1136"/>
                    <a:pt x="54" y="1132"/>
                  </a:cubicBezTo>
                  <a:cubicBezTo>
                    <a:pt x="49" y="1128"/>
                    <a:pt x="45" y="1124"/>
                    <a:pt x="38" y="1124"/>
                  </a:cubicBezTo>
                  <a:cubicBezTo>
                    <a:pt x="29" y="1123"/>
                    <a:pt x="19" y="1130"/>
                    <a:pt x="18" y="1139"/>
                  </a:cubicBezTo>
                  <a:cubicBezTo>
                    <a:pt x="17" y="1142"/>
                    <a:pt x="17" y="1144"/>
                    <a:pt x="14" y="1145"/>
                  </a:cubicBezTo>
                  <a:cubicBezTo>
                    <a:pt x="13" y="1145"/>
                    <a:pt x="11" y="1146"/>
                    <a:pt x="10" y="1147"/>
                  </a:cubicBezTo>
                  <a:cubicBezTo>
                    <a:pt x="6" y="1149"/>
                    <a:pt x="4" y="1152"/>
                    <a:pt x="2" y="1156"/>
                  </a:cubicBezTo>
                  <a:cubicBezTo>
                    <a:pt x="0" y="1162"/>
                    <a:pt x="0" y="1170"/>
                    <a:pt x="5" y="1176"/>
                  </a:cubicBezTo>
                  <a:cubicBezTo>
                    <a:pt x="8" y="1179"/>
                    <a:pt x="12" y="1180"/>
                    <a:pt x="16" y="1181"/>
                  </a:cubicBezTo>
                  <a:cubicBezTo>
                    <a:pt x="18" y="1182"/>
                    <a:pt x="19" y="1181"/>
                    <a:pt x="20" y="1183"/>
                  </a:cubicBezTo>
                  <a:cubicBezTo>
                    <a:pt x="20" y="1184"/>
                    <a:pt x="21" y="1186"/>
                    <a:pt x="22" y="1187"/>
                  </a:cubicBezTo>
                  <a:cubicBezTo>
                    <a:pt x="23" y="1188"/>
                    <a:pt x="23" y="1189"/>
                    <a:pt x="25" y="1190"/>
                  </a:cubicBezTo>
                  <a:cubicBezTo>
                    <a:pt x="26" y="1192"/>
                    <a:pt x="26" y="1193"/>
                    <a:pt x="27" y="1195"/>
                  </a:cubicBezTo>
                  <a:cubicBezTo>
                    <a:pt x="31" y="1200"/>
                    <a:pt x="37" y="1202"/>
                    <a:pt x="43" y="1204"/>
                  </a:cubicBezTo>
                  <a:cubicBezTo>
                    <a:pt x="49" y="1207"/>
                    <a:pt x="57" y="1209"/>
                    <a:pt x="64" y="1210"/>
                  </a:cubicBezTo>
                  <a:cubicBezTo>
                    <a:pt x="70" y="1212"/>
                    <a:pt x="76" y="1212"/>
                    <a:pt x="83" y="1213"/>
                  </a:cubicBezTo>
                  <a:cubicBezTo>
                    <a:pt x="85" y="1218"/>
                    <a:pt x="90" y="1220"/>
                    <a:pt x="95" y="1221"/>
                  </a:cubicBezTo>
                  <a:cubicBezTo>
                    <a:pt x="98" y="1233"/>
                    <a:pt x="114" y="1235"/>
                    <a:pt x="124" y="1236"/>
                  </a:cubicBezTo>
                  <a:cubicBezTo>
                    <a:pt x="137" y="1238"/>
                    <a:pt x="150" y="1238"/>
                    <a:pt x="164" y="1238"/>
                  </a:cubicBezTo>
                  <a:cubicBezTo>
                    <a:pt x="164" y="1238"/>
                    <a:pt x="165" y="1238"/>
                    <a:pt x="166" y="1238"/>
                  </a:cubicBezTo>
                  <a:cubicBezTo>
                    <a:pt x="170" y="1238"/>
                    <a:pt x="175" y="1238"/>
                    <a:pt x="179" y="1235"/>
                  </a:cubicBezTo>
                  <a:cubicBezTo>
                    <a:pt x="182" y="1233"/>
                    <a:pt x="184" y="1228"/>
                    <a:pt x="184" y="1223"/>
                  </a:cubicBezTo>
                  <a:cubicBezTo>
                    <a:pt x="192" y="1225"/>
                    <a:pt x="201" y="1227"/>
                    <a:pt x="209" y="1227"/>
                  </a:cubicBezTo>
                  <a:cubicBezTo>
                    <a:pt x="217" y="1226"/>
                    <a:pt x="222" y="1219"/>
                    <a:pt x="229" y="1220"/>
                  </a:cubicBezTo>
                  <a:cubicBezTo>
                    <a:pt x="237" y="1222"/>
                    <a:pt x="245" y="1221"/>
                    <a:pt x="253" y="1219"/>
                  </a:cubicBezTo>
                  <a:cubicBezTo>
                    <a:pt x="257" y="1219"/>
                    <a:pt x="261" y="1218"/>
                    <a:pt x="265" y="1218"/>
                  </a:cubicBezTo>
                  <a:cubicBezTo>
                    <a:pt x="267" y="1217"/>
                    <a:pt x="266" y="1218"/>
                    <a:pt x="267" y="1220"/>
                  </a:cubicBezTo>
                  <a:cubicBezTo>
                    <a:pt x="268" y="1221"/>
                    <a:pt x="269" y="1222"/>
                    <a:pt x="270" y="1224"/>
                  </a:cubicBezTo>
                  <a:cubicBezTo>
                    <a:pt x="275" y="1229"/>
                    <a:pt x="282" y="1227"/>
                    <a:pt x="288" y="1225"/>
                  </a:cubicBezTo>
                  <a:cubicBezTo>
                    <a:pt x="296" y="1222"/>
                    <a:pt x="305" y="1220"/>
                    <a:pt x="314" y="1218"/>
                  </a:cubicBezTo>
                  <a:cubicBezTo>
                    <a:pt x="332" y="1215"/>
                    <a:pt x="350" y="1214"/>
                    <a:pt x="368" y="1213"/>
                  </a:cubicBezTo>
                  <a:cubicBezTo>
                    <a:pt x="364" y="1218"/>
                    <a:pt x="364" y="1226"/>
                    <a:pt x="367" y="1231"/>
                  </a:cubicBezTo>
                  <a:cubicBezTo>
                    <a:pt x="373" y="1239"/>
                    <a:pt x="385" y="1237"/>
                    <a:pt x="393" y="1236"/>
                  </a:cubicBezTo>
                  <a:cubicBezTo>
                    <a:pt x="384" y="1244"/>
                    <a:pt x="384" y="1258"/>
                    <a:pt x="394" y="1266"/>
                  </a:cubicBezTo>
                  <a:cubicBezTo>
                    <a:pt x="396" y="1271"/>
                    <a:pt x="401" y="1274"/>
                    <a:pt x="406" y="1275"/>
                  </a:cubicBezTo>
                  <a:cubicBezTo>
                    <a:pt x="409" y="1275"/>
                    <a:pt x="411" y="1274"/>
                    <a:pt x="413" y="1276"/>
                  </a:cubicBezTo>
                  <a:cubicBezTo>
                    <a:pt x="415" y="1277"/>
                    <a:pt x="417" y="1278"/>
                    <a:pt x="419" y="1278"/>
                  </a:cubicBezTo>
                  <a:cubicBezTo>
                    <a:pt x="427" y="1280"/>
                    <a:pt x="436" y="1277"/>
                    <a:pt x="440" y="1271"/>
                  </a:cubicBezTo>
                  <a:cubicBezTo>
                    <a:pt x="443" y="1267"/>
                    <a:pt x="443" y="1263"/>
                    <a:pt x="444" y="1259"/>
                  </a:cubicBezTo>
                  <a:cubicBezTo>
                    <a:pt x="445" y="1254"/>
                    <a:pt x="448" y="1251"/>
                    <a:pt x="451" y="1248"/>
                  </a:cubicBezTo>
                  <a:cubicBezTo>
                    <a:pt x="458" y="1241"/>
                    <a:pt x="467" y="1237"/>
                    <a:pt x="476" y="1233"/>
                  </a:cubicBezTo>
                  <a:cubicBezTo>
                    <a:pt x="482" y="1231"/>
                    <a:pt x="488" y="1232"/>
                    <a:pt x="495" y="1232"/>
                  </a:cubicBezTo>
                  <a:cubicBezTo>
                    <a:pt x="502" y="1233"/>
                    <a:pt x="510" y="1233"/>
                    <a:pt x="518" y="1232"/>
                  </a:cubicBezTo>
                  <a:cubicBezTo>
                    <a:pt x="521" y="1232"/>
                    <a:pt x="524" y="1232"/>
                    <a:pt x="528" y="1232"/>
                  </a:cubicBezTo>
                  <a:cubicBezTo>
                    <a:pt x="531" y="1232"/>
                    <a:pt x="535" y="1232"/>
                    <a:pt x="539" y="1232"/>
                  </a:cubicBezTo>
                  <a:cubicBezTo>
                    <a:pt x="547" y="1232"/>
                    <a:pt x="554" y="1231"/>
                    <a:pt x="562" y="1233"/>
                  </a:cubicBezTo>
                  <a:cubicBezTo>
                    <a:pt x="575" y="1235"/>
                    <a:pt x="589" y="1238"/>
                    <a:pt x="602" y="1243"/>
                  </a:cubicBezTo>
                  <a:cubicBezTo>
                    <a:pt x="619" y="1250"/>
                    <a:pt x="637" y="1255"/>
                    <a:pt x="656" y="1260"/>
                  </a:cubicBezTo>
                  <a:cubicBezTo>
                    <a:pt x="674" y="1265"/>
                    <a:pt x="693" y="1269"/>
                    <a:pt x="712" y="1269"/>
                  </a:cubicBezTo>
                  <a:cubicBezTo>
                    <a:pt x="716" y="1269"/>
                    <a:pt x="719" y="1268"/>
                    <a:pt x="723" y="1266"/>
                  </a:cubicBezTo>
                  <a:cubicBezTo>
                    <a:pt x="725" y="1265"/>
                    <a:pt x="725" y="1264"/>
                    <a:pt x="727" y="1264"/>
                  </a:cubicBezTo>
                  <a:cubicBezTo>
                    <a:pt x="730" y="1264"/>
                    <a:pt x="732" y="1264"/>
                    <a:pt x="735" y="1263"/>
                  </a:cubicBezTo>
                  <a:cubicBezTo>
                    <a:pt x="742" y="1263"/>
                    <a:pt x="748" y="1261"/>
                    <a:pt x="752" y="1255"/>
                  </a:cubicBezTo>
                  <a:cubicBezTo>
                    <a:pt x="755" y="1250"/>
                    <a:pt x="757" y="1244"/>
                    <a:pt x="756" y="1238"/>
                  </a:cubicBezTo>
                  <a:cubicBezTo>
                    <a:pt x="756" y="1236"/>
                    <a:pt x="756" y="1236"/>
                    <a:pt x="758" y="1235"/>
                  </a:cubicBezTo>
                  <a:cubicBezTo>
                    <a:pt x="760" y="1233"/>
                    <a:pt x="762" y="1231"/>
                    <a:pt x="763" y="1230"/>
                  </a:cubicBezTo>
                  <a:cubicBezTo>
                    <a:pt x="767" y="1226"/>
                    <a:pt x="771" y="1223"/>
                    <a:pt x="776" y="1220"/>
                  </a:cubicBezTo>
                  <a:cubicBezTo>
                    <a:pt x="776" y="1234"/>
                    <a:pt x="775" y="1249"/>
                    <a:pt x="774" y="1263"/>
                  </a:cubicBezTo>
                  <a:cubicBezTo>
                    <a:pt x="774" y="1270"/>
                    <a:pt x="773" y="1278"/>
                    <a:pt x="772" y="1285"/>
                  </a:cubicBezTo>
                  <a:cubicBezTo>
                    <a:pt x="771" y="1292"/>
                    <a:pt x="768" y="1299"/>
                    <a:pt x="768" y="1307"/>
                  </a:cubicBezTo>
                  <a:cubicBezTo>
                    <a:pt x="768" y="1312"/>
                    <a:pt x="770" y="1317"/>
                    <a:pt x="774" y="1320"/>
                  </a:cubicBezTo>
                  <a:cubicBezTo>
                    <a:pt x="775" y="1321"/>
                    <a:pt x="776" y="1322"/>
                    <a:pt x="777" y="1322"/>
                  </a:cubicBezTo>
                  <a:cubicBezTo>
                    <a:pt x="778" y="1324"/>
                    <a:pt x="779" y="1323"/>
                    <a:pt x="778" y="1325"/>
                  </a:cubicBezTo>
                  <a:cubicBezTo>
                    <a:pt x="777" y="1329"/>
                    <a:pt x="775" y="1333"/>
                    <a:pt x="774" y="1337"/>
                  </a:cubicBezTo>
                  <a:cubicBezTo>
                    <a:pt x="770" y="1348"/>
                    <a:pt x="766" y="1362"/>
                    <a:pt x="776" y="1370"/>
                  </a:cubicBezTo>
                  <a:cubicBezTo>
                    <a:pt x="778" y="1372"/>
                    <a:pt x="780" y="1373"/>
                    <a:pt x="783" y="1374"/>
                  </a:cubicBezTo>
                  <a:cubicBezTo>
                    <a:pt x="782" y="1376"/>
                    <a:pt x="780" y="1378"/>
                    <a:pt x="779" y="1380"/>
                  </a:cubicBezTo>
                  <a:cubicBezTo>
                    <a:pt x="777" y="1385"/>
                    <a:pt x="776" y="1391"/>
                    <a:pt x="776" y="1397"/>
                  </a:cubicBezTo>
                  <a:cubicBezTo>
                    <a:pt x="777" y="1406"/>
                    <a:pt x="782" y="1413"/>
                    <a:pt x="791" y="1414"/>
                  </a:cubicBezTo>
                  <a:cubicBezTo>
                    <a:pt x="798" y="1415"/>
                    <a:pt x="807" y="1412"/>
                    <a:pt x="811" y="1405"/>
                  </a:cubicBezTo>
                  <a:cubicBezTo>
                    <a:pt x="814" y="1400"/>
                    <a:pt x="816" y="1394"/>
                    <a:pt x="818" y="1387"/>
                  </a:cubicBezTo>
                  <a:cubicBezTo>
                    <a:pt x="822" y="1382"/>
                    <a:pt x="825" y="1377"/>
                    <a:pt x="828" y="1371"/>
                  </a:cubicBezTo>
                  <a:cubicBezTo>
                    <a:pt x="839" y="1346"/>
                    <a:pt x="841" y="1318"/>
                    <a:pt x="843" y="1291"/>
                  </a:cubicBezTo>
                  <a:cubicBezTo>
                    <a:pt x="844" y="1261"/>
                    <a:pt x="846" y="1232"/>
                    <a:pt x="844" y="1202"/>
                  </a:cubicBezTo>
                  <a:cubicBezTo>
                    <a:pt x="843" y="1187"/>
                    <a:pt x="841" y="1172"/>
                    <a:pt x="838" y="1157"/>
                  </a:cubicBezTo>
                  <a:cubicBezTo>
                    <a:pt x="837" y="1154"/>
                    <a:pt x="836" y="1151"/>
                    <a:pt x="838" y="1147"/>
                  </a:cubicBezTo>
                  <a:cubicBezTo>
                    <a:pt x="839" y="1144"/>
                    <a:pt x="840" y="1141"/>
                    <a:pt x="841" y="1138"/>
                  </a:cubicBezTo>
                  <a:cubicBezTo>
                    <a:pt x="843" y="1131"/>
                    <a:pt x="845" y="1124"/>
                    <a:pt x="846" y="1117"/>
                  </a:cubicBezTo>
                  <a:cubicBezTo>
                    <a:pt x="848" y="1105"/>
                    <a:pt x="849" y="1093"/>
                    <a:pt x="846" y="1080"/>
                  </a:cubicBezTo>
                  <a:cubicBezTo>
                    <a:pt x="845" y="1078"/>
                    <a:pt x="845" y="1075"/>
                    <a:pt x="843" y="1073"/>
                  </a:cubicBezTo>
                  <a:cubicBezTo>
                    <a:pt x="842" y="1071"/>
                    <a:pt x="842" y="1071"/>
                    <a:pt x="842" y="1069"/>
                  </a:cubicBezTo>
                  <a:cubicBezTo>
                    <a:pt x="843" y="1067"/>
                    <a:pt x="843" y="1066"/>
                    <a:pt x="843" y="1064"/>
                  </a:cubicBezTo>
                  <a:cubicBezTo>
                    <a:pt x="845" y="1058"/>
                    <a:pt x="844" y="1049"/>
                    <a:pt x="839" y="1044"/>
                  </a:cubicBezTo>
                  <a:cubicBezTo>
                    <a:pt x="838" y="1043"/>
                    <a:pt x="841" y="1038"/>
                    <a:pt x="842" y="1036"/>
                  </a:cubicBezTo>
                  <a:cubicBezTo>
                    <a:pt x="842" y="1034"/>
                    <a:pt x="842" y="1032"/>
                    <a:pt x="842" y="1030"/>
                  </a:cubicBezTo>
                  <a:cubicBezTo>
                    <a:pt x="843" y="1029"/>
                    <a:pt x="844" y="1027"/>
                    <a:pt x="844" y="1026"/>
                  </a:cubicBezTo>
                  <a:cubicBezTo>
                    <a:pt x="846" y="1022"/>
                    <a:pt x="845" y="1019"/>
                    <a:pt x="844" y="1015"/>
                  </a:cubicBezTo>
                  <a:cubicBezTo>
                    <a:pt x="843" y="1014"/>
                    <a:pt x="841" y="1013"/>
                    <a:pt x="842" y="1011"/>
                  </a:cubicBezTo>
                  <a:cubicBezTo>
                    <a:pt x="842" y="1010"/>
                    <a:pt x="843" y="1009"/>
                    <a:pt x="843" y="1007"/>
                  </a:cubicBezTo>
                  <a:cubicBezTo>
                    <a:pt x="844" y="1002"/>
                    <a:pt x="842" y="996"/>
                    <a:pt x="838" y="993"/>
                  </a:cubicBezTo>
                  <a:cubicBezTo>
                    <a:pt x="836" y="991"/>
                    <a:pt x="833" y="990"/>
                    <a:pt x="830" y="991"/>
                  </a:cubicBezTo>
                  <a:cubicBezTo>
                    <a:pt x="827" y="991"/>
                    <a:pt x="824" y="991"/>
                    <a:pt x="820" y="991"/>
                  </a:cubicBezTo>
                  <a:cubicBezTo>
                    <a:pt x="821" y="989"/>
                    <a:pt x="822" y="990"/>
                    <a:pt x="824" y="990"/>
                  </a:cubicBezTo>
                  <a:cubicBezTo>
                    <a:pt x="826" y="990"/>
                    <a:pt x="827" y="990"/>
                    <a:pt x="829" y="990"/>
                  </a:cubicBezTo>
                  <a:cubicBezTo>
                    <a:pt x="832" y="991"/>
                    <a:pt x="835" y="991"/>
                    <a:pt x="838" y="990"/>
                  </a:cubicBezTo>
                  <a:cubicBezTo>
                    <a:pt x="842" y="989"/>
                    <a:pt x="846" y="986"/>
                    <a:pt x="847" y="981"/>
                  </a:cubicBezTo>
                  <a:cubicBezTo>
                    <a:pt x="848" y="977"/>
                    <a:pt x="847" y="973"/>
                    <a:pt x="847" y="969"/>
                  </a:cubicBezTo>
                  <a:cubicBezTo>
                    <a:pt x="848" y="967"/>
                    <a:pt x="847" y="966"/>
                    <a:pt x="848" y="965"/>
                  </a:cubicBezTo>
                  <a:cubicBezTo>
                    <a:pt x="849" y="964"/>
                    <a:pt x="850" y="963"/>
                    <a:pt x="851" y="962"/>
                  </a:cubicBezTo>
                  <a:cubicBezTo>
                    <a:pt x="854" y="960"/>
                    <a:pt x="856" y="958"/>
                    <a:pt x="857" y="955"/>
                  </a:cubicBezTo>
                  <a:cubicBezTo>
                    <a:pt x="860" y="945"/>
                    <a:pt x="863" y="928"/>
                    <a:pt x="851" y="923"/>
                  </a:cubicBezTo>
                  <a:cubicBezTo>
                    <a:pt x="849" y="922"/>
                    <a:pt x="847" y="922"/>
                    <a:pt x="844" y="922"/>
                  </a:cubicBezTo>
                  <a:cubicBezTo>
                    <a:pt x="842" y="922"/>
                    <a:pt x="840" y="916"/>
                    <a:pt x="840" y="914"/>
                  </a:cubicBezTo>
                  <a:cubicBezTo>
                    <a:pt x="837" y="907"/>
                    <a:pt x="834" y="901"/>
                    <a:pt x="832" y="894"/>
                  </a:cubicBezTo>
                  <a:cubicBezTo>
                    <a:pt x="831" y="887"/>
                    <a:pt x="828" y="880"/>
                    <a:pt x="829" y="874"/>
                  </a:cubicBezTo>
                  <a:cubicBezTo>
                    <a:pt x="829" y="867"/>
                    <a:pt x="829" y="860"/>
                    <a:pt x="828" y="853"/>
                  </a:cubicBezTo>
                  <a:cubicBezTo>
                    <a:pt x="828" y="850"/>
                    <a:pt x="827" y="847"/>
                    <a:pt x="826" y="845"/>
                  </a:cubicBezTo>
                  <a:cubicBezTo>
                    <a:pt x="826" y="843"/>
                    <a:pt x="824" y="841"/>
                    <a:pt x="824" y="838"/>
                  </a:cubicBezTo>
                  <a:cubicBezTo>
                    <a:pt x="824" y="831"/>
                    <a:pt x="825" y="825"/>
                    <a:pt x="826" y="818"/>
                  </a:cubicBezTo>
                  <a:cubicBezTo>
                    <a:pt x="827" y="811"/>
                    <a:pt x="828" y="804"/>
                    <a:pt x="826" y="798"/>
                  </a:cubicBezTo>
                  <a:cubicBezTo>
                    <a:pt x="826" y="795"/>
                    <a:pt x="824" y="792"/>
                    <a:pt x="824" y="789"/>
                  </a:cubicBezTo>
                  <a:cubicBezTo>
                    <a:pt x="823" y="786"/>
                    <a:pt x="823" y="782"/>
                    <a:pt x="822" y="778"/>
                  </a:cubicBezTo>
                  <a:cubicBezTo>
                    <a:pt x="821" y="776"/>
                    <a:pt x="820" y="773"/>
                    <a:pt x="819" y="770"/>
                  </a:cubicBezTo>
                  <a:cubicBezTo>
                    <a:pt x="818" y="769"/>
                    <a:pt x="815" y="765"/>
                    <a:pt x="815" y="764"/>
                  </a:cubicBezTo>
                  <a:cubicBezTo>
                    <a:pt x="815" y="759"/>
                    <a:pt x="818" y="756"/>
                    <a:pt x="818" y="751"/>
                  </a:cubicBezTo>
                  <a:cubicBezTo>
                    <a:pt x="819" y="746"/>
                    <a:pt x="819" y="742"/>
                    <a:pt x="819" y="738"/>
                  </a:cubicBezTo>
                  <a:cubicBezTo>
                    <a:pt x="819" y="734"/>
                    <a:pt x="818" y="728"/>
                    <a:pt x="820" y="725"/>
                  </a:cubicBezTo>
                  <a:cubicBezTo>
                    <a:pt x="823" y="719"/>
                    <a:pt x="822" y="709"/>
                    <a:pt x="823" y="702"/>
                  </a:cubicBezTo>
                  <a:cubicBezTo>
                    <a:pt x="823" y="697"/>
                    <a:pt x="823" y="693"/>
                    <a:pt x="823" y="689"/>
                  </a:cubicBezTo>
                  <a:cubicBezTo>
                    <a:pt x="823" y="687"/>
                    <a:pt x="823" y="685"/>
                    <a:pt x="822" y="683"/>
                  </a:cubicBezTo>
                  <a:cubicBezTo>
                    <a:pt x="824" y="683"/>
                    <a:pt x="825" y="682"/>
                    <a:pt x="827" y="681"/>
                  </a:cubicBezTo>
                  <a:cubicBezTo>
                    <a:pt x="833" y="675"/>
                    <a:pt x="831" y="667"/>
                    <a:pt x="830" y="660"/>
                  </a:cubicBezTo>
                  <a:cubicBezTo>
                    <a:pt x="836" y="657"/>
                    <a:pt x="839" y="651"/>
                    <a:pt x="840" y="645"/>
                  </a:cubicBezTo>
                  <a:cubicBezTo>
                    <a:pt x="843" y="637"/>
                    <a:pt x="845" y="628"/>
                    <a:pt x="847" y="620"/>
                  </a:cubicBezTo>
                  <a:cubicBezTo>
                    <a:pt x="852" y="602"/>
                    <a:pt x="856" y="585"/>
                    <a:pt x="861" y="568"/>
                  </a:cubicBezTo>
                  <a:cubicBezTo>
                    <a:pt x="874" y="572"/>
                    <a:pt x="881" y="563"/>
                    <a:pt x="886" y="552"/>
                  </a:cubicBezTo>
                  <a:cubicBezTo>
                    <a:pt x="889" y="547"/>
                    <a:pt x="892" y="542"/>
                    <a:pt x="893" y="536"/>
                  </a:cubicBezTo>
                  <a:cubicBezTo>
                    <a:pt x="895" y="529"/>
                    <a:pt x="896" y="521"/>
                    <a:pt x="896" y="514"/>
                  </a:cubicBezTo>
                  <a:cubicBezTo>
                    <a:pt x="899" y="487"/>
                    <a:pt x="894" y="457"/>
                    <a:pt x="886" y="431"/>
                  </a:cubicBezTo>
                  <a:cubicBezTo>
                    <a:pt x="882" y="417"/>
                    <a:pt x="877" y="404"/>
                    <a:pt x="870" y="392"/>
                  </a:cubicBezTo>
                  <a:cubicBezTo>
                    <a:pt x="864" y="380"/>
                    <a:pt x="857" y="378"/>
                    <a:pt x="849" y="367"/>
                  </a:cubicBezTo>
                  <a:cubicBezTo>
                    <a:pt x="847" y="365"/>
                    <a:pt x="831" y="365"/>
                    <a:pt x="832" y="363"/>
                  </a:cubicBezTo>
                  <a:cubicBezTo>
                    <a:pt x="834" y="360"/>
                    <a:pt x="841" y="339"/>
                    <a:pt x="843" y="337"/>
                  </a:cubicBezTo>
                  <a:cubicBezTo>
                    <a:pt x="845" y="334"/>
                    <a:pt x="847" y="331"/>
                    <a:pt x="849" y="328"/>
                  </a:cubicBezTo>
                  <a:cubicBezTo>
                    <a:pt x="852" y="322"/>
                    <a:pt x="858" y="318"/>
                    <a:pt x="863" y="314"/>
                  </a:cubicBezTo>
                  <a:cubicBezTo>
                    <a:pt x="868" y="309"/>
                    <a:pt x="874" y="305"/>
                    <a:pt x="880" y="301"/>
                  </a:cubicBezTo>
                  <a:cubicBezTo>
                    <a:pt x="896" y="290"/>
                    <a:pt x="914" y="280"/>
                    <a:pt x="932" y="271"/>
                  </a:cubicBezTo>
                  <a:cubicBezTo>
                    <a:pt x="941" y="266"/>
                    <a:pt x="950" y="261"/>
                    <a:pt x="960" y="257"/>
                  </a:cubicBezTo>
                  <a:cubicBezTo>
                    <a:pt x="964" y="255"/>
                    <a:pt x="969" y="252"/>
                    <a:pt x="973" y="250"/>
                  </a:cubicBezTo>
                  <a:cubicBezTo>
                    <a:pt x="978" y="248"/>
                    <a:pt x="981" y="245"/>
                    <a:pt x="986" y="243"/>
                  </a:cubicBezTo>
                  <a:cubicBezTo>
                    <a:pt x="991" y="240"/>
                    <a:pt x="995" y="238"/>
                    <a:pt x="1000" y="235"/>
                  </a:cubicBezTo>
                  <a:cubicBezTo>
                    <a:pt x="1004" y="233"/>
                    <a:pt x="1009" y="231"/>
                    <a:pt x="1012" y="227"/>
                  </a:cubicBezTo>
                  <a:cubicBezTo>
                    <a:pt x="1016" y="223"/>
                    <a:pt x="1018" y="217"/>
                    <a:pt x="1017" y="211"/>
                  </a:cubicBezTo>
                  <a:cubicBezTo>
                    <a:pt x="1014" y="199"/>
                    <a:pt x="1000" y="191"/>
                    <a:pt x="989" y="198"/>
                  </a:cubicBezTo>
                  <a:cubicBezTo>
                    <a:pt x="977" y="205"/>
                    <a:pt x="965" y="211"/>
                    <a:pt x="953" y="217"/>
                  </a:cubicBezTo>
                  <a:cubicBezTo>
                    <a:pt x="951" y="218"/>
                    <a:pt x="948" y="219"/>
                    <a:pt x="945" y="220"/>
                  </a:cubicBezTo>
                  <a:cubicBezTo>
                    <a:pt x="943" y="219"/>
                    <a:pt x="940" y="219"/>
                    <a:pt x="937" y="220"/>
                  </a:cubicBezTo>
                  <a:cubicBezTo>
                    <a:pt x="931" y="217"/>
                    <a:pt x="925" y="219"/>
                    <a:pt x="920" y="221"/>
                  </a:cubicBezTo>
                  <a:cubicBezTo>
                    <a:pt x="916" y="213"/>
                    <a:pt x="907" y="208"/>
                    <a:pt x="898" y="209"/>
                  </a:cubicBezTo>
                  <a:cubicBezTo>
                    <a:pt x="903" y="200"/>
                    <a:pt x="908" y="191"/>
                    <a:pt x="910" y="182"/>
                  </a:cubicBezTo>
                  <a:cubicBezTo>
                    <a:pt x="910" y="178"/>
                    <a:pt x="909" y="174"/>
                    <a:pt x="908" y="171"/>
                  </a:cubicBezTo>
                  <a:cubicBezTo>
                    <a:pt x="904" y="157"/>
                    <a:pt x="896" y="144"/>
                    <a:pt x="888" y="132"/>
                  </a:cubicBezTo>
                  <a:cubicBezTo>
                    <a:pt x="867" y="99"/>
                    <a:pt x="840" y="67"/>
                    <a:pt x="809" y="42"/>
                  </a:cubicBezTo>
                  <a:cubicBezTo>
                    <a:pt x="823" y="40"/>
                    <a:pt x="839" y="39"/>
                    <a:pt x="853" y="42"/>
                  </a:cubicBezTo>
                  <a:cubicBezTo>
                    <a:pt x="856" y="43"/>
                    <a:pt x="859" y="43"/>
                    <a:pt x="862" y="44"/>
                  </a:cubicBezTo>
                  <a:cubicBezTo>
                    <a:pt x="865" y="45"/>
                    <a:pt x="867" y="46"/>
                    <a:pt x="869" y="48"/>
                  </a:cubicBezTo>
                  <a:cubicBezTo>
                    <a:pt x="872" y="50"/>
                    <a:pt x="874" y="51"/>
                    <a:pt x="876" y="52"/>
                  </a:cubicBezTo>
                  <a:cubicBezTo>
                    <a:pt x="879" y="54"/>
                    <a:pt x="882" y="56"/>
                    <a:pt x="885" y="57"/>
                  </a:cubicBezTo>
                  <a:cubicBezTo>
                    <a:pt x="890" y="58"/>
                    <a:pt x="895" y="57"/>
                    <a:pt x="899" y="55"/>
                  </a:cubicBezTo>
                  <a:cubicBezTo>
                    <a:pt x="901" y="54"/>
                    <a:pt x="903" y="52"/>
                    <a:pt x="905" y="50"/>
                  </a:cubicBezTo>
                  <a:cubicBezTo>
                    <a:pt x="908" y="51"/>
                    <a:pt x="912" y="52"/>
                    <a:pt x="915" y="53"/>
                  </a:cubicBezTo>
                  <a:cubicBezTo>
                    <a:pt x="927" y="57"/>
                    <a:pt x="938" y="62"/>
                    <a:pt x="947" y="71"/>
                  </a:cubicBezTo>
                  <a:cubicBezTo>
                    <a:pt x="950" y="74"/>
                    <a:pt x="952" y="78"/>
                    <a:pt x="957" y="81"/>
                  </a:cubicBezTo>
                  <a:cubicBezTo>
                    <a:pt x="960" y="83"/>
                    <a:pt x="965" y="83"/>
                    <a:pt x="969" y="83"/>
                  </a:cubicBezTo>
                  <a:cubicBezTo>
                    <a:pt x="976" y="82"/>
                    <a:pt x="984" y="77"/>
                    <a:pt x="986" y="70"/>
                  </a:cubicBezTo>
                  <a:cubicBezTo>
                    <a:pt x="989" y="60"/>
                    <a:pt x="980" y="51"/>
                    <a:pt x="974" y="45"/>
                  </a:cubicBezTo>
                  <a:cubicBezTo>
                    <a:pt x="965" y="37"/>
                    <a:pt x="955" y="31"/>
                    <a:pt x="945" y="26"/>
                  </a:cubicBezTo>
                  <a:cubicBezTo>
                    <a:pt x="934" y="21"/>
                    <a:pt x="923" y="17"/>
                    <a:pt x="912" y="15"/>
                  </a:cubicBezTo>
                  <a:cubicBezTo>
                    <a:pt x="906" y="13"/>
                    <a:pt x="901" y="12"/>
                    <a:pt x="896" y="11"/>
                  </a:cubicBezTo>
                  <a:cubicBezTo>
                    <a:pt x="893" y="10"/>
                    <a:pt x="890" y="10"/>
                    <a:pt x="888" y="9"/>
                  </a:cubicBezTo>
                  <a:cubicBezTo>
                    <a:pt x="884" y="9"/>
                    <a:pt x="882" y="7"/>
                    <a:pt x="879" y="6"/>
                  </a:cubicBezTo>
                  <a:cubicBezTo>
                    <a:pt x="868" y="1"/>
                    <a:pt x="855" y="0"/>
                    <a:pt x="842" y="0"/>
                  </a:cubicBezTo>
                  <a:cubicBezTo>
                    <a:pt x="829" y="0"/>
                    <a:pt x="815" y="0"/>
                    <a:pt x="801" y="1"/>
                  </a:cubicBezTo>
                  <a:cubicBezTo>
                    <a:pt x="777" y="3"/>
                    <a:pt x="753" y="4"/>
                    <a:pt x="730" y="11"/>
                  </a:cubicBezTo>
                  <a:cubicBezTo>
                    <a:pt x="725" y="12"/>
                    <a:pt x="719" y="15"/>
                    <a:pt x="714" y="17"/>
                  </a:cubicBezTo>
                  <a:cubicBezTo>
                    <a:pt x="707" y="18"/>
                    <a:pt x="700" y="20"/>
                    <a:pt x="694" y="23"/>
                  </a:cubicBezTo>
                  <a:cubicBezTo>
                    <a:pt x="688" y="25"/>
                    <a:pt x="683" y="29"/>
                    <a:pt x="677" y="31"/>
                  </a:cubicBezTo>
                  <a:cubicBezTo>
                    <a:pt x="670" y="35"/>
                    <a:pt x="664" y="38"/>
                    <a:pt x="658" y="42"/>
                  </a:cubicBezTo>
                  <a:cubicBezTo>
                    <a:pt x="647" y="50"/>
                    <a:pt x="638" y="60"/>
                    <a:pt x="632" y="72"/>
                  </a:cubicBezTo>
                  <a:cubicBezTo>
                    <a:pt x="630" y="74"/>
                    <a:pt x="629" y="77"/>
                    <a:pt x="628" y="79"/>
                  </a:cubicBezTo>
                  <a:cubicBezTo>
                    <a:pt x="627" y="81"/>
                    <a:pt x="626" y="82"/>
                    <a:pt x="625" y="83"/>
                  </a:cubicBezTo>
                  <a:cubicBezTo>
                    <a:pt x="624" y="84"/>
                    <a:pt x="624" y="84"/>
                    <a:pt x="622" y="85"/>
                  </a:cubicBezTo>
                  <a:cubicBezTo>
                    <a:pt x="621" y="86"/>
                    <a:pt x="619" y="90"/>
                    <a:pt x="619" y="91"/>
                  </a:cubicBezTo>
                  <a:cubicBezTo>
                    <a:pt x="619" y="92"/>
                    <a:pt x="619" y="92"/>
                    <a:pt x="619" y="91"/>
                  </a:cubicBezTo>
                  <a:cubicBezTo>
                    <a:pt x="619" y="91"/>
                    <a:pt x="620" y="90"/>
                    <a:pt x="621" y="91"/>
                  </a:cubicBezTo>
                  <a:cubicBezTo>
                    <a:pt x="623" y="93"/>
                    <a:pt x="625" y="92"/>
                    <a:pt x="627" y="93"/>
                  </a:cubicBezTo>
                  <a:cubicBezTo>
                    <a:pt x="631" y="93"/>
                    <a:pt x="636" y="94"/>
                    <a:pt x="639" y="94"/>
                  </a:cubicBezTo>
                  <a:cubicBezTo>
                    <a:pt x="647" y="95"/>
                    <a:pt x="652" y="97"/>
                    <a:pt x="659" y="97"/>
                  </a:cubicBezTo>
                  <a:cubicBezTo>
                    <a:pt x="672" y="97"/>
                    <a:pt x="688" y="104"/>
                    <a:pt x="699" y="112"/>
                  </a:cubicBezTo>
                  <a:cubicBezTo>
                    <a:pt x="710" y="121"/>
                    <a:pt x="720" y="129"/>
                    <a:pt x="726" y="142"/>
                  </a:cubicBezTo>
                  <a:cubicBezTo>
                    <a:pt x="733" y="154"/>
                    <a:pt x="735" y="169"/>
                    <a:pt x="738" y="183"/>
                  </a:cubicBezTo>
                  <a:cubicBezTo>
                    <a:pt x="737" y="189"/>
                    <a:pt x="738" y="197"/>
                    <a:pt x="738" y="203"/>
                  </a:cubicBezTo>
                  <a:cubicBezTo>
                    <a:pt x="738" y="211"/>
                    <a:pt x="738" y="218"/>
                    <a:pt x="739" y="226"/>
                  </a:cubicBezTo>
                  <a:cubicBezTo>
                    <a:pt x="740" y="240"/>
                    <a:pt x="742" y="254"/>
                    <a:pt x="745" y="268"/>
                  </a:cubicBezTo>
                  <a:cubicBezTo>
                    <a:pt x="746" y="277"/>
                    <a:pt x="748" y="285"/>
                    <a:pt x="748" y="293"/>
                  </a:cubicBezTo>
                  <a:cubicBezTo>
                    <a:pt x="749" y="300"/>
                    <a:pt x="751" y="307"/>
                    <a:pt x="754" y="314"/>
                  </a:cubicBezTo>
                  <a:cubicBezTo>
                    <a:pt x="759" y="328"/>
                    <a:pt x="772" y="338"/>
                    <a:pt x="785" y="345"/>
                  </a:cubicBezTo>
                  <a:cubicBezTo>
                    <a:pt x="765" y="361"/>
                    <a:pt x="761" y="388"/>
                    <a:pt x="756" y="412"/>
                  </a:cubicBezTo>
                  <a:cubicBezTo>
                    <a:pt x="750" y="442"/>
                    <a:pt x="750" y="473"/>
                    <a:pt x="750" y="503"/>
                  </a:cubicBezTo>
                  <a:cubicBezTo>
                    <a:pt x="750" y="534"/>
                    <a:pt x="748" y="565"/>
                    <a:pt x="749" y="595"/>
                  </a:cubicBezTo>
                  <a:cubicBezTo>
                    <a:pt x="750" y="609"/>
                    <a:pt x="751" y="624"/>
                    <a:pt x="751" y="638"/>
                  </a:cubicBezTo>
                  <a:cubicBezTo>
                    <a:pt x="752" y="654"/>
                    <a:pt x="754" y="669"/>
                    <a:pt x="754" y="684"/>
                  </a:cubicBezTo>
                  <a:cubicBezTo>
                    <a:pt x="755" y="712"/>
                    <a:pt x="757" y="740"/>
                    <a:pt x="758" y="768"/>
                  </a:cubicBezTo>
                  <a:cubicBezTo>
                    <a:pt x="760" y="797"/>
                    <a:pt x="759" y="825"/>
                    <a:pt x="759" y="854"/>
                  </a:cubicBezTo>
                  <a:cubicBezTo>
                    <a:pt x="759" y="868"/>
                    <a:pt x="759" y="882"/>
                    <a:pt x="760" y="896"/>
                  </a:cubicBezTo>
                  <a:cubicBezTo>
                    <a:pt x="760" y="910"/>
                    <a:pt x="760" y="922"/>
                    <a:pt x="764" y="935"/>
                  </a:cubicBezTo>
                  <a:cubicBezTo>
                    <a:pt x="770" y="958"/>
                    <a:pt x="740" y="1090"/>
                    <a:pt x="758" y="1106"/>
                  </a:cubicBezTo>
                  <a:cubicBezTo>
                    <a:pt x="698" y="1117"/>
                    <a:pt x="730" y="1173"/>
                    <a:pt x="620" y="1170"/>
                  </a:cubicBezTo>
                  <a:moveTo>
                    <a:pt x="828" y="545"/>
                  </a:moveTo>
                  <a:cubicBezTo>
                    <a:pt x="828" y="541"/>
                    <a:pt x="828" y="537"/>
                    <a:pt x="828" y="533"/>
                  </a:cubicBezTo>
                  <a:cubicBezTo>
                    <a:pt x="830" y="535"/>
                    <a:pt x="830" y="535"/>
                    <a:pt x="830" y="538"/>
                  </a:cubicBezTo>
                  <a:cubicBezTo>
                    <a:pt x="829" y="540"/>
                    <a:pt x="828" y="543"/>
                    <a:pt x="828" y="545"/>
                  </a:cubicBezTo>
                  <a:cubicBezTo>
                    <a:pt x="828" y="541"/>
                    <a:pt x="829" y="541"/>
                    <a:pt x="828" y="545"/>
                  </a:cubicBezTo>
                </a:path>
              </a:pathLst>
            </a:custGeom>
            <a:solidFill>
              <a:srgbClr val="FFDE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7" name="Freeform 279">
              <a:extLst>
                <a:ext uri="{FF2B5EF4-FFF2-40B4-BE49-F238E27FC236}">
                  <a16:creationId xmlns:a16="http://schemas.microsoft.com/office/drawing/2014/main" id="{5623B680-8873-CDA2-62B0-013E77B71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6700" y="7896226"/>
              <a:ext cx="657225" cy="442913"/>
            </a:xfrm>
            <a:custGeom>
              <a:avLst/>
              <a:gdLst>
                <a:gd name="T0" fmla="*/ 195 w 238"/>
                <a:gd name="T1" fmla="*/ 160 h 160"/>
                <a:gd name="T2" fmla="*/ 193 w 238"/>
                <a:gd name="T3" fmla="*/ 160 h 160"/>
                <a:gd name="T4" fmla="*/ 1 w 238"/>
                <a:gd name="T5" fmla="*/ 10 h 160"/>
                <a:gd name="T6" fmla="*/ 7 w 238"/>
                <a:gd name="T7" fmla="*/ 1 h 160"/>
                <a:gd name="T8" fmla="*/ 16 w 238"/>
                <a:gd name="T9" fmla="*/ 7 h 160"/>
                <a:gd name="T10" fmla="*/ 193 w 238"/>
                <a:gd name="T11" fmla="*/ 144 h 160"/>
                <a:gd name="T12" fmla="*/ 226 w 238"/>
                <a:gd name="T13" fmla="*/ 132 h 160"/>
                <a:gd name="T14" fmla="*/ 236 w 238"/>
                <a:gd name="T15" fmla="*/ 136 h 160"/>
                <a:gd name="T16" fmla="*/ 231 w 238"/>
                <a:gd name="T17" fmla="*/ 146 h 160"/>
                <a:gd name="T18" fmla="*/ 195 w 238"/>
                <a:gd name="T1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60">
                  <a:moveTo>
                    <a:pt x="195" y="160"/>
                  </a:moveTo>
                  <a:cubicBezTo>
                    <a:pt x="193" y="160"/>
                    <a:pt x="193" y="160"/>
                    <a:pt x="193" y="160"/>
                  </a:cubicBezTo>
                  <a:cubicBezTo>
                    <a:pt x="192" y="159"/>
                    <a:pt x="27" y="145"/>
                    <a:pt x="1" y="10"/>
                  </a:cubicBezTo>
                  <a:cubicBezTo>
                    <a:pt x="0" y="6"/>
                    <a:pt x="3" y="2"/>
                    <a:pt x="7" y="1"/>
                  </a:cubicBezTo>
                  <a:cubicBezTo>
                    <a:pt x="11" y="0"/>
                    <a:pt x="15" y="3"/>
                    <a:pt x="16" y="7"/>
                  </a:cubicBezTo>
                  <a:cubicBezTo>
                    <a:pt x="39" y="124"/>
                    <a:pt x="176" y="142"/>
                    <a:pt x="193" y="144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30" y="130"/>
                    <a:pt x="235" y="132"/>
                    <a:pt x="236" y="136"/>
                  </a:cubicBezTo>
                  <a:cubicBezTo>
                    <a:pt x="238" y="140"/>
                    <a:pt x="235" y="145"/>
                    <a:pt x="231" y="146"/>
                  </a:cubicBezTo>
                  <a:cubicBezTo>
                    <a:pt x="195" y="160"/>
                    <a:pt x="195" y="160"/>
                    <a:pt x="195" y="16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8" name="Freeform 280">
              <a:extLst>
                <a:ext uri="{FF2B5EF4-FFF2-40B4-BE49-F238E27FC236}">
                  <a16:creationId xmlns:a16="http://schemas.microsoft.com/office/drawing/2014/main" id="{9436D25A-EB14-20F1-484E-BB2A8FB9E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00600" y="7618413"/>
              <a:ext cx="911225" cy="593725"/>
            </a:xfrm>
            <a:custGeom>
              <a:avLst/>
              <a:gdLst>
                <a:gd name="T0" fmla="*/ 311 w 330"/>
                <a:gd name="T1" fmla="*/ 215 h 215"/>
                <a:gd name="T2" fmla="*/ 306 w 330"/>
                <a:gd name="T3" fmla="*/ 214 h 215"/>
                <a:gd name="T4" fmla="*/ 1 w 330"/>
                <a:gd name="T5" fmla="*/ 26 h 215"/>
                <a:gd name="T6" fmla="*/ 12 w 330"/>
                <a:gd name="T7" fmla="*/ 19 h 215"/>
                <a:gd name="T8" fmla="*/ 13 w 330"/>
                <a:gd name="T9" fmla="*/ 6 h 215"/>
                <a:gd name="T10" fmla="*/ 24 w 330"/>
                <a:gd name="T11" fmla="*/ 9 h 215"/>
                <a:gd name="T12" fmla="*/ 316 w 330"/>
                <a:gd name="T13" fmla="*/ 185 h 215"/>
                <a:gd name="T14" fmla="*/ 327 w 330"/>
                <a:gd name="T15" fmla="*/ 204 h 215"/>
                <a:gd name="T16" fmla="*/ 311 w 330"/>
                <a:gd name="T17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0" h="215">
                  <a:moveTo>
                    <a:pt x="311" y="215"/>
                  </a:moveTo>
                  <a:cubicBezTo>
                    <a:pt x="310" y="215"/>
                    <a:pt x="308" y="215"/>
                    <a:pt x="306" y="214"/>
                  </a:cubicBezTo>
                  <a:cubicBezTo>
                    <a:pt x="278" y="205"/>
                    <a:pt x="26" y="119"/>
                    <a:pt x="1" y="26"/>
                  </a:cubicBezTo>
                  <a:cubicBezTo>
                    <a:pt x="0" y="22"/>
                    <a:pt x="10" y="23"/>
                    <a:pt x="12" y="19"/>
                  </a:cubicBezTo>
                  <a:cubicBezTo>
                    <a:pt x="14" y="15"/>
                    <a:pt x="8" y="7"/>
                    <a:pt x="13" y="6"/>
                  </a:cubicBezTo>
                  <a:cubicBezTo>
                    <a:pt x="21" y="4"/>
                    <a:pt x="21" y="0"/>
                    <a:pt x="24" y="9"/>
                  </a:cubicBezTo>
                  <a:cubicBezTo>
                    <a:pt x="39" y="66"/>
                    <a:pt x="215" y="152"/>
                    <a:pt x="316" y="185"/>
                  </a:cubicBezTo>
                  <a:cubicBezTo>
                    <a:pt x="325" y="188"/>
                    <a:pt x="330" y="195"/>
                    <a:pt x="327" y="204"/>
                  </a:cubicBezTo>
                  <a:cubicBezTo>
                    <a:pt x="325" y="211"/>
                    <a:pt x="318" y="215"/>
                    <a:pt x="311" y="215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9" name="Freeform 281">
              <a:extLst>
                <a:ext uri="{FF2B5EF4-FFF2-40B4-BE49-F238E27FC236}">
                  <a16:creationId xmlns:a16="http://schemas.microsoft.com/office/drawing/2014/main" id="{95004C6F-9BB5-844D-9BEF-85E6992A8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3938" y="7119938"/>
              <a:ext cx="361950" cy="304800"/>
            </a:xfrm>
            <a:custGeom>
              <a:avLst/>
              <a:gdLst>
                <a:gd name="T0" fmla="*/ 100 w 131"/>
                <a:gd name="T1" fmla="*/ 110 h 110"/>
                <a:gd name="T2" fmla="*/ 2 w 131"/>
                <a:gd name="T3" fmla="*/ 15 h 110"/>
                <a:gd name="T4" fmla="*/ 1 w 131"/>
                <a:gd name="T5" fmla="*/ 10 h 110"/>
                <a:gd name="T6" fmla="*/ 7 w 131"/>
                <a:gd name="T7" fmla="*/ 1 h 110"/>
                <a:gd name="T8" fmla="*/ 17 w 131"/>
                <a:gd name="T9" fmla="*/ 7 h 110"/>
                <a:gd name="T10" fmla="*/ 17 w 131"/>
                <a:gd name="T11" fmla="*/ 12 h 110"/>
                <a:gd name="T12" fmla="*/ 121 w 131"/>
                <a:gd name="T13" fmla="*/ 93 h 110"/>
                <a:gd name="T14" fmla="*/ 130 w 131"/>
                <a:gd name="T15" fmla="*/ 99 h 110"/>
                <a:gd name="T16" fmla="*/ 124 w 131"/>
                <a:gd name="T17" fmla="*/ 108 h 110"/>
                <a:gd name="T18" fmla="*/ 100 w 131"/>
                <a:gd name="T19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110">
                  <a:moveTo>
                    <a:pt x="100" y="110"/>
                  </a:moveTo>
                  <a:cubicBezTo>
                    <a:pt x="20" y="110"/>
                    <a:pt x="7" y="39"/>
                    <a:pt x="2" y="15"/>
                  </a:cubicBezTo>
                  <a:cubicBezTo>
                    <a:pt x="2" y="13"/>
                    <a:pt x="2" y="12"/>
                    <a:pt x="1" y="10"/>
                  </a:cubicBezTo>
                  <a:cubicBezTo>
                    <a:pt x="0" y="6"/>
                    <a:pt x="3" y="2"/>
                    <a:pt x="7" y="1"/>
                  </a:cubicBezTo>
                  <a:cubicBezTo>
                    <a:pt x="12" y="0"/>
                    <a:pt x="16" y="3"/>
                    <a:pt x="17" y="7"/>
                  </a:cubicBezTo>
                  <a:cubicBezTo>
                    <a:pt x="17" y="9"/>
                    <a:pt x="17" y="10"/>
                    <a:pt x="17" y="12"/>
                  </a:cubicBezTo>
                  <a:cubicBezTo>
                    <a:pt x="23" y="40"/>
                    <a:pt x="35" y="106"/>
                    <a:pt x="121" y="93"/>
                  </a:cubicBezTo>
                  <a:cubicBezTo>
                    <a:pt x="126" y="92"/>
                    <a:pt x="129" y="95"/>
                    <a:pt x="130" y="99"/>
                  </a:cubicBezTo>
                  <a:cubicBezTo>
                    <a:pt x="131" y="103"/>
                    <a:pt x="128" y="107"/>
                    <a:pt x="124" y="108"/>
                  </a:cubicBezTo>
                  <a:cubicBezTo>
                    <a:pt x="115" y="109"/>
                    <a:pt x="107" y="110"/>
                    <a:pt x="100" y="11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0" name="Freeform 282">
              <a:extLst>
                <a:ext uri="{FF2B5EF4-FFF2-40B4-BE49-F238E27FC236}">
                  <a16:creationId xmlns:a16="http://schemas.microsoft.com/office/drawing/2014/main" id="{08381889-5247-BD12-C237-3307F19117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1825" y="4664076"/>
              <a:ext cx="234950" cy="239713"/>
            </a:xfrm>
            <a:custGeom>
              <a:avLst/>
              <a:gdLst>
                <a:gd name="T0" fmla="*/ 8 w 85"/>
                <a:gd name="T1" fmla="*/ 87 h 87"/>
                <a:gd name="T2" fmla="*/ 6 w 85"/>
                <a:gd name="T3" fmla="*/ 86 h 87"/>
                <a:gd name="T4" fmla="*/ 1 w 85"/>
                <a:gd name="T5" fmla="*/ 77 h 87"/>
                <a:gd name="T6" fmla="*/ 3 w 85"/>
                <a:gd name="T7" fmla="*/ 74 h 87"/>
                <a:gd name="T8" fmla="*/ 75 w 85"/>
                <a:gd name="T9" fmla="*/ 1 h 87"/>
                <a:gd name="T10" fmla="*/ 84 w 85"/>
                <a:gd name="T11" fmla="*/ 6 h 87"/>
                <a:gd name="T12" fmla="*/ 79 w 85"/>
                <a:gd name="T13" fmla="*/ 15 h 87"/>
                <a:gd name="T14" fmla="*/ 16 w 85"/>
                <a:gd name="T15" fmla="*/ 78 h 87"/>
                <a:gd name="T16" fmla="*/ 15 w 85"/>
                <a:gd name="T17" fmla="*/ 82 h 87"/>
                <a:gd name="T18" fmla="*/ 8 w 85"/>
                <a:gd name="T1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7">
                  <a:moveTo>
                    <a:pt x="8" y="87"/>
                  </a:moveTo>
                  <a:cubicBezTo>
                    <a:pt x="7" y="87"/>
                    <a:pt x="7" y="87"/>
                    <a:pt x="6" y="86"/>
                  </a:cubicBezTo>
                  <a:cubicBezTo>
                    <a:pt x="2" y="85"/>
                    <a:pt x="0" y="81"/>
                    <a:pt x="1" y="77"/>
                  </a:cubicBezTo>
                  <a:cubicBezTo>
                    <a:pt x="2" y="76"/>
                    <a:pt x="2" y="75"/>
                    <a:pt x="3" y="74"/>
                  </a:cubicBezTo>
                  <a:cubicBezTo>
                    <a:pt x="8" y="57"/>
                    <a:pt x="20" y="18"/>
                    <a:pt x="75" y="1"/>
                  </a:cubicBezTo>
                  <a:cubicBezTo>
                    <a:pt x="79" y="0"/>
                    <a:pt x="83" y="2"/>
                    <a:pt x="84" y="6"/>
                  </a:cubicBezTo>
                  <a:cubicBezTo>
                    <a:pt x="85" y="10"/>
                    <a:pt x="83" y="14"/>
                    <a:pt x="79" y="15"/>
                  </a:cubicBezTo>
                  <a:cubicBezTo>
                    <a:pt x="31" y="29"/>
                    <a:pt x="21" y="62"/>
                    <a:pt x="16" y="78"/>
                  </a:cubicBezTo>
                  <a:cubicBezTo>
                    <a:pt x="16" y="79"/>
                    <a:pt x="15" y="81"/>
                    <a:pt x="15" y="82"/>
                  </a:cubicBezTo>
                  <a:cubicBezTo>
                    <a:pt x="14" y="85"/>
                    <a:pt x="11" y="87"/>
                    <a:pt x="8" y="87"/>
                  </a:cubicBezTo>
                  <a:close/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1" name="Freeform 283">
              <a:extLst>
                <a:ext uri="{FF2B5EF4-FFF2-40B4-BE49-F238E27FC236}">
                  <a16:creationId xmlns:a16="http://schemas.microsoft.com/office/drawing/2014/main" id="{2FD47910-A203-A0BC-7BAA-3076A91B0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9875" y="4862513"/>
              <a:ext cx="1209675" cy="3070225"/>
            </a:xfrm>
            <a:custGeom>
              <a:avLst/>
              <a:gdLst>
                <a:gd name="T0" fmla="*/ 6 w 438"/>
                <a:gd name="T1" fmla="*/ 1096 h 1111"/>
                <a:gd name="T2" fmla="*/ 61 w 438"/>
                <a:gd name="T3" fmla="*/ 1087 h 1111"/>
                <a:gd name="T4" fmla="*/ 123 w 438"/>
                <a:gd name="T5" fmla="*/ 1086 h 1111"/>
                <a:gd name="T6" fmla="*/ 172 w 438"/>
                <a:gd name="T7" fmla="*/ 1086 h 1111"/>
                <a:gd name="T8" fmla="*/ 229 w 438"/>
                <a:gd name="T9" fmla="*/ 1056 h 1111"/>
                <a:gd name="T10" fmla="*/ 234 w 438"/>
                <a:gd name="T11" fmla="*/ 1049 h 1111"/>
                <a:gd name="T12" fmla="*/ 269 w 438"/>
                <a:gd name="T13" fmla="*/ 1014 h 1111"/>
                <a:gd name="T14" fmla="*/ 268 w 438"/>
                <a:gd name="T15" fmla="*/ 983 h 1111"/>
                <a:gd name="T16" fmla="*/ 279 w 438"/>
                <a:gd name="T17" fmla="*/ 860 h 1111"/>
                <a:gd name="T18" fmla="*/ 279 w 438"/>
                <a:gd name="T19" fmla="*/ 859 h 1111"/>
                <a:gd name="T20" fmla="*/ 273 w 438"/>
                <a:gd name="T21" fmla="*/ 782 h 1111"/>
                <a:gd name="T22" fmla="*/ 268 w 438"/>
                <a:gd name="T23" fmla="*/ 598 h 1111"/>
                <a:gd name="T24" fmla="*/ 265 w 438"/>
                <a:gd name="T25" fmla="*/ 376 h 1111"/>
                <a:gd name="T26" fmla="*/ 290 w 438"/>
                <a:gd name="T27" fmla="*/ 271 h 1111"/>
                <a:gd name="T28" fmla="*/ 283 w 438"/>
                <a:gd name="T29" fmla="*/ 261 h 1111"/>
                <a:gd name="T30" fmla="*/ 283 w 438"/>
                <a:gd name="T31" fmla="*/ 260 h 1111"/>
                <a:gd name="T32" fmla="*/ 260 w 438"/>
                <a:gd name="T33" fmla="*/ 203 h 1111"/>
                <a:gd name="T34" fmla="*/ 250 w 438"/>
                <a:gd name="T35" fmla="*/ 123 h 1111"/>
                <a:gd name="T36" fmla="*/ 231 w 438"/>
                <a:gd name="T37" fmla="*/ 42 h 1111"/>
                <a:gd name="T38" fmla="*/ 140 w 438"/>
                <a:gd name="T39" fmla="*/ 16 h 1111"/>
                <a:gd name="T40" fmla="*/ 133 w 438"/>
                <a:gd name="T41" fmla="*/ 8 h 1111"/>
                <a:gd name="T42" fmla="*/ 140 w 438"/>
                <a:gd name="T43" fmla="*/ 0 h 1111"/>
                <a:gd name="T44" fmla="*/ 243 w 438"/>
                <a:gd name="T45" fmla="*/ 32 h 1111"/>
                <a:gd name="T46" fmla="*/ 265 w 438"/>
                <a:gd name="T47" fmla="*/ 122 h 1111"/>
                <a:gd name="T48" fmla="*/ 295 w 438"/>
                <a:gd name="T49" fmla="*/ 251 h 1111"/>
                <a:gd name="T50" fmla="*/ 427 w 438"/>
                <a:gd name="T51" fmla="*/ 268 h 1111"/>
                <a:gd name="T52" fmla="*/ 437 w 438"/>
                <a:gd name="T53" fmla="*/ 274 h 1111"/>
                <a:gd name="T54" fmla="*/ 431 w 438"/>
                <a:gd name="T55" fmla="*/ 283 h 1111"/>
                <a:gd name="T56" fmla="*/ 306 w 438"/>
                <a:gd name="T57" fmla="*/ 277 h 1111"/>
                <a:gd name="T58" fmla="*/ 305 w 438"/>
                <a:gd name="T59" fmla="*/ 278 h 1111"/>
                <a:gd name="T60" fmla="*/ 280 w 438"/>
                <a:gd name="T61" fmla="*/ 377 h 1111"/>
                <a:gd name="T62" fmla="*/ 283 w 438"/>
                <a:gd name="T63" fmla="*/ 596 h 1111"/>
                <a:gd name="T64" fmla="*/ 288 w 438"/>
                <a:gd name="T65" fmla="*/ 783 h 1111"/>
                <a:gd name="T66" fmla="*/ 293 w 438"/>
                <a:gd name="T67" fmla="*/ 850 h 1111"/>
                <a:gd name="T68" fmla="*/ 294 w 438"/>
                <a:gd name="T69" fmla="*/ 850 h 1111"/>
                <a:gd name="T70" fmla="*/ 293 w 438"/>
                <a:gd name="T71" fmla="*/ 866 h 1111"/>
                <a:gd name="T72" fmla="*/ 283 w 438"/>
                <a:gd name="T73" fmla="*/ 984 h 1111"/>
                <a:gd name="T74" fmla="*/ 284 w 438"/>
                <a:gd name="T75" fmla="*/ 1011 h 1111"/>
                <a:gd name="T76" fmla="*/ 285 w 438"/>
                <a:gd name="T77" fmla="*/ 1012 h 1111"/>
                <a:gd name="T78" fmla="*/ 284 w 438"/>
                <a:gd name="T79" fmla="*/ 1022 h 1111"/>
                <a:gd name="T80" fmla="*/ 284 w 438"/>
                <a:gd name="T81" fmla="*/ 1023 h 1111"/>
                <a:gd name="T82" fmla="*/ 279 w 438"/>
                <a:gd name="T83" fmla="*/ 1027 h 1111"/>
                <a:gd name="T84" fmla="*/ 277 w 438"/>
                <a:gd name="T85" fmla="*/ 1028 h 1111"/>
                <a:gd name="T86" fmla="*/ 247 w 438"/>
                <a:gd name="T87" fmla="*/ 1058 h 1111"/>
                <a:gd name="T88" fmla="*/ 241 w 438"/>
                <a:gd name="T89" fmla="*/ 1066 h 1111"/>
                <a:gd name="T90" fmla="*/ 174 w 438"/>
                <a:gd name="T91" fmla="*/ 1102 h 1111"/>
                <a:gd name="T92" fmla="*/ 122 w 438"/>
                <a:gd name="T93" fmla="*/ 1102 h 1111"/>
                <a:gd name="T94" fmla="*/ 62 w 438"/>
                <a:gd name="T95" fmla="*/ 1102 h 1111"/>
                <a:gd name="T96" fmla="*/ 11 w 438"/>
                <a:gd name="T97" fmla="*/ 1111 h 1111"/>
                <a:gd name="T98" fmla="*/ 8 w 438"/>
                <a:gd name="T99" fmla="*/ 1111 h 1111"/>
                <a:gd name="T100" fmla="*/ 1 w 438"/>
                <a:gd name="T101" fmla="*/ 1106 h 1111"/>
                <a:gd name="T102" fmla="*/ 6 w 438"/>
                <a:gd name="T103" fmla="*/ 1096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8" h="1111">
                  <a:moveTo>
                    <a:pt x="6" y="1096"/>
                  </a:moveTo>
                  <a:cubicBezTo>
                    <a:pt x="7" y="1096"/>
                    <a:pt x="25" y="1089"/>
                    <a:pt x="61" y="1087"/>
                  </a:cubicBezTo>
                  <a:cubicBezTo>
                    <a:pt x="79" y="1086"/>
                    <a:pt x="101" y="1086"/>
                    <a:pt x="123" y="1086"/>
                  </a:cubicBezTo>
                  <a:cubicBezTo>
                    <a:pt x="142" y="1087"/>
                    <a:pt x="161" y="1087"/>
                    <a:pt x="172" y="1086"/>
                  </a:cubicBezTo>
                  <a:cubicBezTo>
                    <a:pt x="193" y="1084"/>
                    <a:pt x="222" y="1064"/>
                    <a:pt x="229" y="1056"/>
                  </a:cubicBezTo>
                  <a:cubicBezTo>
                    <a:pt x="230" y="1054"/>
                    <a:pt x="232" y="1051"/>
                    <a:pt x="234" y="1049"/>
                  </a:cubicBezTo>
                  <a:cubicBezTo>
                    <a:pt x="243" y="1037"/>
                    <a:pt x="255" y="1021"/>
                    <a:pt x="269" y="1014"/>
                  </a:cubicBezTo>
                  <a:cubicBezTo>
                    <a:pt x="268" y="1008"/>
                    <a:pt x="268" y="999"/>
                    <a:pt x="268" y="983"/>
                  </a:cubicBezTo>
                  <a:cubicBezTo>
                    <a:pt x="270" y="885"/>
                    <a:pt x="276" y="865"/>
                    <a:pt x="279" y="860"/>
                  </a:cubicBezTo>
                  <a:cubicBezTo>
                    <a:pt x="279" y="859"/>
                    <a:pt x="279" y="859"/>
                    <a:pt x="279" y="859"/>
                  </a:cubicBezTo>
                  <a:cubicBezTo>
                    <a:pt x="279" y="857"/>
                    <a:pt x="272" y="813"/>
                    <a:pt x="273" y="782"/>
                  </a:cubicBezTo>
                  <a:cubicBezTo>
                    <a:pt x="273" y="751"/>
                    <a:pt x="272" y="632"/>
                    <a:pt x="268" y="598"/>
                  </a:cubicBezTo>
                  <a:cubicBezTo>
                    <a:pt x="264" y="564"/>
                    <a:pt x="261" y="429"/>
                    <a:pt x="265" y="376"/>
                  </a:cubicBezTo>
                  <a:cubicBezTo>
                    <a:pt x="267" y="350"/>
                    <a:pt x="273" y="293"/>
                    <a:pt x="290" y="271"/>
                  </a:cubicBezTo>
                  <a:cubicBezTo>
                    <a:pt x="283" y="261"/>
                    <a:pt x="283" y="261"/>
                    <a:pt x="283" y="261"/>
                  </a:cubicBezTo>
                  <a:cubicBezTo>
                    <a:pt x="283" y="260"/>
                    <a:pt x="283" y="260"/>
                    <a:pt x="283" y="260"/>
                  </a:cubicBezTo>
                  <a:cubicBezTo>
                    <a:pt x="274" y="248"/>
                    <a:pt x="266" y="229"/>
                    <a:pt x="260" y="203"/>
                  </a:cubicBezTo>
                  <a:cubicBezTo>
                    <a:pt x="253" y="170"/>
                    <a:pt x="250" y="136"/>
                    <a:pt x="250" y="123"/>
                  </a:cubicBezTo>
                  <a:cubicBezTo>
                    <a:pt x="249" y="97"/>
                    <a:pt x="247" y="61"/>
                    <a:pt x="231" y="42"/>
                  </a:cubicBezTo>
                  <a:cubicBezTo>
                    <a:pt x="211" y="19"/>
                    <a:pt x="161" y="16"/>
                    <a:pt x="140" y="16"/>
                  </a:cubicBezTo>
                  <a:cubicBezTo>
                    <a:pt x="136" y="16"/>
                    <a:pt x="133" y="13"/>
                    <a:pt x="133" y="8"/>
                  </a:cubicBezTo>
                  <a:cubicBezTo>
                    <a:pt x="133" y="4"/>
                    <a:pt x="136" y="0"/>
                    <a:pt x="140" y="0"/>
                  </a:cubicBezTo>
                  <a:cubicBezTo>
                    <a:pt x="168" y="0"/>
                    <a:pt x="219" y="5"/>
                    <a:pt x="243" y="32"/>
                  </a:cubicBezTo>
                  <a:cubicBezTo>
                    <a:pt x="263" y="55"/>
                    <a:pt x="264" y="94"/>
                    <a:pt x="265" y="122"/>
                  </a:cubicBezTo>
                  <a:cubicBezTo>
                    <a:pt x="266" y="157"/>
                    <a:pt x="276" y="224"/>
                    <a:pt x="295" y="251"/>
                  </a:cubicBezTo>
                  <a:cubicBezTo>
                    <a:pt x="339" y="291"/>
                    <a:pt x="427" y="269"/>
                    <a:pt x="427" y="268"/>
                  </a:cubicBezTo>
                  <a:cubicBezTo>
                    <a:pt x="432" y="267"/>
                    <a:pt x="436" y="270"/>
                    <a:pt x="437" y="274"/>
                  </a:cubicBezTo>
                  <a:cubicBezTo>
                    <a:pt x="438" y="278"/>
                    <a:pt x="436" y="282"/>
                    <a:pt x="431" y="283"/>
                  </a:cubicBezTo>
                  <a:cubicBezTo>
                    <a:pt x="428" y="284"/>
                    <a:pt x="357" y="302"/>
                    <a:pt x="306" y="277"/>
                  </a:cubicBezTo>
                  <a:cubicBezTo>
                    <a:pt x="306" y="277"/>
                    <a:pt x="305" y="278"/>
                    <a:pt x="305" y="278"/>
                  </a:cubicBezTo>
                  <a:cubicBezTo>
                    <a:pt x="296" y="284"/>
                    <a:pt x="285" y="318"/>
                    <a:pt x="280" y="377"/>
                  </a:cubicBezTo>
                  <a:cubicBezTo>
                    <a:pt x="276" y="430"/>
                    <a:pt x="279" y="563"/>
                    <a:pt x="283" y="596"/>
                  </a:cubicBezTo>
                  <a:cubicBezTo>
                    <a:pt x="287" y="630"/>
                    <a:pt x="289" y="751"/>
                    <a:pt x="288" y="783"/>
                  </a:cubicBezTo>
                  <a:cubicBezTo>
                    <a:pt x="288" y="806"/>
                    <a:pt x="292" y="837"/>
                    <a:pt x="293" y="850"/>
                  </a:cubicBezTo>
                  <a:cubicBezTo>
                    <a:pt x="294" y="850"/>
                    <a:pt x="294" y="850"/>
                    <a:pt x="294" y="850"/>
                  </a:cubicBezTo>
                  <a:cubicBezTo>
                    <a:pt x="298" y="854"/>
                    <a:pt x="298" y="859"/>
                    <a:pt x="293" y="866"/>
                  </a:cubicBezTo>
                  <a:cubicBezTo>
                    <a:pt x="292" y="868"/>
                    <a:pt x="286" y="884"/>
                    <a:pt x="283" y="984"/>
                  </a:cubicBezTo>
                  <a:cubicBezTo>
                    <a:pt x="283" y="1001"/>
                    <a:pt x="284" y="1008"/>
                    <a:pt x="284" y="1011"/>
                  </a:cubicBezTo>
                  <a:cubicBezTo>
                    <a:pt x="285" y="1011"/>
                    <a:pt x="285" y="1011"/>
                    <a:pt x="285" y="1012"/>
                  </a:cubicBezTo>
                  <a:cubicBezTo>
                    <a:pt x="288" y="1015"/>
                    <a:pt x="288" y="1020"/>
                    <a:pt x="284" y="1022"/>
                  </a:cubicBezTo>
                  <a:cubicBezTo>
                    <a:pt x="284" y="1023"/>
                    <a:pt x="284" y="1023"/>
                    <a:pt x="284" y="1023"/>
                  </a:cubicBezTo>
                  <a:cubicBezTo>
                    <a:pt x="279" y="1027"/>
                    <a:pt x="279" y="1027"/>
                    <a:pt x="279" y="1027"/>
                  </a:cubicBezTo>
                  <a:cubicBezTo>
                    <a:pt x="278" y="1027"/>
                    <a:pt x="278" y="1028"/>
                    <a:pt x="277" y="1028"/>
                  </a:cubicBezTo>
                  <a:cubicBezTo>
                    <a:pt x="266" y="1032"/>
                    <a:pt x="254" y="1048"/>
                    <a:pt x="247" y="1058"/>
                  </a:cubicBezTo>
                  <a:cubicBezTo>
                    <a:pt x="244" y="1061"/>
                    <a:pt x="242" y="1064"/>
                    <a:pt x="241" y="1066"/>
                  </a:cubicBezTo>
                  <a:cubicBezTo>
                    <a:pt x="232" y="1077"/>
                    <a:pt x="200" y="1099"/>
                    <a:pt x="174" y="1102"/>
                  </a:cubicBezTo>
                  <a:cubicBezTo>
                    <a:pt x="162" y="1103"/>
                    <a:pt x="143" y="1102"/>
                    <a:pt x="122" y="1102"/>
                  </a:cubicBezTo>
                  <a:cubicBezTo>
                    <a:pt x="101" y="1102"/>
                    <a:pt x="79" y="1101"/>
                    <a:pt x="62" y="1102"/>
                  </a:cubicBezTo>
                  <a:cubicBezTo>
                    <a:pt x="29" y="1105"/>
                    <a:pt x="12" y="1110"/>
                    <a:pt x="11" y="1111"/>
                  </a:cubicBezTo>
                  <a:cubicBezTo>
                    <a:pt x="10" y="1111"/>
                    <a:pt x="9" y="1111"/>
                    <a:pt x="8" y="1111"/>
                  </a:cubicBezTo>
                  <a:cubicBezTo>
                    <a:pt x="5" y="1111"/>
                    <a:pt x="2" y="1109"/>
                    <a:pt x="1" y="1106"/>
                  </a:cubicBezTo>
                  <a:cubicBezTo>
                    <a:pt x="0" y="1102"/>
                    <a:pt x="2" y="1097"/>
                    <a:pt x="6" y="1096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2" name="Freeform 284">
              <a:extLst>
                <a:ext uri="{FF2B5EF4-FFF2-40B4-BE49-F238E27FC236}">
                  <a16:creationId xmlns:a16="http://schemas.microsoft.com/office/drawing/2014/main" id="{40D2601B-1EAD-65A7-8C91-C14AE2428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81313" y="7548563"/>
              <a:ext cx="1243013" cy="400050"/>
            </a:xfrm>
            <a:custGeom>
              <a:avLst/>
              <a:gdLst>
                <a:gd name="T0" fmla="*/ 415 w 450"/>
                <a:gd name="T1" fmla="*/ 117 h 145"/>
                <a:gd name="T2" fmla="*/ 251 w 450"/>
                <a:gd name="T3" fmla="*/ 112 h 145"/>
                <a:gd name="T4" fmla="*/ 214 w 450"/>
                <a:gd name="T5" fmla="*/ 114 h 145"/>
                <a:gd name="T6" fmla="*/ 35 w 450"/>
                <a:gd name="T7" fmla="*/ 92 h 145"/>
                <a:gd name="T8" fmla="*/ 24 w 450"/>
                <a:gd name="T9" fmla="*/ 74 h 145"/>
                <a:gd name="T10" fmla="*/ 2 w 450"/>
                <a:gd name="T11" fmla="*/ 13 h 145"/>
                <a:gd name="T12" fmla="*/ 2 w 450"/>
                <a:gd name="T13" fmla="*/ 0 h 145"/>
                <a:gd name="T14" fmla="*/ 0 w 450"/>
                <a:gd name="T15" fmla="*/ 6 h 145"/>
                <a:gd name="T16" fmla="*/ 28 w 450"/>
                <a:gd name="T17" fmla="*/ 99 h 145"/>
                <a:gd name="T18" fmla="*/ 215 w 450"/>
                <a:gd name="T19" fmla="*/ 130 h 145"/>
                <a:gd name="T20" fmla="*/ 251 w 450"/>
                <a:gd name="T21" fmla="*/ 128 h 145"/>
                <a:gd name="T22" fmla="*/ 412 w 450"/>
                <a:gd name="T23" fmla="*/ 132 h 145"/>
                <a:gd name="T24" fmla="*/ 434 w 450"/>
                <a:gd name="T25" fmla="*/ 142 h 145"/>
                <a:gd name="T26" fmla="*/ 441 w 450"/>
                <a:gd name="T27" fmla="*/ 145 h 145"/>
                <a:gd name="T28" fmla="*/ 445 w 450"/>
                <a:gd name="T29" fmla="*/ 144 h 145"/>
                <a:gd name="T30" fmla="*/ 448 w 450"/>
                <a:gd name="T31" fmla="*/ 134 h 145"/>
                <a:gd name="T32" fmla="*/ 415 w 450"/>
                <a:gd name="T33" fmla="*/ 117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0" h="145">
                  <a:moveTo>
                    <a:pt x="415" y="117"/>
                  </a:moveTo>
                  <a:cubicBezTo>
                    <a:pt x="400" y="113"/>
                    <a:pt x="272" y="112"/>
                    <a:pt x="251" y="112"/>
                  </a:cubicBezTo>
                  <a:cubicBezTo>
                    <a:pt x="241" y="113"/>
                    <a:pt x="229" y="113"/>
                    <a:pt x="214" y="114"/>
                  </a:cubicBezTo>
                  <a:cubicBezTo>
                    <a:pt x="157" y="118"/>
                    <a:pt x="61" y="123"/>
                    <a:pt x="35" y="92"/>
                  </a:cubicBezTo>
                  <a:cubicBezTo>
                    <a:pt x="30" y="87"/>
                    <a:pt x="27" y="81"/>
                    <a:pt x="24" y="74"/>
                  </a:cubicBezTo>
                  <a:cubicBezTo>
                    <a:pt x="10" y="58"/>
                    <a:pt x="2" y="36"/>
                    <a:pt x="2" y="1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3"/>
                    <a:pt x="0" y="6"/>
                  </a:cubicBezTo>
                  <a:cubicBezTo>
                    <a:pt x="0" y="9"/>
                    <a:pt x="0" y="66"/>
                    <a:pt x="28" y="99"/>
                  </a:cubicBezTo>
                  <a:cubicBezTo>
                    <a:pt x="60" y="136"/>
                    <a:pt x="151" y="133"/>
                    <a:pt x="215" y="130"/>
                  </a:cubicBezTo>
                  <a:cubicBezTo>
                    <a:pt x="229" y="129"/>
                    <a:pt x="242" y="128"/>
                    <a:pt x="251" y="128"/>
                  </a:cubicBezTo>
                  <a:cubicBezTo>
                    <a:pt x="279" y="128"/>
                    <a:pt x="400" y="129"/>
                    <a:pt x="412" y="132"/>
                  </a:cubicBezTo>
                  <a:cubicBezTo>
                    <a:pt x="424" y="135"/>
                    <a:pt x="431" y="137"/>
                    <a:pt x="434" y="142"/>
                  </a:cubicBezTo>
                  <a:cubicBezTo>
                    <a:pt x="436" y="144"/>
                    <a:pt x="438" y="145"/>
                    <a:pt x="441" y="145"/>
                  </a:cubicBezTo>
                  <a:cubicBezTo>
                    <a:pt x="442" y="145"/>
                    <a:pt x="444" y="145"/>
                    <a:pt x="445" y="144"/>
                  </a:cubicBezTo>
                  <a:cubicBezTo>
                    <a:pt x="449" y="142"/>
                    <a:pt x="450" y="137"/>
                    <a:pt x="448" y="134"/>
                  </a:cubicBezTo>
                  <a:cubicBezTo>
                    <a:pt x="441" y="123"/>
                    <a:pt x="429" y="120"/>
                    <a:pt x="415" y="117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3" name="Freeform 285">
              <a:extLst>
                <a:ext uri="{FF2B5EF4-FFF2-40B4-BE49-F238E27FC236}">
                  <a16:creationId xmlns:a16="http://schemas.microsoft.com/office/drawing/2014/main" id="{E2BE4238-E511-1D5A-87D6-61AEEA8B4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0213" y="4760913"/>
              <a:ext cx="1535113" cy="212725"/>
            </a:xfrm>
            <a:custGeom>
              <a:avLst/>
              <a:gdLst>
                <a:gd name="T0" fmla="*/ 4 w 556"/>
                <a:gd name="T1" fmla="*/ 69 h 77"/>
                <a:gd name="T2" fmla="*/ 74 w 556"/>
                <a:gd name="T3" fmla="*/ 40 h 77"/>
                <a:gd name="T4" fmla="*/ 102 w 556"/>
                <a:gd name="T5" fmla="*/ 41 h 77"/>
                <a:gd name="T6" fmla="*/ 215 w 556"/>
                <a:gd name="T7" fmla="*/ 41 h 77"/>
                <a:gd name="T8" fmla="*/ 279 w 556"/>
                <a:gd name="T9" fmla="*/ 26 h 77"/>
                <a:gd name="T10" fmla="*/ 282 w 556"/>
                <a:gd name="T11" fmla="*/ 6 h 77"/>
                <a:gd name="T12" fmla="*/ 292 w 556"/>
                <a:gd name="T13" fmla="*/ 1 h 77"/>
                <a:gd name="T14" fmla="*/ 297 w 556"/>
                <a:gd name="T15" fmla="*/ 11 h 77"/>
                <a:gd name="T16" fmla="*/ 298 w 556"/>
                <a:gd name="T17" fmla="*/ 33 h 77"/>
                <a:gd name="T18" fmla="*/ 310 w 556"/>
                <a:gd name="T19" fmla="*/ 39 h 77"/>
                <a:gd name="T20" fmla="*/ 548 w 556"/>
                <a:gd name="T21" fmla="*/ 37 h 77"/>
                <a:gd name="T22" fmla="*/ 548 w 556"/>
                <a:gd name="T23" fmla="*/ 37 h 77"/>
                <a:gd name="T24" fmla="*/ 556 w 556"/>
                <a:gd name="T25" fmla="*/ 45 h 77"/>
                <a:gd name="T26" fmla="*/ 549 w 556"/>
                <a:gd name="T27" fmla="*/ 53 h 77"/>
                <a:gd name="T28" fmla="*/ 302 w 556"/>
                <a:gd name="T29" fmla="*/ 53 h 77"/>
                <a:gd name="T30" fmla="*/ 247 w 556"/>
                <a:gd name="T31" fmla="*/ 53 h 77"/>
                <a:gd name="T32" fmla="*/ 64 w 556"/>
                <a:gd name="T33" fmla="*/ 53 h 77"/>
                <a:gd name="T34" fmla="*/ 1 w 556"/>
                <a:gd name="T35" fmla="*/ 77 h 77"/>
                <a:gd name="T36" fmla="*/ 4 w 556"/>
                <a:gd name="T37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6" h="77">
                  <a:moveTo>
                    <a:pt x="4" y="69"/>
                  </a:moveTo>
                  <a:cubicBezTo>
                    <a:pt x="27" y="50"/>
                    <a:pt x="50" y="41"/>
                    <a:pt x="74" y="40"/>
                  </a:cubicBezTo>
                  <a:cubicBezTo>
                    <a:pt x="79" y="40"/>
                    <a:pt x="89" y="40"/>
                    <a:pt x="102" y="41"/>
                  </a:cubicBezTo>
                  <a:cubicBezTo>
                    <a:pt x="132" y="42"/>
                    <a:pt x="177" y="43"/>
                    <a:pt x="215" y="41"/>
                  </a:cubicBezTo>
                  <a:cubicBezTo>
                    <a:pt x="268" y="38"/>
                    <a:pt x="278" y="29"/>
                    <a:pt x="279" y="26"/>
                  </a:cubicBezTo>
                  <a:cubicBezTo>
                    <a:pt x="279" y="19"/>
                    <a:pt x="280" y="12"/>
                    <a:pt x="282" y="6"/>
                  </a:cubicBezTo>
                  <a:cubicBezTo>
                    <a:pt x="284" y="2"/>
                    <a:pt x="288" y="0"/>
                    <a:pt x="292" y="1"/>
                  </a:cubicBezTo>
                  <a:cubicBezTo>
                    <a:pt x="296" y="3"/>
                    <a:pt x="298" y="7"/>
                    <a:pt x="297" y="11"/>
                  </a:cubicBezTo>
                  <a:cubicBezTo>
                    <a:pt x="294" y="18"/>
                    <a:pt x="294" y="28"/>
                    <a:pt x="298" y="33"/>
                  </a:cubicBezTo>
                  <a:cubicBezTo>
                    <a:pt x="300" y="37"/>
                    <a:pt x="304" y="39"/>
                    <a:pt x="310" y="39"/>
                  </a:cubicBezTo>
                  <a:cubicBezTo>
                    <a:pt x="334" y="39"/>
                    <a:pt x="546" y="37"/>
                    <a:pt x="548" y="37"/>
                  </a:cubicBezTo>
                  <a:cubicBezTo>
                    <a:pt x="548" y="37"/>
                    <a:pt x="548" y="37"/>
                    <a:pt x="548" y="37"/>
                  </a:cubicBezTo>
                  <a:cubicBezTo>
                    <a:pt x="553" y="37"/>
                    <a:pt x="556" y="41"/>
                    <a:pt x="556" y="45"/>
                  </a:cubicBezTo>
                  <a:cubicBezTo>
                    <a:pt x="556" y="49"/>
                    <a:pt x="553" y="53"/>
                    <a:pt x="549" y="53"/>
                  </a:cubicBezTo>
                  <a:cubicBezTo>
                    <a:pt x="546" y="53"/>
                    <a:pt x="304" y="54"/>
                    <a:pt x="302" y="53"/>
                  </a:cubicBezTo>
                  <a:cubicBezTo>
                    <a:pt x="281" y="53"/>
                    <a:pt x="253" y="53"/>
                    <a:pt x="247" y="53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40" y="53"/>
                    <a:pt x="18" y="62"/>
                    <a:pt x="1" y="77"/>
                  </a:cubicBezTo>
                  <a:cubicBezTo>
                    <a:pt x="0" y="74"/>
                    <a:pt x="1" y="71"/>
                    <a:pt x="4" y="69"/>
                  </a:cubicBezTo>
                  <a:close/>
                </a:path>
              </a:pathLst>
            </a:custGeom>
            <a:solidFill>
              <a:srgbClr val="C985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4" name="Freeform 286">
              <a:extLst>
                <a:ext uri="{FF2B5EF4-FFF2-40B4-BE49-F238E27FC236}">
                  <a16:creationId xmlns:a16="http://schemas.microsoft.com/office/drawing/2014/main" id="{C5E9D2FD-B677-E7E4-9FEB-418211910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92663" y="5029201"/>
              <a:ext cx="160338" cy="563563"/>
            </a:xfrm>
            <a:custGeom>
              <a:avLst/>
              <a:gdLst>
                <a:gd name="T0" fmla="*/ 0 w 58"/>
                <a:gd name="T1" fmla="*/ 0 h 204"/>
                <a:gd name="T2" fmla="*/ 7 w 58"/>
                <a:gd name="T3" fmla="*/ 62 h 204"/>
                <a:gd name="T4" fmla="*/ 37 w 58"/>
                <a:gd name="T5" fmla="*/ 191 h 204"/>
                <a:gd name="T6" fmla="*/ 58 w 58"/>
                <a:gd name="T7" fmla="*/ 204 h 204"/>
                <a:gd name="T8" fmla="*/ 40 w 58"/>
                <a:gd name="T9" fmla="*/ 125 h 204"/>
                <a:gd name="T10" fmla="*/ 0 w 58"/>
                <a:gd name="T1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04">
                  <a:moveTo>
                    <a:pt x="0" y="0"/>
                  </a:moveTo>
                  <a:cubicBezTo>
                    <a:pt x="6" y="20"/>
                    <a:pt x="6" y="43"/>
                    <a:pt x="7" y="62"/>
                  </a:cubicBezTo>
                  <a:cubicBezTo>
                    <a:pt x="8" y="97"/>
                    <a:pt x="18" y="164"/>
                    <a:pt x="37" y="191"/>
                  </a:cubicBezTo>
                  <a:cubicBezTo>
                    <a:pt x="43" y="196"/>
                    <a:pt x="51" y="201"/>
                    <a:pt x="58" y="204"/>
                  </a:cubicBezTo>
                  <a:cubicBezTo>
                    <a:pt x="55" y="190"/>
                    <a:pt x="49" y="166"/>
                    <a:pt x="40" y="125"/>
                  </a:cubicBezTo>
                  <a:cubicBezTo>
                    <a:pt x="28" y="63"/>
                    <a:pt x="15" y="25"/>
                    <a:pt x="0" y="0"/>
                  </a:cubicBezTo>
                </a:path>
              </a:pathLst>
            </a:custGeom>
            <a:solidFill>
              <a:srgbClr val="F8C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5" name="Freeform 287">
              <a:extLst>
                <a:ext uri="{FF2B5EF4-FFF2-40B4-BE49-F238E27FC236}">
                  <a16:creationId xmlns:a16="http://schemas.microsoft.com/office/drawing/2014/main" id="{93816FEA-8374-7D71-EF76-D0B47E7F71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40313" y="7264401"/>
              <a:ext cx="100013" cy="115888"/>
            </a:xfrm>
            <a:custGeom>
              <a:avLst/>
              <a:gdLst>
                <a:gd name="T0" fmla="*/ 0 w 36"/>
                <a:gd name="T1" fmla="*/ 39 h 42"/>
                <a:gd name="T2" fmla="*/ 2 w 36"/>
                <a:gd name="T3" fmla="*/ 40 h 42"/>
                <a:gd name="T4" fmla="*/ 4 w 36"/>
                <a:gd name="T5" fmla="*/ 40 h 42"/>
                <a:gd name="T6" fmla="*/ 5 w 36"/>
                <a:gd name="T7" fmla="*/ 40 h 42"/>
                <a:gd name="T8" fmla="*/ 3 w 36"/>
                <a:gd name="T9" fmla="*/ 39 h 42"/>
                <a:gd name="T10" fmla="*/ 0 w 36"/>
                <a:gd name="T11" fmla="*/ 39 h 42"/>
                <a:gd name="T12" fmla="*/ 32 w 36"/>
                <a:gd name="T13" fmla="*/ 0 h 42"/>
                <a:gd name="T14" fmla="*/ 31 w 36"/>
                <a:gd name="T15" fmla="*/ 4 h 42"/>
                <a:gd name="T16" fmla="*/ 25 w 36"/>
                <a:gd name="T17" fmla="*/ 11 h 42"/>
                <a:gd name="T18" fmla="*/ 22 w 36"/>
                <a:gd name="T19" fmla="*/ 14 h 42"/>
                <a:gd name="T20" fmla="*/ 21 w 36"/>
                <a:gd name="T21" fmla="*/ 18 h 42"/>
                <a:gd name="T22" fmla="*/ 21 w 36"/>
                <a:gd name="T23" fmla="*/ 30 h 42"/>
                <a:gd name="T24" fmla="*/ 12 w 36"/>
                <a:gd name="T25" fmla="*/ 39 h 42"/>
                <a:gd name="T26" fmla="*/ 8 w 36"/>
                <a:gd name="T27" fmla="*/ 40 h 42"/>
                <a:gd name="T28" fmla="*/ 6 w 36"/>
                <a:gd name="T29" fmla="*/ 40 h 42"/>
                <a:gd name="T30" fmla="*/ 11 w 36"/>
                <a:gd name="T31" fmla="*/ 41 h 42"/>
                <a:gd name="T32" fmla="*/ 21 w 36"/>
                <a:gd name="T33" fmla="*/ 42 h 42"/>
                <a:gd name="T34" fmla="*/ 36 w 36"/>
                <a:gd name="T35" fmla="*/ 0 h 42"/>
                <a:gd name="T36" fmla="*/ 32 w 36"/>
                <a:gd name="T3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" h="42">
                  <a:moveTo>
                    <a:pt x="0" y="39"/>
                  </a:moveTo>
                  <a:cubicBezTo>
                    <a:pt x="1" y="39"/>
                    <a:pt x="1" y="39"/>
                    <a:pt x="2" y="40"/>
                  </a:cubicBezTo>
                  <a:cubicBezTo>
                    <a:pt x="3" y="40"/>
                    <a:pt x="4" y="40"/>
                    <a:pt x="4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40"/>
                    <a:pt x="3" y="39"/>
                    <a:pt x="3" y="39"/>
                  </a:cubicBezTo>
                  <a:cubicBezTo>
                    <a:pt x="2" y="39"/>
                    <a:pt x="1" y="39"/>
                    <a:pt x="0" y="39"/>
                  </a:cubicBezTo>
                  <a:moveTo>
                    <a:pt x="32" y="0"/>
                  </a:moveTo>
                  <a:cubicBezTo>
                    <a:pt x="32" y="1"/>
                    <a:pt x="31" y="3"/>
                    <a:pt x="31" y="4"/>
                  </a:cubicBezTo>
                  <a:cubicBezTo>
                    <a:pt x="30" y="7"/>
                    <a:pt x="28" y="9"/>
                    <a:pt x="25" y="11"/>
                  </a:cubicBezTo>
                  <a:cubicBezTo>
                    <a:pt x="24" y="12"/>
                    <a:pt x="23" y="13"/>
                    <a:pt x="22" y="14"/>
                  </a:cubicBezTo>
                  <a:cubicBezTo>
                    <a:pt x="21" y="15"/>
                    <a:pt x="22" y="16"/>
                    <a:pt x="21" y="18"/>
                  </a:cubicBezTo>
                  <a:cubicBezTo>
                    <a:pt x="21" y="22"/>
                    <a:pt x="22" y="26"/>
                    <a:pt x="21" y="30"/>
                  </a:cubicBezTo>
                  <a:cubicBezTo>
                    <a:pt x="20" y="35"/>
                    <a:pt x="16" y="38"/>
                    <a:pt x="12" y="39"/>
                  </a:cubicBezTo>
                  <a:cubicBezTo>
                    <a:pt x="10" y="40"/>
                    <a:pt x="9" y="40"/>
                    <a:pt x="8" y="40"/>
                  </a:cubicBezTo>
                  <a:cubicBezTo>
                    <a:pt x="7" y="40"/>
                    <a:pt x="7" y="40"/>
                    <a:pt x="6" y="40"/>
                  </a:cubicBezTo>
                  <a:cubicBezTo>
                    <a:pt x="8" y="40"/>
                    <a:pt x="10" y="40"/>
                    <a:pt x="11" y="41"/>
                  </a:cubicBezTo>
                  <a:cubicBezTo>
                    <a:pt x="14" y="42"/>
                    <a:pt x="18" y="42"/>
                    <a:pt x="21" y="42"/>
                  </a:cubicBezTo>
                  <a:cubicBezTo>
                    <a:pt x="27" y="33"/>
                    <a:pt x="36" y="0"/>
                    <a:pt x="36" y="0"/>
                  </a:cubicBezTo>
                  <a:cubicBezTo>
                    <a:pt x="34" y="0"/>
                    <a:pt x="33" y="0"/>
                    <a:pt x="32" y="0"/>
                  </a:cubicBezTo>
                </a:path>
              </a:pathLst>
            </a:custGeom>
            <a:solidFill>
              <a:srgbClr val="F5C0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6" name="Freeform 288">
              <a:extLst>
                <a:ext uri="{FF2B5EF4-FFF2-40B4-BE49-F238E27FC236}">
                  <a16:creationId xmlns:a16="http://schemas.microsoft.com/office/drawing/2014/main" id="{A345B3BD-184A-0ACE-9C05-7770276D77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27363" y="5627688"/>
              <a:ext cx="2101850" cy="2354263"/>
            </a:xfrm>
            <a:custGeom>
              <a:avLst/>
              <a:gdLst>
                <a:gd name="T0" fmla="*/ 49 w 761"/>
                <a:gd name="T1" fmla="*/ 838 h 852"/>
                <a:gd name="T2" fmla="*/ 302 w 761"/>
                <a:gd name="T3" fmla="*/ 848 h 852"/>
                <a:gd name="T4" fmla="*/ 350 w 761"/>
                <a:gd name="T5" fmla="*/ 846 h 852"/>
                <a:gd name="T6" fmla="*/ 382 w 761"/>
                <a:gd name="T7" fmla="*/ 838 h 852"/>
                <a:gd name="T8" fmla="*/ 359 w 761"/>
                <a:gd name="T9" fmla="*/ 827 h 852"/>
                <a:gd name="T10" fmla="*/ 198 w 761"/>
                <a:gd name="T11" fmla="*/ 823 h 852"/>
                <a:gd name="T12" fmla="*/ 105 w 761"/>
                <a:gd name="T13" fmla="*/ 827 h 852"/>
                <a:gd name="T14" fmla="*/ 647 w 761"/>
                <a:gd name="T15" fmla="*/ 758 h 852"/>
                <a:gd name="T16" fmla="*/ 622 w 761"/>
                <a:gd name="T17" fmla="*/ 789 h 852"/>
                <a:gd name="T18" fmla="*/ 532 w 761"/>
                <a:gd name="T19" fmla="*/ 825 h 852"/>
                <a:gd name="T20" fmla="*/ 471 w 761"/>
                <a:gd name="T21" fmla="*/ 825 h 852"/>
                <a:gd name="T22" fmla="*/ 397 w 761"/>
                <a:gd name="T23" fmla="*/ 832 h 852"/>
                <a:gd name="T24" fmla="*/ 451 w 761"/>
                <a:gd name="T25" fmla="*/ 838 h 852"/>
                <a:gd name="T26" fmla="*/ 490 w 761"/>
                <a:gd name="T27" fmla="*/ 840 h 852"/>
                <a:gd name="T28" fmla="*/ 626 w 761"/>
                <a:gd name="T29" fmla="*/ 818 h 852"/>
                <a:gd name="T30" fmla="*/ 647 w 761"/>
                <a:gd name="T31" fmla="*/ 758 h 852"/>
                <a:gd name="T32" fmla="*/ 664 w 761"/>
                <a:gd name="T33" fmla="*/ 707 h 852"/>
                <a:gd name="T34" fmla="*/ 666 w 761"/>
                <a:gd name="T35" fmla="*/ 729 h 852"/>
                <a:gd name="T36" fmla="*/ 702 w 761"/>
                <a:gd name="T37" fmla="*/ 665 h 852"/>
                <a:gd name="T38" fmla="*/ 671 w 761"/>
                <a:gd name="T39" fmla="*/ 601 h 852"/>
                <a:gd name="T40" fmla="*/ 686 w 761"/>
                <a:gd name="T41" fmla="*/ 1 h 852"/>
                <a:gd name="T42" fmla="*/ 664 w 761"/>
                <a:gd name="T43" fmla="*/ 319 h 852"/>
                <a:gd name="T44" fmla="*/ 672 w 761"/>
                <a:gd name="T45" fmla="*/ 556 h 852"/>
                <a:gd name="T46" fmla="*/ 732 w 761"/>
                <a:gd name="T47" fmla="*/ 631 h 852"/>
                <a:gd name="T48" fmla="*/ 733 w 761"/>
                <a:gd name="T49" fmla="*/ 632 h 852"/>
                <a:gd name="T50" fmla="*/ 740 w 761"/>
                <a:gd name="T51" fmla="*/ 633 h 852"/>
                <a:gd name="T52" fmla="*/ 737 w 761"/>
                <a:gd name="T53" fmla="*/ 632 h 852"/>
                <a:gd name="T54" fmla="*/ 750 w 761"/>
                <a:gd name="T55" fmla="*/ 622 h 852"/>
                <a:gd name="T56" fmla="*/ 751 w 761"/>
                <a:gd name="T57" fmla="*/ 606 h 852"/>
                <a:gd name="T58" fmla="*/ 760 w 761"/>
                <a:gd name="T59" fmla="*/ 596 h 852"/>
                <a:gd name="T60" fmla="*/ 711 w 761"/>
                <a:gd name="T61" fmla="*/ 545 h 852"/>
                <a:gd name="T62" fmla="*/ 703 w 761"/>
                <a:gd name="T63" fmla="*/ 7 h 852"/>
                <a:gd name="T64" fmla="*/ 687 w 761"/>
                <a:gd name="T65" fmla="*/ 0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61" h="852">
                  <a:moveTo>
                    <a:pt x="0" y="811"/>
                  </a:moveTo>
                  <a:cubicBezTo>
                    <a:pt x="15" y="825"/>
                    <a:pt x="35" y="837"/>
                    <a:pt x="49" y="838"/>
                  </a:cubicBezTo>
                  <a:cubicBezTo>
                    <a:pt x="68" y="840"/>
                    <a:pt x="254" y="840"/>
                    <a:pt x="281" y="846"/>
                  </a:cubicBezTo>
                  <a:cubicBezTo>
                    <a:pt x="286" y="847"/>
                    <a:pt x="294" y="848"/>
                    <a:pt x="302" y="848"/>
                  </a:cubicBezTo>
                  <a:cubicBezTo>
                    <a:pt x="309" y="848"/>
                    <a:pt x="318" y="847"/>
                    <a:pt x="326" y="847"/>
                  </a:cubicBezTo>
                  <a:cubicBezTo>
                    <a:pt x="334" y="847"/>
                    <a:pt x="342" y="846"/>
                    <a:pt x="350" y="846"/>
                  </a:cubicBezTo>
                  <a:cubicBezTo>
                    <a:pt x="365" y="846"/>
                    <a:pt x="378" y="848"/>
                    <a:pt x="386" y="852"/>
                  </a:cubicBezTo>
                  <a:cubicBezTo>
                    <a:pt x="385" y="847"/>
                    <a:pt x="383" y="843"/>
                    <a:pt x="382" y="838"/>
                  </a:cubicBezTo>
                  <a:cubicBezTo>
                    <a:pt x="382" y="838"/>
                    <a:pt x="381" y="837"/>
                    <a:pt x="381" y="837"/>
                  </a:cubicBezTo>
                  <a:cubicBezTo>
                    <a:pt x="378" y="832"/>
                    <a:pt x="371" y="830"/>
                    <a:pt x="359" y="827"/>
                  </a:cubicBezTo>
                  <a:cubicBezTo>
                    <a:pt x="348" y="824"/>
                    <a:pt x="253" y="823"/>
                    <a:pt x="212" y="823"/>
                  </a:cubicBezTo>
                  <a:cubicBezTo>
                    <a:pt x="206" y="823"/>
                    <a:pt x="201" y="823"/>
                    <a:pt x="198" y="823"/>
                  </a:cubicBezTo>
                  <a:cubicBezTo>
                    <a:pt x="189" y="823"/>
                    <a:pt x="176" y="824"/>
                    <a:pt x="162" y="825"/>
                  </a:cubicBezTo>
                  <a:cubicBezTo>
                    <a:pt x="145" y="826"/>
                    <a:pt x="125" y="827"/>
                    <a:pt x="105" y="827"/>
                  </a:cubicBezTo>
                  <a:cubicBezTo>
                    <a:pt x="67" y="827"/>
                    <a:pt x="27" y="823"/>
                    <a:pt x="0" y="811"/>
                  </a:cubicBezTo>
                  <a:moveTo>
                    <a:pt x="647" y="758"/>
                  </a:moveTo>
                  <a:cubicBezTo>
                    <a:pt x="640" y="765"/>
                    <a:pt x="633" y="774"/>
                    <a:pt x="628" y="781"/>
                  </a:cubicBezTo>
                  <a:cubicBezTo>
                    <a:pt x="625" y="784"/>
                    <a:pt x="623" y="787"/>
                    <a:pt x="622" y="789"/>
                  </a:cubicBezTo>
                  <a:cubicBezTo>
                    <a:pt x="613" y="800"/>
                    <a:pt x="581" y="822"/>
                    <a:pt x="555" y="825"/>
                  </a:cubicBezTo>
                  <a:cubicBezTo>
                    <a:pt x="549" y="825"/>
                    <a:pt x="541" y="825"/>
                    <a:pt x="532" y="825"/>
                  </a:cubicBezTo>
                  <a:cubicBezTo>
                    <a:pt x="523" y="825"/>
                    <a:pt x="513" y="825"/>
                    <a:pt x="503" y="825"/>
                  </a:cubicBezTo>
                  <a:cubicBezTo>
                    <a:pt x="492" y="825"/>
                    <a:pt x="481" y="825"/>
                    <a:pt x="471" y="825"/>
                  </a:cubicBezTo>
                  <a:cubicBezTo>
                    <a:pt x="461" y="825"/>
                    <a:pt x="451" y="825"/>
                    <a:pt x="443" y="825"/>
                  </a:cubicBezTo>
                  <a:cubicBezTo>
                    <a:pt x="420" y="827"/>
                    <a:pt x="404" y="830"/>
                    <a:pt x="397" y="832"/>
                  </a:cubicBezTo>
                  <a:cubicBezTo>
                    <a:pt x="398" y="839"/>
                    <a:pt x="400" y="845"/>
                    <a:pt x="402" y="851"/>
                  </a:cubicBezTo>
                  <a:cubicBezTo>
                    <a:pt x="414" y="846"/>
                    <a:pt x="434" y="839"/>
                    <a:pt x="451" y="838"/>
                  </a:cubicBezTo>
                  <a:cubicBezTo>
                    <a:pt x="452" y="838"/>
                    <a:pt x="453" y="838"/>
                    <a:pt x="454" y="838"/>
                  </a:cubicBezTo>
                  <a:cubicBezTo>
                    <a:pt x="462" y="838"/>
                    <a:pt x="475" y="839"/>
                    <a:pt x="490" y="840"/>
                  </a:cubicBezTo>
                  <a:cubicBezTo>
                    <a:pt x="505" y="842"/>
                    <a:pt x="523" y="843"/>
                    <a:pt x="541" y="843"/>
                  </a:cubicBezTo>
                  <a:cubicBezTo>
                    <a:pt x="577" y="843"/>
                    <a:pt x="613" y="838"/>
                    <a:pt x="626" y="818"/>
                  </a:cubicBezTo>
                  <a:cubicBezTo>
                    <a:pt x="641" y="795"/>
                    <a:pt x="649" y="780"/>
                    <a:pt x="655" y="771"/>
                  </a:cubicBezTo>
                  <a:cubicBezTo>
                    <a:pt x="652" y="766"/>
                    <a:pt x="649" y="762"/>
                    <a:pt x="647" y="758"/>
                  </a:cubicBezTo>
                  <a:moveTo>
                    <a:pt x="671" y="601"/>
                  </a:moveTo>
                  <a:cubicBezTo>
                    <a:pt x="669" y="615"/>
                    <a:pt x="666" y="645"/>
                    <a:pt x="664" y="707"/>
                  </a:cubicBezTo>
                  <a:cubicBezTo>
                    <a:pt x="664" y="715"/>
                    <a:pt x="664" y="721"/>
                    <a:pt x="665" y="725"/>
                  </a:cubicBezTo>
                  <a:cubicBezTo>
                    <a:pt x="665" y="726"/>
                    <a:pt x="665" y="727"/>
                    <a:pt x="666" y="729"/>
                  </a:cubicBezTo>
                  <a:cubicBezTo>
                    <a:pt x="667" y="733"/>
                    <a:pt x="669" y="737"/>
                    <a:pt x="671" y="741"/>
                  </a:cubicBezTo>
                  <a:cubicBezTo>
                    <a:pt x="678" y="720"/>
                    <a:pt x="685" y="681"/>
                    <a:pt x="702" y="665"/>
                  </a:cubicBezTo>
                  <a:cubicBezTo>
                    <a:pt x="711" y="655"/>
                    <a:pt x="720" y="650"/>
                    <a:pt x="730" y="647"/>
                  </a:cubicBezTo>
                  <a:cubicBezTo>
                    <a:pt x="699" y="641"/>
                    <a:pt x="681" y="621"/>
                    <a:pt x="671" y="601"/>
                  </a:cubicBezTo>
                  <a:moveTo>
                    <a:pt x="687" y="0"/>
                  </a:moveTo>
                  <a:cubicBezTo>
                    <a:pt x="687" y="0"/>
                    <a:pt x="686" y="1"/>
                    <a:pt x="686" y="1"/>
                  </a:cubicBezTo>
                  <a:cubicBezTo>
                    <a:pt x="677" y="7"/>
                    <a:pt x="666" y="41"/>
                    <a:pt x="661" y="100"/>
                  </a:cubicBezTo>
                  <a:cubicBezTo>
                    <a:pt x="657" y="153"/>
                    <a:pt x="660" y="286"/>
                    <a:pt x="664" y="319"/>
                  </a:cubicBezTo>
                  <a:cubicBezTo>
                    <a:pt x="668" y="353"/>
                    <a:pt x="670" y="474"/>
                    <a:pt x="669" y="506"/>
                  </a:cubicBezTo>
                  <a:cubicBezTo>
                    <a:pt x="669" y="521"/>
                    <a:pt x="670" y="541"/>
                    <a:pt x="672" y="556"/>
                  </a:cubicBezTo>
                  <a:cubicBezTo>
                    <a:pt x="677" y="579"/>
                    <a:pt x="687" y="620"/>
                    <a:pt x="729" y="631"/>
                  </a:cubicBezTo>
                  <a:cubicBezTo>
                    <a:pt x="730" y="631"/>
                    <a:pt x="731" y="631"/>
                    <a:pt x="732" y="631"/>
                  </a:cubicBezTo>
                  <a:cubicBezTo>
                    <a:pt x="732" y="631"/>
                    <a:pt x="733" y="632"/>
                    <a:pt x="734" y="632"/>
                  </a:cubicBezTo>
                  <a:cubicBezTo>
                    <a:pt x="734" y="632"/>
                    <a:pt x="734" y="632"/>
                    <a:pt x="733" y="632"/>
                  </a:cubicBezTo>
                  <a:cubicBezTo>
                    <a:pt x="733" y="632"/>
                    <a:pt x="732" y="632"/>
                    <a:pt x="731" y="632"/>
                  </a:cubicBezTo>
                  <a:cubicBezTo>
                    <a:pt x="734" y="632"/>
                    <a:pt x="737" y="633"/>
                    <a:pt x="740" y="633"/>
                  </a:cubicBezTo>
                  <a:cubicBezTo>
                    <a:pt x="739" y="632"/>
                    <a:pt x="737" y="632"/>
                    <a:pt x="735" y="632"/>
                  </a:cubicBezTo>
                  <a:cubicBezTo>
                    <a:pt x="736" y="632"/>
                    <a:pt x="736" y="632"/>
                    <a:pt x="737" y="632"/>
                  </a:cubicBezTo>
                  <a:cubicBezTo>
                    <a:pt x="738" y="632"/>
                    <a:pt x="739" y="632"/>
                    <a:pt x="741" y="631"/>
                  </a:cubicBezTo>
                  <a:cubicBezTo>
                    <a:pt x="745" y="630"/>
                    <a:pt x="749" y="627"/>
                    <a:pt x="750" y="622"/>
                  </a:cubicBezTo>
                  <a:cubicBezTo>
                    <a:pt x="751" y="618"/>
                    <a:pt x="750" y="614"/>
                    <a:pt x="750" y="610"/>
                  </a:cubicBezTo>
                  <a:cubicBezTo>
                    <a:pt x="751" y="608"/>
                    <a:pt x="750" y="607"/>
                    <a:pt x="751" y="606"/>
                  </a:cubicBezTo>
                  <a:cubicBezTo>
                    <a:pt x="752" y="605"/>
                    <a:pt x="753" y="604"/>
                    <a:pt x="754" y="603"/>
                  </a:cubicBezTo>
                  <a:cubicBezTo>
                    <a:pt x="757" y="601"/>
                    <a:pt x="759" y="599"/>
                    <a:pt x="760" y="596"/>
                  </a:cubicBezTo>
                  <a:cubicBezTo>
                    <a:pt x="760" y="595"/>
                    <a:pt x="761" y="593"/>
                    <a:pt x="761" y="592"/>
                  </a:cubicBezTo>
                  <a:cubicBezTo>
                    <a:pt x="738" y="591"/>
                    <a:pt x="724" y="576"/>
                    <a:pt x="711" y="545"/>
                  </a:cubicBezTo>
                  <a:cubicBezTo>
                    <a:pt x="697" y="512"/>
                    <a:pt x="686" y="452"/>
                    <a:pt x="684" y="313"/>
                  </a:cubicBezTo>
                  <a:cubicBezTo>
                    <a:pt x="683" y="175"/>
                    <a:pt x="681" y="30"/>
                    <a:pt x="703" y="7"/>
                  </a:cubicBezTo>
                  <a:cubicBezTo>
                    <a:pt x="703" y="7"/>
                    <a:pt x="703" y="7"/>
                    <a:pt x="702" y="6"/>
                  </a:cubicBezTo>
                  <a:cubicBezTo>
                    <a:pt x="697" y="4"/>
                    <a:pt x="692" y="2"/>
                    <a:pt x="687" y="0"/>
                  </a:cubicBezTo>
                </a:path>
              </a:pathLst>
            </a:custGeom>
            <a:solidFill>
              <a:srgbClr val="F8C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7" name="Freeform 289">
              <a:extLst>
                <a:ext uri="{FF2B5EF4-FFF2-40B4-BE49-F238E27FC236}">
                  <a16:creationId xmlns:a16="http://schemas.microsoft.com/office/drawing/2014/main" id="{33ADDD9A-CA10-1FC7-4DB4-FDD631627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83050" y="7927976"/>
              <a:ext cx="55563" cy="63500"/>
            </a:xfrm>
            <a:custGeom>
              <a:avLst/>
              <a:gdLst>
                <a:gd name="T0" fmla="*/ 15 w 20"/>
                <a:gd name="T1" fmla="*/ 0 h 23"/>
                <a:gd name="T2" fmla="*/ 14 w 20"/>
                <a:gd name="T3" fmla="*/ 1 h 23"/>
                <a:gd name="T4" fmla="*/ 10 w 20"/>
                <a:gd name="T5" fmla="*/ 7 h 23"/>
                <a:gd name="T6" fmla="*/ 6 w 20"/>
                <a:gd name="T7" fmla="*/ 8 h 23"/>
                <a:gd name="T8" fmla="*/ 0 w 20"/>
                <a:gd name="T9" fmla="*/ 6 h 23"/>
                <a:gd name="T10" fmla="*/ 4 w 20"/>
                <a:gd name="T11" fmla="*/ 20 h 23"/>
                <a:gd name="T12" fmla="*/ 9 w 20"/>
                <a:gd name="T13" fmla="*/ 23 h 23"/>
                <a:gd name="T14" fmla="*/ 20 w 20"/>
                <a:gd name="T15" fmla="*/ 19 h 23"/>
                <a:gd name="T16" fmla="*/ 15 w 20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3">
                  <a:moveTo>
                    <a:pt x="15" y="0"/>
                  </a:moveTo>
                  <a:cubicBezTo>
                    <a:pt x="14" y="0"/>
                    <a:pt x="14" y="0"/>
                    <a:pt x="14" y="1"/>
                  </a:cubicBezTo>
                  <a:cubicBezTo>
                    <a:pt x="14" y="3"/>
                    <a:pt x="12" y="6"/>
                    <a:pt x="10" y="7"/>
                  </a:cubicBezTo>
                  <a:cubicBezTo>
                    <a:pt x="9" y="8"/>
                    <a:pt x="7" y="8"/>
                    <a:pt x="6" y="8"/>
                  </a:cubicBezTo>
                  <a:cubicBezTo>
                    <a:pt x="4" y="8"/>
                    <a:pt x="2" y="8"/>
                    <a:pt x="0" y="6"/>
                  </a:cubicBezTo>
                  <a:cubicBezTo>
                    <a:pt x="1" y="11"/>
                    <a:pt x="3" y="15"/>
                    <a:pt x="4" y="20"/>
                  </a:cubicBezTo>
                  <a:cubicBezTo>
                    <a:pt x="6" y="21"/>
                    <a:pt x="8" y="22"/>
                    <a:pt x="9" y="23"/>
                  </a:cubicBezTo>
                  <a:cubicBezTo>
                    <a:pt x="9" y="23"/>
                    <a:pt x="13" y="21"/>
                    <a:pt x="20" y="19"/>
                  </a:cubicBezTo>
                  <a:cubicBezTo>
                    <a:pt x="18" y="13"/>
                    <a:pt x="16" y="7"/>
                    <a:pt x="15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8" name="Freeform 290">
              <a:extLst>
                <a:ext uri="{FF2B5EF4-FFF2-40B4-BE49-F238E27FC236}">
                  <a16:creationId xmlns:a16="http://schemas.microsoft.com/office/drawing/2014/main" id="{328EB229-35A3-6A0B-7E51-AB1429790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14888" y="7631113"/>
              <a:ext cx="66675" cy="127000"/>
            </a:xfrm>
            <a:custGeom>
              <a:avLst/>
              <a:gdLst>
                <a:gd name="T0" fmla="*/ 18 w 24"/>
                <a:gd name="T1" fmla="*/ 0 h 46"/>
                <a:gd name="T2" fmla="*/ 18 w 24"/>
                <a:gd name="T3" fmla="*/ 9 h 46"/>
                <a:gd name="T4" fmla="*/ 19 w 24"/>
                <a:gd name="T5" fmla="*/ 10 h 46"/>
                <a:gd name="T6" fmla="*/ 18 w 24"/>
                <a:gd name="T7" fmla="*/ 20 h 46"/>
                <a:gd name="T8" fmla="*/ 18 w 24"/>
                <a:gd name="T9" fmla="*/ 21 h 46"/>
                <a:gd name="T10" fmla="*/ 13 w 24"/>
                <a:gd name="T11" fmla="*/ 25 h 46"/>
                <a:gd name="T12" fmla="*/ 11 w 24"/>
                <a:gd name="T13" fmla="*/ 26 h 46"/>
                <a:gd name="T14" fmla="*/ 0 w 24"/>
                <a:gd name="T15" fmla="*/ 33 h 46"/>
                <a:gd name="T16" fmla="*/ 8 w 24"/>
                <a:gd name="T17" fmla="*/ 46 h 46"/>
                <a:gd name="T18" fmla="*/ 18 w 24"/>
                <a:gd name="T19" fmla="*/ 31 h 46"/>
                <a:gd name="T20" fmla="*/ 24 w 24"/>
                <a:gd name="T21" fmla="*/ 16 h 46"/>
                <a:gd name="T22" fmla="*/ 19 w 24"/>
                <a:gd name="T23" fmla="*/ 4 h 46"/>
                <a:gd name="T24" fmla="*/ 18 w 24"/>
                <a:gd name="T2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46">
                  <a:moveTo>
                    <a:pt x="18" y="0"/>
                  </a:moveTo>
                  <a:cubicBezTo>
                    <a:pt x="18" y="5"/>
                    <a:pt x="18" y="7"/>
                    <a:pt x="18" y="9"/>
                  </a:cubicBezTo>
                  <a:cubicBezTo>
                    <a:pt x="19" y="9"/>
                    <a:pt x="19" y="9"/>
                    <a:pt x="19" y="10"/>
                  </a:cubicBezTo>
                  <a:cubicBezTo>
                    <a:pt x="22" y="13"/>
                    <a:pt x="22" y="18"/>
                    <a:pt x="18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6"/>
                    <a:pt x="11" y="26"/>
                  </a:cubicBezTo>
                  <a:cubicBezTo>
                    <a:pt x="8" y="27"/>
                    <a:pt x="4" y="30"/>
                    <a:pt x="0" y="33"/>
                  </a:cubicBezTo>
                  <a:cubicBezTo>
                    <a:pt x="2" y="37"/>
                    <a:pt x="5" y="41"/>
                    <a:pt x="8" y="46"/>
                  </a:cubicBezTo>
                  <a:cubicBezTo>
                    <a:pt x="12" y="38"/>
                    <a:pt x="15" y="34"/>
                    <a:pt x="18" y="31"/>
                  </a:cubicBezTo>
                  <a:cubicBezTo>
                    <a:pt x="20" y="30"/>
                    <a:pt x="22" y="24"/>
                    <a:pt x="24" y="16"/>
                  </a:cubicBezTo>
                  <a:cubicBezTo>
                    <a:pt x="22" y="12"/>
                    <a:pt x="20" y="8"/>
                    <a:pt x="19" y="4"/>
                  </a:cubicBezTo>
                  <a:cubicBezTo>
                    <a:pt x="18" y="2"/>
                    <a:pt x="18" y="1"/>
                    <a:pt x="18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9" name="Freeform 291">
              <a:extLst>
                <a:ext uri="{FF2B5EF4-FFF2-40B4-BE49-F238E27FC236}">
                  <a16:creationId xmlns:a16="http://schemas.microsoft.com/office/drawing/2014/main" id="{6CEA96AE-116F-2389-1E6E-73AA2C1BA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1563" y="7164388"/>
              <a:ext cx="277813" cy="252413"/>
            </a:xfrm>
            <a:custGeom>
              <a:avLst/>
              <a:gdLst>
                <a:gd name="T0" fmla="*/ 1 w 101"/>
                <a:gd name="T1" fmla="*/ 0 h 91"/>
                <a:gd name="T2" fmla="*/ 3 w 101"/>
                <a:gd name="T3" fmla="*/ 17 h 91"/>
                <a:gd name="T4" fmla="*/ 4 w 101"/>
                <a:gd name="T5" fmla="*/ 17 h 91"/>
                <a:gd name="T6" fmla="*/ 3 w 101"/>
                <a:gd name="T7" fmla="*/ 33 h 91"/>
                <a:gd name="T8" fmla="*/ 0 w 101"/>
                <a:gd name="T9" fmla="*/ 45 h 91"/>
                <a:gd name="T10" fmla="*/ 59 w 101"/>
                <a:gd name="T11" fmla="*/ 91 h 91"/>
                <a:gd name="T12" fmla="*/ 91 w 101"/>
                <a:gd name="T13" fmla="*/ 86 h 91"/>
                <a:gd name="T14" fmla="*/ 76 w 101"/>
                <a:gd name="T15" fmla="*/ 81 h 91"/>
                <a:gd name="T16" fmla="*/ 72 w 101"/>
                <a:gd name="T17" fmla="*/ 82 h 91"/>
                <a:gd name="T18" fmla="*/ 64 w 101"/>
                <a:gd name="T19" fmla="*/ 80 h 91"/>
                <a:gd name="T20" fmla="*/ 76 w 101"/>
                <a:gd name="T21" fmla="*/ 81 h 91"/>
                <a:gd name="T22" fmla="*/ 78 w 101"/>
                <a:gd name="T23" fmla="*/ 80 h 91"/>
                <a:gd name="T24" fmla="*/ 79 w 101"/>
                <a:gd name="T25" fmla="*/ 78 h 91"/>
                <a:gd name="T26" fmla="*/ 69 w 101"/>
                <a:gd name="T27" fmla="*/ 77 h 91"/>
                <a:gd name="T28" fmla="*/ 60 w 101"/>
                <a:gd name="T29" fmla="*/ 76 h 91"/>
                <a:gd name="T30" fmla="*/ 58 w 101"/>
                <a:gd name="T31" fmla="*/ 75 h 91"/>
                <a:gd name="T32" fmla="*/ 1 w 101"/>
                <a:gd name="T3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" h="91">
                  <a:moveTo>
                    <a:pt x="1" y="0"/>
                  </a:moveTo>
                  <a:cubicBezTo>
                    <a:pt x="2" y="7"/>
                    <a:pt x="3" y="13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8" y="21"/>
                    <a:pt x="8" y="26"/>
                    <a:pt x="3" y="33"/>
                  </a:cubicBezTo>
                  <a:cubicBezTo>
                    <a:pt x="3" y="34"/>
                    <a:pt x="2" y="37"/>
                    <a:pt x="0" y="45"/>
                  </a:cubicBezTo>
                  <a:cubicBezTo>
                    <a:pt x="10" y="65"/>
                    <a:pt x="28" y="85"/>
                    <a:pt x="59" y="91"/>
                  </a:cubicBezTo>
                  <a:cubicBezTo>
                    <a:pt x="71" y="87"/>
                    <a:pt x="82" y="87"/>
                    <a:pt x="91" y="86"/>
                  </a:cubicBezTo>
                  <a:cubicBezTo>
                    <a:pt x="101" y="84"/>
                    <a:pt x="87" y="83"/>
                    <a:pt x="76" y="81"/>
                  </a:cubicBezTo>
                  <a:cubicBezTo>
                    <a:pt x="75" y="82"/>
                    <a:pt x="74" y="82"/>
                    <a:pt x="72" y="82"/>
                  </a:cubicBezTo>
                  <a:cubicBezTo>
                    <a:pt x="68" y="82"/>
                    <a:pt x="64" y="80"/>
                    <a:pt x="64" y="80"/>
                  </a:cubicBezTo>
                  <a:cubicBezTo>
                    <a:pt x="64" y="80"/>
                    <a:pt x="70" y="81"/>
                    <a:pt x="76" y="81"/>
                  </a:cubicBezTo>
                  <a:cubicBezTo>
                    <a:pt x="77" y="81"/>
                    <a:pt x="77" y="81"/>
                    <a:pt x="78" y="80"/>
                  </a:cubicBezTo>
                  <a:cubicBezTo>
                    <a:pt x="78" y="80"/>
                    <a:pt x="79" y="79"/>
                    <a:pt x="79" y="78"/>
                  </a:cubicBezTo>
                  <a:cubicBezTo>
                    <a:pt x="76" y="78"/>
                    <a:pt x="72" y="78"/>
                    <a:pt x="69" y="77"/>
                  </a:cubicBezTo>
                  <a:cubicBezTo>
                    <a:pt x="66" y="77"/>
                    <a:pt x="63" y="76"/>
                    <a:pt x="60" y="76"/>
                  </a:cubicBezTo>
                  <a:cubicBezTo>
                    <a:pt x="59" y="75"/>
                    <a:pt x="59" y="75"/>
                    <a:pt x="58" y="75"/>
                  </a:cubicBezTo>
                  <a:cubicBezTo>
                    <a:pt x="16" y="64"/>
                    <a:pt x="6" y="23"/>
                    <a:pt x="1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0" name="Freeform 292">
              <a:extLst>
                <a:ext uri="{FF2B5EF4-FFF2-40B4-BE49-F238E27FC236}">
                  <a16:creationId xmlns:a16="http://schemas.microsoft.com/office/drawing/2014/main" id="{882E1DD2-02F5-A8A5-9AB8-8D32774B9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02100" y="4943476"/>
              <a:ext cx="863600" cy="2986088"/>
            </a:xfrm>
            <a:custGeom>
              <a:avLst/>
              <a:gdLst>
                <a:gd name="T0" fmla="*/ 221 w 313"/>
                <a:gd name="T1" fmla="*/ 0 h 1081"/>
                <a:gd name="T2" fmla="*/ 243 w 313"/>
                <a:gd name="T3" fmla="*/ 41 h 1081"/>
                <a:gd name="T4" fmla="*/ 256 w 313"/>
                <a:gd name="T5" fmla="*/ 147 h 1081"/>
                <a:gd name="T6" fmla="*/ 278 w 313"/>
                <a:gd name="T7" fmla="*/ 221 h 1081"/>
                <a:gd name="T8" fmla="*/ 284 w 313"/>
                <a:gd name="T9" fmla="*/ 249 h 1081"/>
                <a:gd name="T10" fmla="*/ 265 w 313"/>
                <a:gd name="T11" fmla="*/ 363 h 1081"/>
                <a:gd name="T12" fmla="*/ 275 w 313"/>
                <a:gd name="T13" fmla="*/ 709 h 1081"/>
                <a:gd name="T14" fmla="*/ 278 w 313"/>
                <a:gd name="T15" fmla="*/ 824 h 1081"/>
                <a:gd name="T16" fmla="*/ 270 w 313"/>
                <a:gd name="T17" fmla="*/ 955 h 1081"/>
                <a:gd name="T18" fmla="*/ 265 w 313"/>
                <a:gd name="T19" fmla="*/ 987 h 1081"/>
                <a:gd name="T20" fmla="*/ 223 w 313"/>
                <a:gd name="T21" fmla="*/ 1033 h 1081"/>
                <a:gd name="T22" fmla="*/ 147 w 313"/>
                <a:gd name="T23" fmla="*/ 1066 h 1081"/>
                <a:gd name="T24" fmla="*/ 75 w 313"/>
                <a:gd name="T25" fmla="*/ 1067 h 1081"/>
                <a:gd name="T26" fmla="*/ 47 w 313"/>
                <a:gd name="T27" fmla="*/ 1066 h 1081"/>
                <a:gd name="T28" fmla="*/ 30 w 313"/>
                <a:gd name="T29" fmla="*/ 1067 h 1081"/>
                <a:gd name="T30" fmla="*/ 1 w 313"/>
                <a:gd name="T31" fmla="*/ 1070 h 1081"/>
                <a:gd name="T32" fmla="*/ 0 w 313"/>
                <a:gd name="T33" fmla="*/ 1070 h 1081"/>
                <a:gd name="T34" fmla="*/ 6 w 313"/>
                <a:gd name="T35" fmla="*/ 1077 h 1081"/>
                <a:gd name="T36" fmla="*/ 7 w 313"/>
                <a:gd name="T37" fmla="*/ 1081 h 1081"/>
                <a:gd name="T38" fmla="*/ 8 w 313"/>
                <a:gd name="T39" fmla="*/ 1080 h 1081"/>
                <a:gd name="T40" fmla="*/ 54 w 313"/>
                <a:gd name="T41" fmla="*/ 1073 h 1081"/>
                <a:gd name="T42" fmla="*/ 82 w 313"/>
                <a:gd name="T43" fmla="*/ 1073 h 1081"/>
                <a:gd name="T44" fmla="*/ 114 w 313"/>
                <a:gd name="T45" fmla="*/ 1073 h 1081"/>
                <a:gd name="T46" fmla="*/ 143 w 313"/>
                <a:gd name="T47" fmla="*/ 1073 h 1081"/>
                <a:gd name="T48" fmla="*/ 166 w 313"/>
                <a:gd name="T49" fmla="*/ 1073 h 1081"/>
                <a:gd name="T50" fmla="*/ 233 w 313"/>
                <a:gd name="T51" fmla="*/ 1037 h 1081"/>
                <a:gd name="T52" fmla="*/ 239 w 313"/>
                <a:gd name="T53" fmla="*/ 1029 h 1081"/>
                <a:gd name="T54" fmla="*/ 258 w 313"/>
                <a:gd name="T55" fmla="*/ 1006 h 1081"/>
                <a:gd name="T56" fmla="*/ 269 w 313"/>
                <a:gd name="T57" fmla="*/ 999 h 1081"/>
                <a:gd name="T58" fmla="*/ 271 w 313"/>
                <a:gd name="T59" fmla="*/ 998 h 1081"/>
                <a:gd name="T60" fmla="*/ 276 w 313"/>
                <a:gd name="T61" fmla="*/ 994 h 1081"/>
                <a:gd name="T62" fmla="*/ 276 w 313"/>
                <a:gd name="T63" fmla="*/ 993 h 1081"/>
                <a:gd name="T64" fmla="*/ 277 w 313"/>
                <a:gd name="T65" fmla="*/ 983 h 1081"/>
                <a:gd name="T66" fmla="*/ 276 w 313"/>
                <a:gd name="T67" fmla="*/ 982 h 1081"/>
                <a:gd name="T68" fmla="*/ 276 w 313"/>
                <a:gd name="T69" fmla="*/ 973 h 1081"/>
                <a:gd name="T70" fmla="*/ 275 w 313"/>
                <a:gd name="T71" fmla="*/ 955 h 1081"/>
                <a:gd name="T72" fmla="*/ 282 w 313"/>
                <a:gd name="T73" fmla="*/ 849 h 1081"/>
                <a:gd name="T74" fmla="*/ 285 w 313"/>
                <a:gd name="T75" fmla="*/ 837 h 1081"/>
                <a:gd name="T76" fmla="*/ 286 w 313"/>
                <a:gd name="T77" fmla="*/ 821 h 1081"/>
                <a:gd name="T78" fmla="*/ 285 w 313"/>
                <a:gd name="T79" fmla="*/ 821 h 1081"/>
                <a:gd name="T80" fmla="*/ 283 w 313"/>
                <a:gd name="T81" fmla="*/ 804 h 1081"/>
                <a:gd name="T82" fmla="*/ 280 w 313"/>
                <a:gd name="T83" fmla="*/ 754 h 1081"/>
                <a:gd name="T84" fmla="*/ 275 w 313"/>
                <a:gd name="T85" fmla="*/ 567 h 1081"/>
                <a:gd name="T86" fmla="*/ 272 w 313"/>
                <a:gd name="T87" fmla="*/ 348 h 1081"/>
                <a:gd name="T88" fmla="*/ 297 w 313"/>
                <a:gd name="T89" fmla="*/ 249 h 1081"/>
                <a:gd name="T90" fmla="*/ 298 w 313"/>
                <a:gd name="T91" fmla="*/ 248 h 1081"/>
                <a:gd name="T92" fmla="*/ 313 w 313"/>
                <a:gd name="T93" fmla="*/ 254 h 1081"/>
                <a:gd name="T94" fmla="*/ 308 w 313"/>
                <a:gd name="T95" fmla="*/ 235 h 1081"/>
                <a:gd name="T96" fmla="*/ 287 w 313"/>
                <a:gd name="T97" fmla="*/ 222 h 1081"/>
                <a:gd name="T98" fmla="*/ 257 w 313"/>
                <a:gd name="T99" fmla="*/ 93 h 1081"/>
                <a:gd name="T100" fmla="*/ 250 w 313"/>
                <a:gd name="T101" fmla="*/ 31 h 1081"/>
                <a:gd name="T102" fmla="*/ 221 w 313"/>
                <a:gd name="T103" fmla="*/ 0 h 1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3" h="1081">
                  <a:moveTo>
                    <a:pt x="221" y="0"/>
                  </a:moveTo>
                  <a:cubicBezTo>
                    <a:pt x="221" y="0"/>
                    <a:pt x="238" y="19"/>
                    <a:pt x="243" y="41"/>
                  </a:cubicBezTo>
                  <a:cubicBezTo>
                    <a:pt x="248" y="63"/>
                    <a:pt x="253" y="126"/>
                    <a:pt x="256" y="147"/>
                  </a:cubicBezTo>
                  <a:cubicBezTo>
                    <a:pt x="259" y="167"/>
                    <a:pt x="268" y="205"/>
                    <a:pt x="278" y="221"/>
                  </a:cubicBezTo>
                  <a:cubicBezTo>
                    <a:pt x="287" y="237"/>
                    <a:pt x="284" y="249"/>
                    <a:pt x="284" y="249"/>
                  </a:cubicBezTo>
                  <a:cubicBezTo>
                    <a:pt x="284" y="249"/>
                    <a:pt x="265" y="315"/>
                    <a:pt x="265" y="363"/>
                  </a:cubicBezTo>
                  <a:cubicBezTo>
                    <a:pt x="265" y="410"/>
                    <a:pt x="272" y="673"/>
                    <a:pt x="275" y="709"/>
                  </a:cubicBezTo>
                  <a:cubicBezTo>
                    <a:pt x="278" y="746"/>
                    <a:pt x="279" y="809"/>
                    <a:pt x="278" y="824"/>
                  </a:cubicBezTo>
                  <a:cubicBezTo>
                    <a:pt x="276" y="839"/>
                    <a:pt x="267" y="932"/>
                    <a:pt x="270" y="955"/>
                  </a:cubicBezTo>
                  <a:cubicBezTo>
                    <a:pt x="273" y="979"/>
                    <a:pt x="270" y="980"/>
                    <a:pt x="265" y="987"/>
                  </a:cubicBezTo>
                  <a:cubicBezTo>
                    <a:pt x="261" y="995"/>
                    <a:pt x="235" y="1017"/>
                    <a:pt x="223" y="1033"/>
                  </a:cubicBezTo>
                  <a:cubicBezTo>
                    <a:pt x="210" y="1048"/>
                    <a:pt x="175" y="1066"/>
                    <a:pt x="147" y="1066"/>
                  </a:cubicBezTo>
                  <a:cubicBezTo>
                    <a:pt x="119" y="1066"/>
                    <a:pt x="75" y="1067"/>
                    <a:pt x="75" y="1067"/>
                  </a:cubicBezTo>
                  <a:cubicBezTo>
                    <a:pt x="75" y="1067"/>
                    <a:pt x="61" y="1066"/>
                    <a:pt x="47" y="1066"/>
                  </a:cubicBezTo>
                  <a:cubicBezTo>
                    <a:pt x="41" y="1066"/>
                    <a:pt x="35" y="1066"/>
                    <a:pt x="30" y="1067"/>
                  </a:cubicBezTo>
                  <a:cubicBezTo>
                    <a:pt x="24" y="1069"/>
                    <a:pt x="13" y="1070"/>
                    <a:pt x="1" y="1070"/>
                  </a:cubicBezTo>
                  <a:cubicBezTo>
                    <a:pt x="1" y="1070"/>
                    <a:pt x="0" y="1070"/>
                    <a:pt x="0" y="1070"/>
                  </a:cubicBezTo>
                  <a:cubicBezTo>
                    <a:pt x="2" y="1072"/>
                    <a:pt x="4" y="1074"/>
                    <a:pt x="6" y="1077"/>
                  </a:cubicBezTo>
                  <a:cubicBezTo>
                    <a:pt x="6" y="1078"/>
                    <a:pt x="7" y="1079"/>
                    <a:pt x="7" y="1081"/>
                  </a:cubicBezTo>
                  <a:cubicBezTo>
                    <a:pt x="7" y="1080"/>
                    <a:pt x="7" y="1080"/>
                    <a:pt x="8" y="1080"/>
                  </a:cubicBezTo>
                  <a:cubicBezTo>
                    <a:pt x="15" y="1078"/>
                    <a:pt x="31" y="1075"/>
                    <a:pt x="54" y="1073"/>
                  </a:cubicBezTo>
                  <a:cubicBezTo>
                    <a:pt x="62" y="1073"/>
                    <a:pt x="72" y="1073"/>
                    <a:pt x="82" y="1073"/>
                  </a:cubicBezTo>
                  <a:cubicBezTo>
                    <a:pt x="92" y="1073"/>
                    <a:pt x="103" y="1073"/>
                    <a:pt x="114" y="1073"/>
                  </a:cubicBezTo>
                  <a:cubicBezTo>
                    <a:pt x="124" y="1073"/>
                    <a:pt x="134" y="1073"/>
                    <a:pt x="143" y="1073"/>
                  </a:cubicBezTo>
                  <a:cubicBezTo>
                    <a:pt x="152" y="1073"/>
                    <a:pt x="160" y="1073"/>
                    <a:pt x="166" y="1073"/>
                  </a:cubicBezTo>
                  <a:cubicBezTo>
                    <a:pt x="192" y="1070"/>
                    <a:pt x="224" y="1048"/>
                    <a:pt x="233" y="1037"/>
                  </a:cubicBezTo>
                  <a:cubicBezTo>
                    <a:pt x="234" y="1035"/>
                    <a:pt x="236" y="1032"/>
                    <a:pt x="239" y="1029"/>
                  </a:cubicBezTo>
                  <a:cubicBezTo>
                    <a:pt x="244" y="1022"/>
                    <a:pt x="251" y="1013"/>
                    <a:pt x="258" y="1006"/>
                  </a:cubicBezTo>
                  <a:cubicBezTo>
                    <a:pt x="262" y="1003"/>
                    <a:pt x="266" y="1000"/>
                    <a:pt x="269" y="999"/>
                  </a:cubicBezTo>
                  <a:cubicBezTo>
                    <a:pt x="270" y="999"/>
                    <a:pt x="270" y="998"/>
                    <a:pt x="271" y="998"/>
                  </a:cubicBezTo>
                  <a:cubicBezTo>
                    <a:pt x="276" y="994"/>
                    <a:pt x="276" y="994"/>
                    <a:pt x="276" y="994"/>
                  </a:cubicBezTo>
                  <a:cubicBezTo>
                    <a:pt x="276" y="993"/>
                    <a:pt x="276" y="993"/>
                    <a:pt x="276" y="993"/>
                  </a:cubicBezTo>
                  <a:cubicBezTo>
                    <a:pt x="280" y="991"/>
                    <a:pt x="280" y="986"/>
                    <a:pt x="277" y="983"/>
                  </a:cubicBezTo>
                  <a:cubicBezTo>
                    <a:pt x="277" y="982"/>
                    <a:pt x="277" y="982"/>
                    <a:pt x="276" y="982"/>
                  </a:cubicBezTo>
                  <a:cubicBezTo>
                    <a:pt x="276" y="980"/>
                    <a:pt x="276" y="978"/>
                    <a:pt x="276" y="973"/>
                  </a:cubicBezTo>
                  <a:cubicBezTo>
                    <a:pt x="275" y="969"/>
                    <a:pt x="275" y="963"/>
                    <a:pt x="275" y="955"/>
                  </a:cubicBezTo>
                  <a:cubicBezTo>
                    <a:pt x="277" y="893"/>
                    <a:pt x="280" y="863"/>
                    <a:pt x="282" y="849"/>
                  </a:cubicBezTo>
                  <a:cubicBezTo>
                    <a:pt x="284" y="841"/>
                    <a:pt x="285" y="838"/>
                    <a:pt x="285" y="837"/>
                  </a:cubicBezTo>
                  <a:cubicBezTo>
                    <a:pt x="290" y="830"/>
                    <a:pt x="290" y="825"/>
                    <a:pt x="286" y="821"/>
                  </a:cubicBezTo>
                  <a:cubicBezTo>
                    <a:pt x="285" y="821"/>
                    <a:pt x="285" y="821"/>
                    <a:pt x="285" y="821"/>
                  </a:cubicBezTo>
                  <a:cubicBezTo>
                    <a:pt x="285" y="817"/>
                    <a:pt x="284" y="811"/>
                    <a:pt x="283" y="804"/>
                  </a:cubicBezTo>
                  <a:cubicBezTo>
                    <a:pt x="281" y="789"/>
                    <a:pt x="280" y="769"/>
                    <a:pt x="280" y="754"/>
                  </a:cubicBezTo>
                  <a:cubicBezTo>
                    <a:pt x="281" y="722"/>
                    <a:pt x="279" y="601"/>
                    <a:pt x="275" y="567"/>
                  </a:cubicBezTo>
                  <a:cubicBezTo>
                    <a:pt x="271" y="534"/>
                    <a:pt x="268" y="401"/>
                    <a:pt x="272" y="348"/>
                  </a:cubicBezTo>
                  <a:cubicBezTo>
                    <a:pt x="277" y="289"/>
                    <a:pt x="288" y="255"/>
                    <a:pt x="297" y="249"/>
                  </a:cubicBezTo>
                  <a:cubicBezTo>
                    <a:pt x="297" y="249"/>
                    <a:pt x="298" y="248"/>
                    <a:pt x="298" y="248"/>
                  </a:cubicBezTo>
                  <a:cubicBezTo>
                    <a:pt x="303" y="250"/>
                    <a:pt x="308" y="252"/>
                    <a:pt x="313" y="254"/>
                  </a:cubicBezTo>
                  <a:cubicBezTo>
                    <a:pt x="313" y="252"/>
                    <a:pt x="311" y="247"/>
                    <a:pt x="308" y="235"/>
                  </a:cubicBezTo>
                  <a:cubicBezTo>
                    <a:pt x="301" y="232"/>
                    <a:pt x="293" y="227"/>
                    <a:pt x="287" y="222"/>
                  </a:cubicBezTo>
                  <a:cubicBezTo>
                    <a:pt x="268" y="195"/>
                    <a:pt x="258" y="128"/>
                    <a:pt x="257" y="93"/>
                  </a:cubicBezTo>
                  <a:cubicBezTo>
                    <a:pt x="256" y="74"/>
                    <a:pt x="256" y="51"/>
                    <a:pt x="250" y="31"/>
                  </a:cubicBezTo>
                  <a:cubicBezTo>
                    <a:pt x="241" y="17"/>
                    <a:pt x="232" y="7"/>
                    <a:pt x="221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1" name="Freeform 293">
              <a:extLst>
                <a:ext uri="{FF2B5EF4-FFF2-40B4-BE49-F238E27FC236}">
                  <a16:creationId xmlns:a16="http://schemas.microsoft.com/office/drawing/2014/main" id="{BED5BE8F-6BC3-E61C-2395-4BA959648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8150" y="7802563"/>
              <a:ext cx="36513" cy="28575"/>
            </a:xfrm>
            <a:custGeom>
              <a:avLst/>
              <a:gdLst>
                <a:gd name="T0" fmla="*/ 0 w 13"/>
                <a:gd name="T1" fmla="*/ 0 h 10"/>
                <a:gd name="T2" fmla="*/ 13 w 13"/>
                <a:gd name="T3" fmla="*/ 10 h 10"/>
                <a:gd name="T4" fmla="*/ 0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0" y="0"/>
                  </a:moveTo>
                  <a:cubicBezTo>
                    <a:pt x="3" y="4"/>
                    <a:pt x="8" y="8"/>
                    <a:pt x="13" y="10"/>
                  </a:cubicBezTo>
                  <a:cubicBezTo>
                    <a:pt x="8" y="6"/>
                    <a:pt x="2" y="1"/>
                    <a:pt x="0" y="0"/>
                  </a:cubicBezTo>
                </a:path>
              </a:pathLst>
            </a:custGeom>
            <a:solidFill>
              <a:srgbClr val="A2A0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2" name="Freeform 294">
              <a:extLst>
                <a:ext uri="{FF2B5EF4-FFF2-40B4-BE49-F238E27FC236}">
                  <a16:creationId xmlns:a16="http://schemas.microsoft.com/office/drawing/2014/main" id="{F9F50936-DCD8-93C7-B273-57E4B5BEA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3388" y="7802563"/>
              <a:ext cx="1147763" cy="146050"/>
            </a:xfrm>
            <a:custGeom>
              <a:avLst/>
              <a:gdLst>
                <a:gd name="T0" fmla="*/ 1 w 416"/>
                <a:gd name="T1" fmla="*/ 0 h 53"/>
                <a:gd name="T2" fmla="*/ 4 w 416"/>
                <a:gd name="T3" fmla="*/ 7 h 53"/>
                <a:gd name="T4" fmla="*/ 20 w 416"/>
                <a:gd name="T5" fmla="*/ 24 h 53"/>
                <a:gd name="T6" fmla="*/ 125 w 416"/>
                <a:gd name="T7" fmla="*/ 40 h 53"/>
                <a:gd name="T8" fmla="*/ 182 w 416"/>
                <a:gd name="T9" fmla="*/ 38 h 53"/>
                <a:gd name="T10" fmla="*/ 218 w 416"/>
                <a:gd name="T11" fmla="*/ 36 h 53"/>
                <a:gd name="T12" fmla="*/ 232 w 416"/>
                <a:gd name="T13" fmla="*/ 36 h 53"/>
                <a:gd name="T14" fmla="*/ 379 w 416"/>
                <a:gd name="T15" fmla="*/ 40 h 53"/>
                <a:gd name="T16" fmla="*/ 401 w 416"/>
                <a:gd name="T17" fmla="*/ 50 h 53"/>
                <a:gd name="T18" fmla="*/ 402 w 416"/>
                <a:gd name="T19" fmla="*/ 51 h 53"/>
                <a:gd name="T20" fmla="*/ 408 w 416"/>
                <a:gd name="T21" fmla="*/ 53 h 53"/>
                <a:gd name="T22" fmla="*/ 412 w 416"/>
                <a:gd name="T23" fmla="*/ 52 h 53"/>
                <a:gd name="T24" fmla="*/ 416 w 416"/>
                <a:gd name="T25" fmla="*/ 46 h 53"/>
                <a:gd name="T26" fmla="*/ 415 w 416"/>
                <a:gd name="T27" fmla="*/ 42 h 53"/>
                <a:gd name="T28" fmla="*/ 409 w 416"/>
                <a:gd name="T29" fmla="*/ 35 h 53"/>
                <a:gd name="T30" fmla="*/ 370 w 416"/>
                <a:gd name="T31" fmla="*/ 31 h 53"/>
                <a:gd name="T32" fmla="*/ 340 w 416"/>
                <a:gd name="T33" fmla="*/ 28 h 53"/>
                <a:gd name="T34" fmla="*/ 301 w 416"/>
                <a:gd name="T35" fmla="*/ 30 h 53"/>
                <a:gd name="T36" fmla="*/ 265 w 416"/>
                <a:gd name="T37" fmla="*/ 31 h 53"/>
                <a:gd name="T38" fmla="*/ 257 w 416"/>
                <a:gd name="T39" fmla="*/ 31 h 53"/>
                <a:gd name="T40" fmla="*/ 246 w 416"/>
                <a:gd name="T41" fmla="*/ 30 h 53"/>
                <a:gd name="T42" fmla="*/ 177 w 416"/>
                <a:gd name="T43" fmla="*/ 32 h 53"/>
                <a:gd name="T44" fmla="*/ 105 w 416"/>
                <a:gd name="T45" fmla="*/ 35 h 53"/>
                <a:gd name="T46" fmla="*/ 86 w 416"/>
                <a:gd name="T47" fmla="*/ 34 h 53"/>
                <a:gd name="T48" fmla="*/ 32 w 416"/>
                <a:gd name="T49" fmla="*/ 22 h 53"/>
                <a:gd name="T50" fmla="*/ 15 w 416"/>
                <a:gd name="T51" fmla="*/ 10 h 53"/>
                <a:gd name="T52" fmla="*/ 2 w 416"/>
                <a:gd name="T53" fmla="*/ 0 h 53"/>
                <a:gd name="T54" fmla="*/ 1 w 416"/>
                <a:gd name="T55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16" h="53">
                  <a:moveTo>
                    <a:pt x="1" y="0"/>
                  </a:moveTo>
                  <a:cubicBezTo>
                    <a:pt x="0" y="0"/>
                    <a:pt x="1" y="2"/>
                    <a:pt x="4" y="7"/>
                  </a:cubicBezTo>
                  <a:cubicBezTo>
                    <a:pt x="8" y="13"/>
                    <a:pt x="14" y="19"/>
                    <a:pt x="20" y="24"/>
                  </a:cubicBezTo>
                  <a:cubicBezTo>
                    <a:pt x="47" y="36"/>
                    <a:pt x="87" y="40"/>
                    <a:pt x="125" y="40"/>
                  </a:cubicBezTo>
                  <a:cubicBezTo>
                    <a:pt x="145" y="40"/>
                    <a:pt x="165" y="39"/>
                    <a:pt x="182" y="38"/>
                  </a:cubicBezTo>
                  <a:cubicBezTo>
                    <a:pt x="196" y="37"/>
                    <a:pt x="209" y="36"/>
                    <a:pt x="218" y="36"/>
                  </a:cubicBezTo>
                  <a:cubicBezTo>
                    <a:pt x="221" y="36"/>
                    <a:pt x="226" y="36"/>
                    <a:pt x="232" y="36"/>
                  </a:cubicBezTo>
                  <a:cubicBezTo>
                    <a:pt x="273" y="36"/>
                    <a:pt x="368" y="37"/>
                    <a:pt x="379" y="40"/>
                  </a:cubicBezTo>
                  <a:cubicBezTo>
                    <a:pt x="391" y="43"/>
                    <a:pt x="398" y="45"/>
                    <a:pt x="401" y="50"/>
                  </a:cubicBezTo>
                  <a:cubicBezTo>
                    <a:pt x="401" y="50"/>
                    <a:pt x="402" y="51"/>
                    <a:pt x="402" y="51"/>
                  </a:cubicBezTo>
                  <a:cubicBezTo>
                    <a:pt x="404" y="53"/>
                    <a:pt x="406" y="53"/>
                    <a:pt x="408" y="53"/>
                  </a:cubicBezTo>
                  <a:cubicBezTo>
                    <a:pt x="409" y="53"/>
                    <a:pt x="411" y="53"/>
                    <a:pt x="412" y="52"/>
                  </a:cubicBezTo>
                  <a:cubicBezTo>
                    <a:pt x="414" y="51"/>
                    <a:pt x="416" y="48"/>
                    <a:pt x="416" y="46"/>
                  </a:cubicBezTo>
                  <a:cubicBezTo>
                    <a:pt x="416" y="44"/>
                    <a:pt x="415" y="43"/>
                    <a:pt x="415" y="42"/>
                  </a:cubicBezTo>
                  <a:cubicBezTo>
                    <a:pt x="413" y="39"/>
                    <a:pt x="411" y="37"/>
                    <a:pt x="409" y="35"/>
                  </a:cubicBezTo>
                  <a:cubicBezTo>
                    <a:pt x="397" y="35"/>
                    <a:pt x="383" y="34"/>
                    <a:pt x="370" y="31"/>
                  </a:cubicBezTo>
                  <a:cubicBezTo>
                    <a:pt x="362" y="29"/>
                    <a:pt x="352" y="28"/>
                    <a:pt x="340" y="28"/>
                  </a:cubicBezTo>
                  <a:cubicBezTo>
                    <a:pt x="328" y="28"/>
                    <a:pt x="314" y="29"/>
                    <a:pt x="301" y="30"/>
                  </a:cubicBezTo>
                  <a:cubicBezTo>
                    <a:pt x="288" y="30"/>
                    <a:pt x="276" y="31"/>
                    <a:pt x="265" y="31"/>
                  </a:cubicBezTo>
                  <a:cubicBezTo>
                    <a:pt x="262" y="31"/>
                    <a:pt x="259" y="31"/>
                    <a:pt x="257" y="31"/>
                  </a:cubicBezTo>
                  <a:cubicBezTo>
                    <a:pt x="254" y="30"/>
                    <a:pt x="251" y="30"/>
                    <a:pt x="246" y="30"/>
                  </a:cubicBezTo>
                  <a:cubicBezTo>
                    <a:pt x="230" y="30"/>
                    <a:pt x="204" y="31"/>
                    <a:pt x="177" y="32"/>
                  </a:cubicBezTo>
                  <a:cubicBezTo>
                    <a:pt x="150" y="34"/>
                    <a:pt x="123" y="35"/>
                    <a:pt x="105" y="35"/>
                  </a:cubicBezTo>
                  <a:cubicBezTo>
                    <a:pt x="96" y="35"/>
                    <a:pt x="90" y="34"/>
                    <a:pt x="86" y="34"/>
                  </a:cubicBezTo>
                  <a:cubicBezTo>
                    <a:pt x="66" y="31"/>
                    <a:pt x="42" y="25"/>
                    <a:pt x="32" y="22"/>
                  </a:cubicBezTo>
                  <a:cubicBezTo>
                    <a:pt x="28" y="20"/>
                    <a:pt x="21" y="15"/>
                    <a:pt x="15" y="10"/>
                  </a:cubicBezTo>
                  <a:cubicBezTo>
                    <a:pt x="10" y="8"/>
                    <a:pt x="5" y="4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3" name="Freeform 295">
              <a:extLst>
                <a:ext uri="{FF2B5EF4-FFF2-40B4-BE49-F238E27FC236}">
                  <a16:creationId xmlns:a16="http://schemas.microsoft.com/office/drawing/2014/main" id="{3AE044CD-5720-589E-5D61-0C62AF0EB1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62325" y="9671051"/>
              <a:ext cx="477838" cy="325438"/>
            </a:xfrm>
            <a:custGeom>
              <a:avLst/>
              <a:gdLst>
                <a:gd name="T0" fmla="*/ 133 w 173"/>
                <a:gd name="T1" fmla="*/ 118 h 118"/>
                <a:gd name="T2" fmla="*/ 102 w 173"/>
                <a:gd name="T3" fmla="*/ 110 h 118"/>
                <a:gd name="T4" fmla="*/ 1 w 173"/>
                <a:gd name="T5" fmla="*/ 8 h 118"/>
                <a:gd name="T6" fmla="*/ 9 w 173"/>
                <a:gd name="T7" fmla="*/ 0 h 118"/>
                <a:gd name="T8" fmla="*/ 17 w 173"/>
                <a:gd name="T9" fmla="*/ 8 h 118"/>
                <a:gd name="T10" fmla="*/ 109 w 173"/>
                <a:gd name="T11" fmla="*/ 96 h 118"/>
                <a:gd name="T12" fmla="*/ 159 w 173"/>
                <a:gd name="T13" fmla="*/ 93 h 118"/>
                <a:gd name="T14" fmla="*/ 170 w 173"/>
                <a:gd name="T15" fmla="*/ 93 h 118"/>
                <a:gd name="T16" fmla="*/ 170 w 173"/>
                <a:gd name="T17" fmla="*/ 104 h 118"/>
                <a:gd name="T18" fmla="*/ 133 w 173"/>
                <a:gd name="T1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8">
                  <a:moveTo>
                    <a:pt x="133" y="118"/>
                  </a:moveTo>
                  <a:cubicBezTo>
                    <a:pt x="123" y="118"/>
                    <a:pt x="112" y="115"/>
                    <a:pt x="102" y="110"/>
                  </a:cubicBezTo>
                  <a:cubicBezTo>
                    <a:pt x="68" y="94"/>
                    <a:pt x="0" y="31"/>
                    <a:pt x="1" y="8"/>
                  </a:cubicBezTo>
                  <a:cubicBezTo>
                    <a:pt x="2" y="3"/>
                    <a:pt x="5" y="0"/>
                    <a:pt x="9" y="0"/>
                  </a:cubicBezTo>
                  <a:cubicBezTo>
                    <a:pt x="14" y="0"/>
                    <a:pt x="17" y="4"/>
                    <a:pt x="17" y="8"/>
                  </a:cubicBezTo>
                  <a:cubicBezTo>
                    <a:pt x="17" y="20"/>
                    <a:pt x="73" y="79"/>
                    <a:pt x="109" y="96"/>
                  </a:cubicBezTo>
                  <a:cubicBezTo>
                    <a:pt x="130" y="107"/>
                    <a:pt x="149" y="102"/>
                    <a:pt x="159" y="93"/>
                  </a:cubicBezTo>
                  <a:cubicBezTo>
                    <a:pt x="162" y="90"/>
                    <a:pt x="167" y="90"/>
                    <a:pt x="170" y="93"/>
                  </a:cubicBezTo>
                  <a:cubicBezTo>
                    <a:pt x="173" y="96"/>
                    <a:pt x="173" y="101"/>
                    <a:pt x="170" y="104"/>
                  </a:cubicBezTo>
                  <a:cubicBezTo>
                    <a:pt x="160" y="113"/>
                    <a:pt x="147" y="118"/>
                    <a:pt x="133" y="118"/>
                  </a:cubicBezTo>
                  <a:close/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4" name="Freeform 296">
              <a:extLst>
                <a:ext uri="{FF2B5EF4-FFF2-40B4-BE49-F238E27FC236}">
                  <a16:creationId xmlns:a16="http://schemas.microsoft.com/office/drawing/2014/main" id="{A4A7CC1A-3594-2699-F4C6-F4789BBF3E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275050" y="5167313"/>
              <a:ext cx="217488" cy="234950"/>
            </a:xfrm>
            <a:custGeom>
              <a:avLst/>
              <a:gdLst>
                <a:gd name="T0" fmla="*/ 0 w 79"/>
                <a:gd name="T1" fmla="*/ 43 h 85"/>
                <a:gd name="T2" fmla="*/ 3 w 79"/>
                <a:gd name="T3" fmla="*/ 25 h 85"/>
                <a:gd name="T4" fmla="*/ 11 w 79"/>
                <a:gd name="T5" fmla="*/ 12 h 85"/>
                <a:gd name="T6" fmla="*/ 23 w 79"/>
                <a:gd name="T7" fmla="*/ 3 h 85"/>
                <a:gd name="T8" fmla="*/ 39 w 79"/>
                <a:gd name="T9" fmla="*/ 0 h 85"/>
                <a:gd name="T10" fmla="*/ 55 w 79"/>
                <a:gd name="T11" fmla="*/ 3 h 85"/>
                <a:gd name="T12" fmla="*/ 68 w 79"/>
                <a:gd name="T13" fmla="*/ 12 h 85"/>
                <a:gd name="T14" fmla="*/ 76 w 79"/>
                <a:gd name="T15" fmla="*/ 25 h 85"/>
                <a:gd name="T16" fmla="*/ 79 w 79"/>
                <a:gd name="T17" fmla="*/ 43 h 85"/>
                <a:gd name="T18" fmla="*/ 76 w 79"/>
                <a:gd name="T19" fmla="*/ 60 h 85"/>
                <a:gd name="T20" fmla="*/ 68 w 79"/>
                <a:gd name="T21" fmla="*/ 73 h 85"/>
                <a:gd name="T22" fmla="*/ 56 w 79"/>
                <a:gd name="T23" fmla="*/ 82 h 85"/>
                <a:gd name="T24" fmla="*/ 39 w 79"/>
                <a:gd name="T25" fmla="*/ 85 h 85"/>
                <a:gd name="T26" fmla="*/ 23 w 79"/>
                <a:gd name="T27" fmla="*/ 82 h 85"/>
                <a:gd name="T28" fmla="*/ 11 w 79"/>
                <a:gd name="T29" fmla="*/ 73 h 85"/>
                <a:gd name="T30" fmla="*/ 3 w 79"/>
                <a:gd name="T31" fmla="*/ 60 h 85"/>
                <a:gd name="T32" fmla="*/ 0 w 79"/>
                <a:gd name="T33" fmla="*/ 43 h 85"/>
                <a:gd name="T34" fmla="*/ 20 w 79"/>
                <a:gd name="T35" fmla="*/ 43 h 85"/>
                <a:gd name="T36" fmla="*/ 21 w 79"/>
                <a:gd name="T37" fmla="*/ 53 h 85"/>
                <a:gd name="T38" fmla="*/ 25 w 79"/>
                <a:gd name="T39" fmla="*/ 61 h 85"/>
                <a:gd name="T40" fmla="*/ 31 w 79"/>
                <a:gd name="T41" fmla="*/ 66 h 85"/>
                <a:gd name="T42" fmla="*/ 39 w 79"/>
                <a:gd name="T43" fmla="*/ 68 h 85"/>
                <a:gd name="T44" fmla="*/ 47 w 79"/>
                <a:gd name="T45" fmla="*/ 66 h 85"/>
                <a:gd name="T46" fmla="*/ 54 w 79"/>
                <a:gd name="T47" fmla="*/ 61 h 85"/>
                <a:gd name="T48" fmla="*/ 58 w 79"/>
                <a:gd name="T49" fmla="*/ 53 h 85"/>
                <a:gd name="T50" fmla="*/ 59 w 79"/>
                <a:gd name="T51" fmla="*/ 43 h 85"/>
                <a:gd name="T52" fmla="*/ 58 w 79"/>
                <a:gd name="T53" fmla="*/ 32 h 85"/>
                <a:gd name="T54" fmla="*/ 54 w 79"/>
                <a:gd name="T55" fmla="*/ 24 h 85"/>
                <a:gd name="T56" fmla="*/ 47 w 79"/>
                <a:gd name="T57" fmla="*/ 19 h 85"/>
                <a:gd name="T58" fmla="*/ 39 w 79"/>
                <a:gd name="T59" fmla="*/ 17 h 85"/>
                <a:gd name="T60" fmla="*/ 31 w 79"/>
                <a:gd name="T61" fmla="*/ 19 h 85"/>
                <a:gd name="T62" fmla="*/ 25 w 79"/>
                <a:gd name="T63" fmla="*/ 24 h 85"/>
                <a:gd name="T64" fmla="*/ 21 w 79"/>
                <a:gd name="T65" fmla="*/ 32 h 85"/>
                <a:gd name="T66" fmla="*/ 20 w 79"/>
                <a:gd name="T67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9" h="85">
                  <a:moveTo>
                    <a:pt x="0" y="43"/>
                  </a:moveTo>
                  <a:cubicBezTo>
                    <a:pt x="0" y="36"/>
                    <a:pt x="1" y="30"/>
                    <a:pt x="3" y="25"/>
                  </a:cubicBezTo>
                  <a:cubicBezTo>
                    <a:pt x="5" y="20"/>
                    <a:pt x="7" y="15"/>
                    <a:pt x="11" y="12"/>
                  </a:cubicBezTo>
                  <a:cubicBezTo>
                    <a:pt x="14" y="8"/>
                    <a:pt x="18" y="5"/>
                    <a:pt x="23" y="3"/>
                  </a:cubicBezTo>
                  <a:cubicBezTo>
                    <a:pt x="28" y="1"/>
                    <a:pt x="33" y="0"/>
                    <a:pt x="39" y="0"/>
                  </a:cubicBezTo>
                  <a:cubicBezTo>
                    <a:pt x="45" y="0"/>
                    <a:pt x="51" y="1"/>
                    <a:pt x="55" y="3"/>
                  </a:cubicBezTo>
                  <a:cubicBezTo>
                    <a:pt x="60" y="5"/>
                    <a:pt x="64" y="8"/>
                    <a:pt x="68" y="12"/>
                  </a:cubicBezTo>
                  <a:cubicBezTo>
                    <a:pt x="72" y="15"/>
                    <a:pt x="74" y="20"/>
                    <a:pt x="76" y="25"/>
                  </a:cubicBezTo>
                  <a:cubicBezTo>
                    <a:pt x="78" y="30"/>
                    <a:pt x="79" y="36"/>
                    <a:pt x="79" y="43"/>
                  </a:cubicBezTo>
                  <a:cubicBezTo>
                    <a:pt x="79" y="49"/>
                    <a:pt x="78" y="55"/>
                    <a:pt x="76" y="60"/>
                  </a:cubicBezTo>
                  <a:cubicBezTo>
                    <a:pt x="74" y="65"/>
                    <a:pt x="72" y="70"/>
                    <a:pt x="68" y="73"/>
                  </a:cubicBezTo>
                  <a:cubicBezTo>
                    <a:pt x="65" y="77"/>
                    <a:pt x="60" y="80"/>
                    <a:pt x="56" y="82"/>
                  </a:cubicBezTo>
                  <a:cubicBezTo>
                    <a:pt x="51" y="84"/>
                    <a:pt x="45" y="85"/>
                    <a:pt x="39" y="85"/>
                  </a:cubicBezTo>
                  <a:cubicBezTo>
                    <a:pt x="33" y="85"/>
                    <a:pt x="28" y="84"/>
                    <a:pt x="23" y="82"/>
                  </a:cubicBezTo>
                  <a:cubicBezTo>
                    <a:pt x="18" y="80"/>
                    <a:pt x="14" y="77"/>
                    <a:pt x="11" y="73"/>
                  </a:cubicBezTo>
                  <a:cubicBezTo>
                    <a:pt x="7" y="70"/>
                    <a:pt x="4" y="65"/>
                    <a:pt x="3" y="60"/>
                  </a:cubicBezTo>
                  <a:cubicBezTo>
                    <a:pt x="1" y="55"/>
                    <a:pt x="0" y="49"/>
                    <a:pt x="0" y="43"/>
                  </a:cubicBezTo>
                  <a:close/>
                  <a:moveTo>
                    <a:pt x="20" y="43"/>
                  </a:moveTo>
                  <a:cubicBezTo>
                    <a:pt x="20" y="47"/>
                    <a:pt x="20" y="50"/>
                    <a:pt x="21" y="53"/>
                  </a:cubicBezTo>
                  <a:cubicBezTo>
                    <a:pt x="22" y="56"/>
                    <a:pt x="23" y="59"/>
                    <a:pt x="25" y="61"/>
                  </a:cubicBezTo>
                  <a:cubicBezTo>
                    <a:pt x="27" y="63"/>
                    <a:pt x="29" y="65"/>
                    <a:pt x="31" y="66"/>
                  </a:cubicBezTo>
                  <a:cubicBezTo>
                    <a:pt x="34" y="67"/>
                    <a:pt x="36" y="68"/>
                    <a:pt x="39" y="68"/>
                  </a:cubicBezTo>
                  <a:cubicBezTo>
                    <a:pt x="42" y="68"/>
                    <a:pt x="45" y="67"/>
                    <a:pt x="47" y="66"/>
                  </a:cubicBezTo>
                  <a:cubicBezTo>
                    <a:pt x="50" y="65"/>
                    <a:pt x="52" y="63"/>
                    <a:pt x="54" y="61"/>
                  </a:cubicBezTo>
                  <a:cubicBezTo>
                    <a:pt x="55" y="59"/>
                    <a:pt x="57" y="56"/>
                    <a:pt x="58" y="53"/>
                  </a:cubicBezTo>
                  <a:cubicBezTo>
                    <a:pt x="58" y="50"/>
                    <a:pt x="59" y="47"/>
                    <a:pt x="59" y="43"/>
                  </a:cubicBezTo>
                  <a:cubicBezTo>
                    <a:pt x="59" y="39"/>
                    <a:pt x="58" y="35"/>
                    <a:pt x="58" y="32"/>
                  </a:cubicBezTo>
                  <a:cubicBezTo>
                    <a:pt x="57" y="29"/>
                    <a:pt x="55" y="26"/>
                    <a:pt x="54" y="24"/>
                  </a:cubicBezTo>
                  <a:cubicBezTo>
                    <a:pt x="52" y="22"/>
                    <a:pt x="50" y="20"/>
                    <a:pt x="47" y="19"/>
                  </a:cubicBezTo>
                  <a:cubicBezTo>
                    <a:pt x="45" y="18"/>
                    <a:pt x="42" y="17"/>
                    <a:pt x="39" y="17"/>
                  </a:cubicBezTo>
                  <a:cubicBezTo>
                    <a:pt x="36" y="17"/>
                    <a:pt x="34" y="18"/>
                    <a:pt x="31" y="19"/>
                  </a:cubicBezTo>
                  <a:cubicBezTo>
                    <a:pt x="29" y="20"/>
                    <a:pt x="27" y="22"/>
                    <a:pt x="25" y="24"/>
                  </a:cubicBezTo>
                  <a:cubicBezTo>
                    <a:pt x="23" y="26"/>
                    <a:pt x="22" y="29"/>
                    <a:pt x="21" y="32"/>
                  </a:cubicBezTo>
                  <a:cubicBezTo>
                    <a:pt x="20" y="35"/>
                    <a:pt x="20" y="39"/>
                    <a:pt x="20" y="43"/>
                  </a:cubicBezTo>
                  <a:close/>
                </a:path>
              </a:pathLst>
            </a:custGeom>
            <a:solidFill>
              <a:srgbClr val="63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5" name="Freeform 297">
              <a:extLst>
                <a:ext uri="{FF2B5EF4-FFF2-40B4-BE49-F238E27FC236}">
                  <a16:creationId xmlns:a16="http://schemas.microsoft.com/office/drawing/2014/main" id="{814599F9-B83F-6F45-F4CF-1838C4B6C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1113" y="5168901"/>
              <a:ext cx="195263" cy="230188"/>
            </a:xfrm>
            <a:custGeom>
              <a:avLst/>
              <a:gdLst>
                <a:gd name="T0" fmla="*/ 19 w 71"/>
                <a:gd name="T1" fmla="*/ 33 h 83"/>
                <a:gd name="T2" fmla="*/ 19 w 71"/>
                <a:gd name="T3" fmla="*/ 70 h 83"/>
                <a:gd name="T4" fmla="*/ 10 w 71"/>
                <a:gd name="T5" fmla="*/ 83 h 83"/>
                <a:gd name="T6" fmla="*/ 0 w 71"/>
                <a:gd name="T7" fmla="*/ 70 h 83"/>
                <a:gd name="T8" fmla="*/ 0 w 71"/>
                <a:gd name="T9" fmla="*/ 12 h 83"/>
                <a:gd name="T10" fmla="*/ 2 w 71"/>
                <a:gd name="T11" fmla="*/ 3 h 83"/>
                <a:gd name="T12" fmla="*/ 9 w 71"/>
                <a:gd name="T13" fmla="*/ 0 h 83"/>
                <a:gd name="T14" fmla="*/ 14 w 71"/>
                <a:gd name="T15" fmla="*/ 2 h 83"/>
                <a:gd name="T16" fmla="*/ 19 w 71"/>
                <a:gd name="T17" fmla="*/ 6 h 83"/>
                <a:gd name="T18" fmla="*/ 53 w 71"/>
                <a:gd name="T19" fmla="*/ 51 h 83"/>
                <a:gd name="T20" fmla="*/ 53 w 71"/>
                <a:gd name="T21" fmla="*/ 13 h 83"/>
                <a:gd name="T22" fmla="*/ 62 w 71"/>
                <a:gd name="T23" fmla="*/ 0 h 83"/>
                <a:gd name="T24" fmla="*/ 71 w 71"/>
                <a:gd name="T25" fmla="*/ 13 h 83"/>
                <a:gd name="T26" fmla="*/ 71 w 71"/>
                <a:gd name="T27" fmla="*/ 72 h 83"/>
                <a:gd name="T28" fmla="*/ 69 w 71"/>
                <a:gd name="T29" fmla="*/ 80 h 83"/>
                <a:gd name="T30" fmla="*/ 63 w 71"/>
                <a:gd name="T31" fmla="*/ 83 h 83"/>
                <a:gd name="T32" fmla="*/ 57 w 71"/>
                <a:gd name="T33" fmla="*/ 82 h 83"/>
                <a:gd name="T34" fmla="*/ 52 w 71"/>
                <a:gd name="T35" fmla="*/ 77 h 83"/>
                <a:gd name="T36" fmla="*/ 19 w 71"/>
                <a:gd name="T37" fmla="*/ 3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1" h="83">
                  <a:moveTo>
                    <a:pt x="19" y="33"/>
                  </a:moveTo>
                  <a:cubicBezTo>
                    <a:pt x="19" y="70"/>
                    <a:pt x="19" y="70"/>
                    <a:pt x="19" y="70"/>
                  </a:cubicBezTo>
                  <a:cubicBezTo>
                    <a:pt x="19" y="79"/>
                    <a:pt x="16" y="83"/>
                    <a:pt x="10" y="83"/>
                  </a:cubicBezTo>
                  <a:cubicBezTo>
                    <a:pt x="3" y="83"/>
                    <a:pt x="0" y="79"/>
                    <a:pt x="0" y="7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8"/>
                    <a:pt x="1" y="5"/>
                    <a:pt x="2" y="3"/>
                  </a:cubicBezTo>
                  <a:cubicBezTo>
                    <a:pt x="4" y="1"/>
                    <a:pt x="6" y="0"/>
                    <a:pt x="9" y="0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6" y="3"/>
                    <a:pt x="17" y="4"/>
                    <a:pt x="19" y="6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4"/>
                    <a:pt x="56" y="0"/>
                    <a:pt x="62" y="0"/>
                  </a:cubicBezTo>
                  <a:cubicBezTo>
                    <a:pt x="68" y="0"/>
                    <a:pt x="71" y="4"/>
                    <a:pt x="71" y="13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1" y="76"/>
                    <a:pt x="70" y="79"/>
                    <a:pt x="69" y="80"/>
                  </a:cubicBezTo>
                  <a:cubicBezTo>
                    <a:pt x="68" y="82"/>
                    <a:pt x="66" y="83"/>
                    <a:pt x="63" y="83"/>
                  </a:cubicBezTo>
                  <a:cubicBezTo>
                    <a:pt x="61" y="83"/>
                    <a:pt x="59" y="83"/>
                    <a:pt x="57" y="82"/>
                  </a:cubicBezTo>
                  <a:cubicBezTo>
                    <a:pt x="55" y="81"/>
                    <a:pt x="54" y="79"/>
                    <a:pt x="52" y="77"/>
                  </a:cubicBezTo>
                  <a:lnTo>
                    <a:pt x="19" y="33"/>
                  </a:lnTo>
                  <a:close/>
                </a:path>
              </a:pathLst>
            </a:custGeom>
            <a:solidFill>
              <a:srgbClr val="63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6" name="Freeform 298">
              <a:extLst>
                <a:ext uri="{FF2B5EF4-FFF2-40B4-BE49-F238E27FC236}">
                  <a16:creationId xmlns:a16="http://schemas.microsoft.com/office/drawing/2014/main" id="{ACB223C2-6C23-0C0E-9F11-D266BC129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6475" y="7427913"/>
              <a:ext cx="219075" cy="153988"/>
            </a:xfrm>
            <a:custGeom>
              <a:avLst/>
              <a:gdLst>
                <a:gd name="T0" fmla="*/ 77 w 79"/>
                <a:gd name="T1" fmla="*/ 0 h 56"/>
                <a:gd name="T2" fmla="*/ 56 w 79"/>
                <a:gd name="T3" fmla="*/ 0 h 56"/>
                <a:gd name="T4" fmla="*/ 57 w 79"/>
                <a:gd name="T5" fmla="*/ 3 h 56"/>
                <a:gd name="T6" fmla="*/ 59 w 79"/>
                <a:gd name="T7" fmla="*/ 14 h 56"/>
                <a:gd name="T8" fmla="*/ 57 w 79"/>
                <a:gd name="T9" fmla="*/ 24 h 56"/>
                <a:gd name="T10" fmla="*/ 53 w 79"/>
                <a:gd name="T11" fmla="*/ 32 h 56"/>
                <a:gd name="T12" fmla="*/ 47 w 79"/>
                <a:gd name="T13" fmla="*/ 37 h 56"/>
                <a:gd name="T14" fmla="*/ 39 w 79"/>
                <a:gd name="T15" fmla="*/ 38 h 56"/>
                <a:gd name="T16" fmla="*/ 31 w 79"/>
                <a:gd name="T17" fmla="*/ 37 h 56"/>
                <a:gd name="T18" fmla="*/ 25 w 79"/>
                <a:gd name="T19" fmla="*/ 32 h 56"/>
                <a:gd name="T20" fmla="*/ 21 w 79"/>
                <a:gd name="T21" fmla="*/ 24 h 56"/>
                <a:gd name="T22" fmla="*/ 19 w 79"/>
                <a:gd name="T23" fmla="*/ 14 h 56"/>
                <a:gd name="T24" fmla="*/ 21 w 79"/>
                <a:gd name="T25" fmla="*/ 3 h 56"/>
                <a:gd name="T26" fmla="*/ 22 w 79"/>
                <a:gd name="T27" fmla="*/ 0 h 56"/>
                <a:gd name="T28" fmla="*/ 1 w 79"/>
                <a:gd name="T29" fmla="*/ 0 h 56"/>
                <a:gd name="T30" fmla="*/ 0 w 79"/>
                <a:gd name="T31" fmla="*/ 13 h 56"/>
                <a:gd name="T32" fmla="*/ 2 w 79"/>
                <a:gd name="T33" fmla="*/ 31 h 56"/>
                <a:gd name="T34" fmla="*/ 10 w 79"/>
                <a:gd name="T35" fmla="*/ 44 h 56"/>
                <a:gd name="T36" fmla="*/ 23 w 79"/>
                <a:gd name="T37" fmla="*/ 53 h 56"/>
                <a:gd name="T38" fmla="*/ 39 w 79"/>
                <a:gd name="T39" fmla="*/ 56 h 56"/>
                <a:gd name="T40" fmla="*/ 55 w 79"/>
                <a:gd name="T41" fmla="*/ 53 h 56"/>
                <a:gd name="T42" fmla="*/ 68 w 79"/>
                <a:gd name="T43" fmla="*/ 44 h 56"/>
                <a:gd name="T44" fmla="*/ 76 w 79"/>
                <a:gd name="T45" fmla="*/ 31 h 56"/>
                <a:gd name="T46" fmla="*/ 79 w 79"/>
                <a:gd name="T47" fmla="*/ 13 h 56"/>
                <a:gd name="T48" fmla="*/ 77 w 79"/>
                <a:gd name="T4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" h="56">
                  <a:moveTo>
                    <a:pt x="77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7" y="2"/>
                    <a:pt x="57" y="3"/>
                  </a:cubicBezTo>
                  <a:cubicBezTo>
                    <a:pt x="58" y="6"/>
                    <a:pt x="59" y="10"/>
                    <a:pt x="59" y="14"/>
                  </a:cubicBezTo>
                  <a:cubicBezTo>
                    <a:pt x="59" y="17"/>
                    <a:pt x="58" y="21"/>
                    <a:pt x="57" y="24"/>
                  </a:cubicBezTo>
                  <a:cubicBezTo>
                    <a:pt x="56" y="27"/>
                    <a:pt x="55" y="30"/>
                    <a:pt x="53" y="32"/>
                  </a:cubicBezTo>
                  <a:cubicBezTo>
                    <a:pt x="52" y="34"/>
                    <a:pt x="49" y="36"/>
                    <a:pt x="47" y="37"/>
                  </a:cubicBezTo>
                  <a:cubicBezTo>
                    <a:pt x="45" y="38"/>
                    <a:pt x="42" y="38"/>
                    <a:pt x="39" y="38"/>
                  </a:cubicBezTo>
                  <a:cubicBezTo>
                    <a:pt x="36" y="38"/>
                    <a:pt x="34" y="38"/>
                    <a:pt x="31" y="37"/>
                  </a:cubicBezTo>
                  <a:cubicBezTo>
                    <a:pt x="29" y="36"/>
                    <a:pt x="27" y="34"/>
                    <a:pt x="25" y="32"/>
                  </a:cubicBezTo>
                  <a:cubicBezTo>
                    <a:pt x="23" y="30"/>
                    <a:pt x="22" y="27"/>
                    <a:pt x="21" y="24"/>
                  </a:cubicBezTo>
                  <a:cubicBezTo>
                    <a:pt x="20" y="21"/>
                    <a:pt x="19" y="17"/>
                    <a:pt x="19" y="14"/>
                  </a:cubicBezTo>
                  <a:cubicBezTo>
                    <a:pt x="19" y="10"/>
                    <a:pt x="20" y="6"/>
                    <a:pt x="21" y="3"/>
                  </a:cubicBezTo>
                  <a:cubicBezTo>
                    <a:pt x="21" y="2"/>
                    <a:pt x="22" y="1"/>
                    <a:pt x="2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9"/>
                    <a:pt x="0" y="13"/>
                  </a:cubicBezTo>
                  <a:cubicBezTo>
                    <a:pt x="0" y="20"/>
                    <a:pt x="0" y="25"/>
                    <a:pt x="2" y="31"/>
                  </a:cubicBezTo>
                  <a:cubicBezTo>
                    <a:pt x="4" y="36"/>
                    <a:pt x="7" y="41"/>
                    <a:pt x="10" y="44"/>
                  </a:cubicBezTo>
                  <a:cubicBezTo>
                    <a:pt x="14" y="48"/>
                    <a:pt x="18" y="51"/>
                    <a:pt x="23" y="53"/>
                  </a:cubicBezTo>
                  <a:cubicBezTo>
                    <a:pt x="28" y="55"/>
                    <a:pt x="33" y="56"/>
                    <a:pt x="39" y="56"/>
                  </a:cubicBezTo>
                  <a:cubicBezTo>
                    <a:pt x="45" y="56"/>
                    <a:pt x="51" y="55"/>
                    <a:pt x="55" y="53"/>
                  </a:cubicBezTo>
                  <a:cubicBezTo>
                    <a:pt x="60" y="51"/>
                    <a:pt x="64" y="48"/>
                    <a:pt x="68" y="44"/>
                  </a:cubicBezTo>
                  <a:cubicBezTo>
                    <a:pt x="71" y="41"/>
                    <a:pt x="74" y="36"/>
                    <a:pt x="76" y="31"/>
                  </a:cubicBezTo>
                  <a:cubicBezTo>
                    <a:pt x="78" y="25"/>
                    <a:pt x="79" y="20"/>
                    <a:pt x="79" y="13"/>
                  </a:cubicBezTo>
                  <a:cubicBezTo>
                    <a:pt x="79" y="9"/>
                    <a:pt x="78" y="4"/>
                    <a:pt x="77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7" name="Freeform 299">
              <a:extLst>
                <a:ext uri="{FF2B5EF4-FFF2-40B4-BE49-F238E27FC236}">
                  <a16:creationId xmlns:a16="http://schemas.microsoft.com/office/drawing/2014/main" id="{D8B87B7D-2AC9-99D3-2A1A-4E95933E4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9650" y="7346951"/>
              <a:ext cx="209550" cy="80963"/>
            </a:xfrm>
            <a:custGeom>
              <a:avLst/>
              <a:gdLst>
                <a:gd name="T0" fmla="*/ 38 w 76"/>
                <a:gd name="T1" fmla="*/ 0 h 29"/>
                <a:gd name="T2" fmla="*/ 22 w 76"/>
                <a:gd name="T3" fmla="*/ 3 h 29"/>
                <a:gd name="T4" fmla="*/ 10 w 76"/>
                <a:gd name="T5" fmla="*/ 11 h 29"/>
                <a:gd name="T6" fmla="*/ 1 w 76"/>
                <a:gd name="T7" fmla="*/ 25 h 29"/>
                <a:gd name="T8" fmla="*/ 0 w 76"/>
                <a:gd name="T9" fmla="*/ 29 h 29"/>
                <a:gd name="T10" fmla="*/ 21 w 76"/>
                <a:gd name="T11" fmla="*/ 29 h 29"/>
                <a:gd name="T12" fmla="*/ 24 w 76"/>
                <a:gd name="T13" fmla="*/ 24 h 29"/>
                <a:gd name="T14" fmla="*/ 30 w 76"/>
                <a:gd name="T15" fmla="*/ 19 h 29"/>
                <a:gd name="T16" fmla="*/ 38 w 76"/>
                <a:gd name="T17" fmla="*/ 17 h 29"/>
                <a:gd name="T18" fmla="*/ 46 w 76"/>
                <a:gd name="T19" fmla="*/ 19 h 29"/>
                <a:gd name="T20" fmla="*/ 52 w 76"/>
                <a:gd name="T21" fmla="*/ 24 h 29"/>
                <a:gd name="T22" fmla="*/ 55 w 76"/>
                <a:gd name="T23" fmla="*/ 29 h 29"/>
                <a:gd name="T24" fmla="*/ 76 w 76"/>
                <a:gd name="T25" fmla="*/ 29 h 29"/>
                <a:gd name="T26" fmla="*/ 75 w 76"/>
                <a:gd name="T27" fmla="*/ 25 h 29"/>
                <a:gd name="T28" fmla="*/ 67 w 76"/>
                <a:gd name="T29" fmla="*/ 11 h 29"/>
                <a:gd name="T30" fmla="*/ 54 w 76"/>
                <a:gd name="T31" fmla="*/ 3 h 29"/>
                <a:gd name="T32" fmla="*/ 38 w 76"/>
                <a:gd name="T3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6" h="29">
                  <a:moveTo>
                    <a:pt x="38" y="0"/>
                  </a:moveTo>
                  <a:cubicBezTo>
                    <a:pt x="32" y="0"/>
                    <a:pt x="27" y="1"/>
                    <a:pt x="22" y="3"/>
                  </a:cubicBezTo>
                  <a:cubicBezTo>
                    <a:pt x="17" y="5"/>
                    <a:pt x="13" y="8"/>
                    <a:pt x="10" y="11"/>
                  </a:cubicBezTo>
                  <a:cubicBezTo>
                    <a:pt x="6" y="15"/>
                    <a:pt x="3" y="20"/>
                    <a:pt x="1" y="25"/>
                  </a:cubicBezTo>
                  <a:cubicBezTo>
                    <a:pt x="1" y="26"/>
                    <a:pt x="0" y="28"/>
                    <a:pt x="0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2" y="27"/>
                    <a:pt x="23" y="25"/>
                    <a:pt x="24" y="24"/>
                  </a:cubicBezTo>
                  <a:cubicBezTo>
                    <a:pt x="26" y="22"/>
                    <a:pt x="28" y="20"/>
                    <a:pt x="30" y="19"/>
                  </a:cubicBezTo>
                  <a:cubicBezTo>
                    <a:pt x="33" y="18"/>
                    <a:pt x="35" y="17"/>
                    <a:pt x="38" y="17"/>
                  </a:cubicBezTo>
                  <a:cubicBezTo>
                    <a:pt x="41" y="17"/>
                    <a:pt x="44" y="18"/>
                    <a:pt x="46" y="19"/>
                  </a:cubicBezTo>
                  <a:cubicBezTo>
                    <a:pt x="49" y="20"/>
                    <a:pt x="51" y="22"/>
                    <a:pt x="52" y="24"/>
                  </a:cubicBezTo>
                  <a:cubicBezTo>
                    <a:pt x="54" y="25"/>
                    <a:pt x="55" y="27"/>
                    <a:pt x="55" y="29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6" y="28"/>
                    <a:pt x="75" y="26"/>
                    <a:pt x="75" y="25"/>
                  </a:cubicBezTo>
                  <a:cubicBezTo>
                    <a:pt x="73" y="20"/>
                    <a:pt x="70" y="15"/>
                    <a:pt x="67" y="11"/>
                  </a:cubicBezTo>
                  <a:cubicBezTo>
                    <a:pt x="63" y="8"/>
                    <a:pt x="59" y="5"/>
                    <a:pt x="54" y="3"/>
                  </a:cubicBezTo>
                  <a:cubicBezTo>
                    <a:pt x="49" y="1"/>
                    <a:pt x="44" y="0"/>
                    <a:pt x="38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8" name="Freeform 300">
              <a:extLst>
                <a:ext uri="{FF2B5EF4-FFF2-40B4-BE49-F238E27FC236}">
                  <a16:creationId xmlns:a16="http://schemas.microsoft.com/office/drawing/2014/main" id="{B4384C04-CB92-F894-6B90-468264EA7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92538" y="7427913"/>
              <a:ext cx="123825" cy="150813"/>
            </a:xfrm>
            <a:custGeom>
              <a:avLst/>
              <a:gdLst>
                <a:gd name="T0" fmla="*/ 19 w 45"/>
                <a:gd name="T1" fmla="*/ 0 h 55"/>
                <a:gd name="T2" fmla="*/ 0 w 45"/>
                <a:gd name="T3" fmla="*/ 0 h 55"/>
                <a:gd name="T4" fmla="*/ 0 w 45"/>
                <a:gd name="T5" fmla="*/ 42 h 55"/>
                <a:gd name="T6" fmla="*/ 9 w 45"/>
                <a:gd name="T7" fmla="*/ 55 h 55"/>
                <a:gd name="T8" fmla="*/ 19 w 45"/>
                <a:gd name="T9" fmla="*/ 42 h 55"/>
                <a:gd name="T10" fmla="*/ 19 w 45"/>
                <a:gd name="T11" fmla="*/ 22 h 55"/>
                <a:gd name="T12" fmla="*/ 31 w 45"/>
                <a:gd name="T13" fmla="*/ 22 h 55"/>
                <a:gd name="T14" fmla="*/ 45 w 45"/>
                <a:gd name="T15" fmla="*/ 13 h 55"/>
                <a:gd name="T16" fmla="*/ 31 w 45"/>
                <a:gd name="T17" fmla="*/ 4 h 55"/>
                <a:gd name="T18" fmla="*/ 19 w 45"/>
                <a:gd name="T19" fmla="*/ 4 h 55"/>
                <a:gd name="T20" fmla="*/ 19 w 45"/>
                <a:gd name="T2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55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0"/>
                    <a:pt x="3" y="55"/>
                    <a:pt x="9" y="55"/>
                  </a:cubicBezTo>
                  <a:cubicBezTo>
                    <a:pt x="15" y="55"/>
                    <a:pt x="19" y="50"/>
                    <a:pt x="19" y="4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0" y="22"/>
                    <a:pt x="45" y="19"/>
                    <a:pt x="45" y="13"/>
                  </a:cubicBezTo>
                  <a:cubicBezTo>
                    <a:pt x="45" y="7"/>
                    <a:pt x="40" y="4"/>
                    <a:pt x="31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9" name="Freeform 301">
              <a:extLst>
                <a:ext uri="{FF2B5EF4-FFF2-40B4-BE49-F238E27FC236}">
                  <a16:creationId xmlns:a16="http://schemas.microsoft.com/office/drawing/2014/main" id="{CFB485C8-86A1-FD68-56FD-CF0CAC2EB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92538" y="7353301"/>
              <a:ext cx="130175" cy="74613"/>
            </a:xfrm>
            <a:custGeom>
              <a:avLst/>
              <a:gdLst>
                <a:gd name="T0" fmla="*/ 34 w 47"/>
                <a:gd name="T1" fmla="*/ 0 h 27"/>
                <a:gd name="T2" fmla="*/ 13 w 47"/>
                <a:gd name="T3" fmla="*/ 0 h 27"/>
                <a:gd name="T4" fmla="*/ 7 w 47"/>
                <a:gd name="T5" fmla="*/ 1 h 27"/>
                <a:gd name="T6" fmla="*/ 3 w 47"/>
                <a:gd name="T7" fmla="*/ 3 h 27"/>
                <a:gd name="T8" fmla="*/ 1 w 47"/>
                <a:gd name="T9" fmla="*/ 7 h 27"/>
                <a:gd name="T10" fmla="*/ 0 w 47"/>
                <a:gd name="T11" fmla="*/ 13 h 27"/>
                <a:gd name="T12" fmla="*/ 0 w 47"/>
                <a:gd name="T13" fmla="*/ 27 h 27"/>
                <a:gd name="T14" fmla="*/ 19 w 47"/>
                <a:gd name="T15" fmla="*/ 27 h 27"/>
                <a:gd name="T16" fmla="*/ 19 w 47"/>
                <a:gd name="T17" fmla="*/ 17 h 27"/>
                <a:gd name="T18" fmla="*/ 34 w 47"/>
                <a:gd name="T19" fmla="*/ 17 h 27"/>
                <a:gd name="T20" fmla="*/ 47 w 47"/>
                <a:gd name="T21" fmla="*/ 9 h 27"/>
                <a:gd name="T22" fmla="*/ 34 w 47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7">
                  <a:moveTo>
                    <a:pt x="3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8" y="0"/>
                    <a:pt x="7" y="1"/>
                  </a:cubicBezTo>
                  <a:cubicBezTo>
                    <a:pt x="5" y="1"/>
                    <a:pt x="4" y="2"/>
                    <a:pt x="3" y="3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42" y="17"/>
                    <a:pt x="47" y="14"/>
                    <a:pt x="47" y="9"/>
                  </a:cubicBezTo>
                  <a:cubicBezTo>
                    <a:pt x="47" y="3"/>
                    <a:pt x="42" y="0"/>
                    <a:pt x="34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10" name="Freeform 302">
              <a:extLst>
                <a:ext uri="{FF2B5EF4-FFF2-40B4-BE49-F238E27FC236}">
                  <a16:creationId xmlns:a16="http://schemas.microsoft.com/office/drawing/2014/main" id="{80D3C6B1-C4ED-80C8-6DA2-F8C1F096D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48113" y="7427913"/>
              <a:ext cx="120650" cy="150813"/>
            </a:xfrm>
            <a:custGeom>
              <a:avLst/>
              <a:gdLst>
                <a:gd name="T0" fmla="*/ 18 w 44"/>
                <a:gd name="T1" fmla="*/ 0 h 55"/>
                <a:gd name="T2" fmla="*/ 0 w 44"/>
                <a:gd name="T3" fmla="*/ 0 h 55"/>
                <a:gd name="T4" fmla="*/ 0 w 44"/>
                <a:gd name="T5" fmla="*/ 42 h 55"/>
                <a:gd name="T6" fmla="*/ 9 w 44"/>
                <a:gd name="T7" fmla="*/ 55 h 55"/>
                <a:gd name="T8" fmla="*/ 18 w 44"/>
                <a:gd name="T9" fmla="*/ 42 h 55"/>
                <a:gd name="T10" fmla="*/ 18 w 44"/>
                <a:gd name="T11" fmla="*/ 22 h 55"/>
                <a:gd name="T12" fmla="*/ 31 w 44"/>
                <a:gd name="T13" fmla="*/ 22 h 55"/>
                <a:gd name="T14" fmla="*/ 44 w 44"/>
                <a:gd name="T15" fmla="*/ 13 h 55"/>
                <a:gd name="T16" fmla="*/ 31 w 44"/>
                <a:gd name="T17" fmla="*/ 4 h 55"/>
                <a:gd name="T18" fmla="*/ 18 w 44"/>
                <a:gd name="T19" fmla="*/ 4 h 55"/>
                <a:gd name="T20" fmla="*/ 18 w 44"/>
                <a:gd name="T2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5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0"/>
                    <a:pt x="3" y="55"/>
                    <a:pt x="9" y="55"/>
                  </a:cubicBezTo>
                  <a:cubicBezTo>
                    <a:pt x="15" y="55"/>
                    <a:pt x="18" y="50"/>
                    <a:pt x="18" y="4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0" y="22"/>
                    <a:pt x="44" y="19"/>
                    <a:pt x="44" y="13"/>
                  </a:cubicBezTo>
                  <a:cubicBezTo>
                    <a:pt x="44" y="7"/>
                    <a:pt x="40" y="4"/>
                    <a:pt x="31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11" name="Freeform 303">
              <a:extLst>
                <a:ext uri="{FF2B5EF4-FFF2-40B4-BE49-F238E27FC236}">
                  <a16:creationId xmlns:a16="http://schemas.microsoft.com/office/drawing/2014/main" id="{C44C49BF-72FE-603D-D75C-5BC2846248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48113" y="7353301"/>
              <a:ext cx="127000" cy="74613"/>
            </a:xfrm>
            <a:custGeom>
              <a:avLst/>
              <a:gdLst>
                <a:gd name="T0" fmla="*/ 33 w 46"/>
                <a:gd name="T1" fmla="*/ 0 h 27"/>
                <a:gd name="T2" fmla="*/ 12 w 46"/>
                <a:gd name="T3" fmla="*/ 0 h 27"/>
                <a:gd name="T4" fmla="*/ 6 w 46"/>
                <a:gd name="T5" fmla="*/ 1 h 27"/>
                <a:gd name="T6" fmla="*/ 2 w 46"/>
                <a:gd name="T7" fmla="*/ 3 h 27"/>
                <a:gd name="T8" fmla="*/ 0 w 46"/>
                <a:gd name="T9" fmla="*/ 7 h 27"/>
                <a:gd name="T10" fmla="*/ 0 w 46"/>
                <a:gd name="T11" fmla="*/ 13 h 27"/>
                <a:gd name="T12" fmla="*/ 0 w 46"/>
                <a:gd name="T13" fmla="*/ 27 h 27"/>
                <a:gd name="T14" fmla="*/ 18 w 46"/>
                <a:gd name="T15" fmla="*/ 27 h 27"/>
                <a:gd name="T16" fmla="*/ 18 w 46"/>
                <a:gd name="T17" fmla="*/ 17 h 27"/>
                <a:gd name="T18" fmla="*/ 33 w 46"/>
                <a:gd name="T19" fmla="*/ 17 h 27"/>
                <a:gd name="T20" fmla="*/ 46 w 46"/>
                <a:gd name="T21" fmla="*/ 9 h 27"/>
                <a:gd name="T22" fmla="*/ 33 w 46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" h="27">
                  <a:moveTo>
                    <a:pt x="3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4" y="1"/>
                    <a:pt x="3" y="2"/>
                    <a:pt x="2" y="3"/>
                  </a:cubicBezTo>
                  <a:cubicBezTo>
                    <a:pt x="1" y="4"/>
                    <a:pt x="0" y="5"/>
                    <a:pt x="0" y="7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42" y="17"/>
                    <a:pt x="46" y="14"/>
                    <a:pt x="46" y="9"/>
                  </a:cubicBezTo>
                  <a:cubicBezTo>
                    <a:pt x="46" y="3"/>
                    <a:pt x="42" y="0"/>
                    <a:pt x="33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</p:grpSp>
      <p:grpSp>
        <p:nvGrpSpPr>
          <p:cNvPr id="2" name="Group 3">
            <a:extLst>
              <a:ext uri="{FF2B5EF4-FFF2-40B4-BE49-F238E27FC236}">
                <a16:creationId xmlns:a16="http://schemas.microsoft.com/office/drawing/2014/main" id="{8EECAD4A-A883-AC74-6948-FE70FCC1EF7C}"/>
              </a:ext>
            </a:extLst>
          </p:cNvPr>
          <p:cNvGrpSpPr>
            <a:grpSpLocks noChangeAspect="1"/>
          </p:cNvGrpSpPr>
          <p:nvPr/>
        </p:nvGrpSpPr>
        <p:grpSpPr>
          <a:xfrm>
            <a:off x="1435610" y="2192460"/>
            <a:ext cx="1763579" cy="1763579"/>
            <a:chOff x="0" y="0"/>
            <a:chExt cx="6350000" cy="6350000"/>
          </a:xfrm>
        </p:grpSpPr>
        <p:sp>
          <p:nvSpPr>
            <p:cNvPr id="3" name="Freeform 4">
              <a:extLst>
                <a:ext uri="{FF2B5EF4-FFF2-40B4-BE49-F238E27FC236}">
                  <a16:creationId xmlns:a16="http://schemas.microsoft.com/office/drawing/2014/main" id="{48418749-8B57-F96D-3F8D-4EDDA82B3A46}"/>
                </a:ext>
              </a:extLst>
            </p:cNvPr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l="l" t="t" r="r" b="b"/>
              <a:pathLst>
                <a:path w="5039360" h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s-ES_tradnl" sz="1200"/>
            </a:p>
          </p:txBody>
        </p:sp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24CAFDD8-A52A-B0E3-6450-B33185C6BC9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</p:spPr>
          <p:txBody>
            <a:bodyPr/>
            <a:lstStyle/>
            <a:p>
              <a:endParaRPr lang="es-ES_tradnl" sz="1200"/>
            </a:p>
          </p:txBody>
        </p:sp>
      </p:grpSp>
      <p:pic>
        <p:nvPicPr>
          <p:cNvPr id="7" name="Imagen 6" descr="Código QR&#10;&#10;Descripción generada automáticamente">
            <a:extLst>
              <a:ext uri="{FF2B5EF4-FFF2-40B4-BE49-F238E27FC236}">
                <a16:creationId xmlns:a16="http://schemas.microsoft.com/office/drawing/2014/main" id="{5C510B8D-8587-07EA-0E07-19B34E9E0E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6813" y="2335848"/>
            <a:ext cx="1611672" cy="161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66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4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0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1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4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34219" y="0"/>
            <a:ext cx="2431745" cy="2431745"/>
          </a:xfrm>
          <a:custGeom>
            <a:avLst/>
            <a:gdLst/>
            <a:ahLst/>
            <a:cxnLst/>
            <a:rect l="l" t="t" r="r" b="b"/>
            <a:pathLst>
              <a:path w="3647618" h="3647618">
                <a:moveTo>
                  <a:pt x="0" y="0"/>
                </a:moveTo>
                <a:lnTo>
                  <a:pt x="3647618" y="0"/>
                </a:lnTo>
                <a:lnTo>
                  <a:pt x="3647618" y="3647618"/>
                </a:lnTo>
                <a:lnTo>
                  <a:pt x="0" y="36476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_tradnl" sz="1200"/>
          </a:p>
        </p:txBody>
      </p:sp>
      <p:sp>
        <p:nvSpPr>
          <p:cNvPr id="11" name="TextBox 11"/>
          <p:cNvSpPr txBox="1"/>
          <p:nvPr/>
        </p:nvSpPr>
        <p:spPr>
          <a:xfrm>
            <a:off x="1205450" y="4073524"/>
            <a:ext cx="4118964" cy="1910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717"/>
              </a:lnSpc>
            </a:pP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algn="ctr">
              <a:lnSpc>
                <a:spcPts val="1441"/>
              </a:lnSpc>
            </a:pPr>
            <a:r>
              <a:rPr lang="en-US" sz="1201" b="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Ponente: 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Sergio Zaera Mata</a:t>
            </a:r>
          </a:p>
          <a:p>
            <a:pPr algn="ctr">
              <a:lnSpc>
                <a:spcPts val="1441"/>
              </a:lnSpc>
            </a:pP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1201" dirty="0" err="1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szaera@</a:t>
            </a:r>
            <a:r>
              <a:rPr lang="en-US" sz="1201" dirty="0" err="1">
                <a:solidFill>
                  <a:srgbClr val="2C2D30"/>
                </a:solidFill>
                <a:latin typeface="Open Sans"/>
              </a:rPr>
              <a:t>hi-iberia.es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US" sz="1201" dirty="0">
              <a:solidFill>
                <a:srgbClr val="2C2D30"/>
              </a:solidFill>
              <a:latin typeface="Open Sans Bold"/>
            </a:endParaRPr>
          </a:p>
          <a:p>
            <a:pPr algn="ctr">
              <a:lnSpc>
                <a:spcPts val="1441"/>
              </a:lnSpc>
            </a:pPr>
            <a:endParaRPr lang="en-US" sz="1201" dirty="0">
              <a:solidFill>
                <a:srgbClr val="2C2D30"/>
              </a:solidFill>
              <a:latin typeface="Open Sans Bold"/>
            </a:endParaRPr>
          </a:p>
          <a:p>
            <a:pPr algn="ctr">
              <a:lnSpc>
                <a:spcPts val="1441"/>
              </a:lnSpc>
            </a:pPr>
            <a:r>
              <a:rPr lang="en-US" sz="1201" dirty="0">
                <a:solidFill>
                  <a:srgbClr val="2C2D30"/>
                </a:solidFill>
                <a:latin typeface="Open Sans Bold"/>
              </a:rPr>
              <a:t>Director de IA</a:t>
            </a:r>
            <a:r>
              <a:rPr lang="en-US" sz="1201" dirty="0">
                <a:solidFill>
                  <a:srgbClr val="2C2D30"/>
                </a:solidFill>
                <a:latin typeface="Open Sans"/>
              </a:rPr>
              <a:t>: Roberto Gómez-Espinosa Martín</a:t>
            </a:r>
          </a:p>
          <a:p>
            <a:pPr algn="ctr">
              <a:lnSpc>
                <a:spcPts val="1441"/>
              </a:lnSpc>
            </a:pPr>
            <a:r>
              <a:rPr lang="en-US" sz="1201" dirty="0">
                <a:solidFill>
                  <a:srgbClr val="2C2D30"/>
                </a:solidFill>
                <a:latin typeface="Open Sans"/>
              </a:rPr>
              <a:t>(</a:t>
            </a:r>
            <a:r>
              <a:rPr lang="en-US" sz="1201" dirty="0" err="1">
                <a:solidFill>
                  <a:srgbClr val="2C2D30"/>
                </a:solidFill>
                <a:latin typeface="Open Sans"/>
              </a:rPr>
              <a:t>robertogemartin@hi-iberia.es</a:t>
            </a:r>
            <a:r>
              <a:rPr lang="en-US" sz="1201" dirty="0">
                <a:solidFill>
                  <a:srgbClr val="2C2D30"/>
                </a:solidFill>
                <a:latin typeface="Open Sans"/>
              </a:rPr>
              <a:t>)​</a:t>
            </a:r>
          </a:p>
          <a:p>
            <a:pPr algn="ctr">
              <a:lnSpc>
                <a:spcPts val="1441"/>
              </a:lnSpc>
            </a:pPr>
            <a:endParaRPr lang="en-US" sz="1201" dirty="0">
              <a:solidFill>
                <a:srgbClr val="2C2D30"/>
              </a:solidFill>
              <a:latin typeface="Open Sans"/>
            </a:endParaRPr>
          </a:p>
          <a:p>
            <a:pPr algn="ctr">
              <a:lnSpc>
                <a:spcPts val="1717"/>
              </a:lnSpc>
            </a:pPr>
            <a:r>
              <a:rPr lang="en-US" sz="1201" b="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CEO: 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Juan Alberto </a:t>
            </a:r>
            <a:r>
              <a:rPr lang="en-US" sz="1201" dirty="0" err="1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Vecino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​ </a:t>
            </a:r>
          </a:p>
          <a:p>
            <a:pPr algn="ctr">
              <a:lnSpc>
                <a:spcPts val="1717"/>
              </a:lnSpc>
            </a:pP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1201" dirty="0" err="1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jvecino@hi-iberia.es</a:t>
            </a:r>
            <a:r>
              <a:rPr lang="en-US" sz="1201" dirty="0">
                <a:solidFill>
                  <a:srgbClr val="2C2D3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US" sz="1201" dirty="0">
              <a:solidFill>
                <a:srgbClr val="2C2D30"/>
              </a:solidFill>
              <a:latin typeface="Open Sans"/>
            </a:endParaRPr>
          </a:p>
          <a:p>
            <a:pPr algn="ctr">
              <a:lnSpc>
                <a:spcPts val="1441"/>
              </a:lnSpc>
            </a:pPr>
            <a:endParaRPr lang="en-US" sz="1201" dirty="0">
              <a:solidFill>
                <a:srgbClr val="2C2D3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Rectangle 5">
            <a:extLst>
              <a:ext uri="{FF2B5EF4-FFF2-40B4-BE49-F238E27FC236}">
                <a16:creationId xmlns:a16="http://schemas.microsoft.com/office/drawing/2014/main" id="{6B57ECB5-6694-4059-EAB1-B648E044B7C4}"/>
              </a:ext>
            </a:extLst>
          </p:cNvPr>
          <p:cNvSpPr/>
          <p:nvPr/>
        </p:nvSpPr>
        <p:spPr>
          <a:xfrm>
            <a:off x="0" y="587406"/>
            <a:ext cx="12192000" cy="110571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bg2">
                  <a:alpha val="76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E72D9FDE-BC8D-A655-6E3F-8674DE2825AC}"/>
              </a:ext>
            </a:extLst>
          </p:cNvPr>
          <p:cNvSpPr txBox="1"/>
          <p:nvPr/>
        </p:nvSpPr>
        <p:spPr>
          <a:xfrm>
            <a:off x="-699006" y="571142"/>
            <a:ext cx="13590012" cy="978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138"/>
              </a:lnSpc>
              <a:spcBef>
                <a:spcPct val="0"/>
              </a:spcBef>
            </a:pPr>
            <a:r>
              <a:rPr lang="es-ES_tradnl" sz="5897" spc="206" dirty="0">
                <a:solidFill>
                  <a:srgbClr val="FFFFFF"/>
                </a:solidFill>
                <a:latin typeface="Codec Pro ExtraBold"/>
              </a:rPr>
              <a:t>¿Consultas?</a:t>
            </a:r>
          </a:p>
        </p:txBody>
      </p:sp>
      <p:grpSp>
        <p:nvGrpSpPr>
          <p:cNvPr id="6" name="Group 1332">
            <a:extLst>
              <a:ext uri="{FF2B5EF4-FFF2-40B4-BE49-F238E27FC236}">
                <a16:creationId xmlns:a16="http://schemas.microsoft.com/office/drawing/2014/main" id="{2097871A-EA1D-A40D-5294-2A3BC0CD7C53}"/>
              </a:ext>
            </a:extLst>
          </p:cNvPr>
          <p:cNvGrpSpPr/>
          <p:nvPr/>
        </p:nvGrpSpPr>
        <p:grpSpPr>
          <a:xfrm>
            <a:off x="7078281" y="2435339"/>
            <a:ext cx="3908710" cy="3226967"/>
            <a:chOff x="13501688" y="3646488"/>
            <a:chExt cx="7818438" cy="6454775"/>
          </a:xfrm>
        </p:grpSpPr>
        <p:grpSp>
          <p:nvGrpSpPr>
            <p:cNvPr id="9" name="Group 205">
              <a:extLst>
                <a:ext uri="{FF2B5EF4-FFF2-40B4-BE49-F238E27FC236}">
                  <a16:creationId xmlns:a16="http://schemas.microsoft.com/office/drawing/2014/main" id="{5FE875C8-74C6-D4E3-392B-EBF1015289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501688" y="3646488"/>
              <a:ext cx="7818438" cy="6454775"/>
              <a:chOff x="8505" y="2297"/>
              <a:chExt cx="4925" cy="4066"/>
            </a:xfrm>
          </p:grpSpPr>
          <p:sp>
            <p:nvSpPr>
              <p:cNvPr id="112" name="Freeform 5">
                <a:extLst>
                  <a:ext uri="{FF2B5EF4-FFF2-40B4-BE49-F238E27FC236}">
                    <a16:creationId xmlns:a16="http://schemas.microsoft.com/office/drawing/2014/main" id="{7AE86D72-3C93-2888-31EF-6938D71E57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" y="4919"/>
                <a:ext cx="2162" cy="1444"/>
              </a:xfrm>
              <a:custGeom>
                <a:avLst/>
                <a:gdLst>
                  <a:gd name="T0" fmla="*/ 940 w 1243"/>
                  <a:gd name="T1" fmla="*/ 778 h 830"/>
                  <a:gd name="T2" fmla="*/ 1004 w 1243"/>
                  <a:gd name="T3" fmla="*/ 677 h 830"/>
                  <a:gd name="T4" fmla="*/ 1176 w 1243"/>
                  <a:gd name="T5" fmla="*/ 501 h 830"/>
                  <a:gd name="T6" fmla="*/ 1232 w 1243"/>
                  <a:gd name="T7" fmla="*/ 395 h 830"/>
                  <a:gd name="T8" fmla="*/ 1010 w 1243"/>
                  <a:gd name="T9" fmla="*/ 258 h 830"/>
                  <a:gd name="T10" fmla="*/ 244 w 1243"/>
                  <a:gd name="T11" fmla="*/ 47 h 830"/>
                  <a:gd name="T12" fmla="*/ 97 w 1243"/>
                  <a:gd name="T13" fmla="*/ 2 h 830"/>
                  <a:gd name="T14" fmla="*/ 43 w 1243"/>
                  <a:gd name="T15" fmla="*/ 59 h 830"/>
                  <a:gd name="T16" fmla="*/ 69 w 1243"/>
                  <a:gd name="T17" fmla="*/ 290 h 830"/>
                  <a:gd name="T18" fmla="*/ 222 w 1243"/>
                  <a:gd name="T19" fmla="*/ 445 h 830"/>
                  <a:gd name="T20" fmla="*/ 430 w 1243"/>
                  <a:gd name="T21" fmla="*/ 497 h 830"/>
                  <a:gd name="T22" fmla="*/ 553 w 1243"/>
                  <a:gd name="T23" fmla="*/ 515 h 830"/>
                  <a:gd name="T24" fmla="*/ 704 w 1243"/>
                  <a:gd name="T25" fmla="*/ 547 h 830"/>
                  <a:gd name="T26" fmla="*/ 826 w 1243"/>
                  <a:gd name="T27" fmla="*/ 522 h 830"/>
                  <a:gd name="T28" fmla="*/ 815 w 1243"/>
                  <a:gd name="T29" fmla="*/ 551 h 830"/>
                  <a:gd name="T30" fmla="*/ 787 w 1243"/>
                  <a:gd name="T31" fmla="*/ 694 h 830"/>
                  <a:gd name="T32" fmla="*/ 940 w 1243"/>
                  <a:gd name="T33" fmla="*/ 778 h 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43" h="830">
                    <a:moveTo>
                      <a:pt x="940" y="778"/>
                    </a:moveTo>
                    <a:cubicBezTo>
                      <a:pt x="949" y="754"/>
                      <a:pt x="985" y="693"/>
                      <a:pt x="1004" y="677"/>
                    </a:cubicBezTo>
                    <a:cubicBezTo>
                      <a:pt x="1024" y="661"/>
                      <a:pt x="1138" y="542"/>
                      <a:pt x="1176" y="501"/>
                    </a:cubicBezTo>
                    <a:cubicBezTo>
                      <a:pt x="1214" y="460"/>
                      <a:pt x="1243" y="420"/>
                      <a:pt x="1232" y="395"/>
                    </a:cubicBezTo>
                    <a:cubicBezTo>
                      <a:pt x="1221" y="370"/>
                      <a:pt x="1048" y="258"/>
                      <a:pt x="1010" y="258"/>
                    </a:cubicBezTo>
                    <a:cubicBezTo>
                      <a:pt x="973" y="258"/>
                      <a:pt x="292" y="69"/>
                      <a:pt x="244" y="47"/>
                    </a:cubicBezTo>
                    <a:cubicBezTo>
                      <a:pt x="196" y="26"/>
                      <a:pt x="123" y="0"/>
                      <a:pt x="97" y="2"/>
                    </a:cubicBezTo>
                    <a:cubicBezTo>
                      <a:pt x="72" y="3"/>
                      <a:pt x="47" y="37"/>
                      <a:pt x="43" y="59"/>
                    </a:cubicBezTo>
                    <a:cubicBezTo>
                      <a:pt x="40" y="80"/>
                      <a:pt x="0" y="204"/>
                      <a:pt x="69" y="290"/>
                    </a:cubicBezTo>
                    <a:cubicBezTo>
                      <a:pt x="138" y="377"/>
                      <a:pt x="190" y="431"/>
                      <a:pt x="222" y="445"/>
                    </a:cubicBezTo>
                    <a:cubicBezTo>
                      <a:pt x="254" y="460"/>
                      <a:pt x="369" y="493"/>
                      <a:pt x="430" y="497"/>
                    </a:cubicBezTo>
                    <a:cubicBezTo>
                      <a:pt x="491" y="501"/>
                      <a:pt x="541" y="510"/>
                      <a:pt x="553" y="515"/>
                    </a:cubicBezTo>
                    <a:cubicBezTo>
                      <a:pt x="564" y="519"/>
                      <a:pt x="650" y="552"/>
                      <a:pt x="704" y="547"/>
                    </a:cubicBezTo>
                    <a:cubicBezTo>
                      <a:pt x="758" y="541"/>
                      <a:pt x="817" y="526"/>
                      <a:pt x="826" y="522"/>
                    </a:cubicBezTo>
                    <a:cubicBezTo>
                      <a:pt x="835" y="519"/>
                      <a:pt x="819" y="542"/>
                      <a:pt x="815" y="551"/>
                    </a:cubicBezTo>
                    <a:cubicBezTo>
                      <a:pt x="811" y="560"/>
                      <a:pt x="771" y="674"/>
                      <a:pt x="787" y="694"/>
                    </a:cubicBezTo>
                    <a:cubicBezTo>
                      <a:pt x="898" y="830"/>
                      <a:pt x="940" y="778"/>
                      <a:pt x="940" y="778"/>
                    </a:cubicBezTo>
                  </a:path>
                </a:pathLst>
              </a:custGeom>
              <a:solidFill>
                <a:srgbClr val="F4BB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3" name="Freeform 6">
                <a:extLst>
                  <a:ext uri="{FF2B5EF4-FFF2-40B4-BE49-F238E27FC236}">
                    <a16:creationId xmlns:a16="http://schemas.microsoft.com/office/drawing/2014/main" id="{EBC3924B-861F-60EF-D71E-4D70B25425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02" y="4477"/>
                <a:ext cx="1673" cy="851"/>
              </a:xfrm>
              <a:custGeom>
                <a:avLst/>
                <a:gdLst>
                  <a:gd name="T0" fmla="*/ 932 w 962"/>
                  <a:gd name="T1" fmla="*/ 276 h 489"/>
                  <a:gd name="T2" fmla="*/ 827 w 962"/>
                  <a:gd name="T3" fmla="*/ 401 h 489"/>
                  <a:gd name="T4" fmla="*/ 698 w 962"/>
                  <a:gd name="T5" fmla="*/ 432 h 489"/>
                  <a:gd name="T6" fmla="*/ 605 w 962"/>
                  <a:gd name="T7" fmla="*/ 468 h 489"/>
                  <a:gd name="T8" fmla="*/ 393 w 962"/>
                  <a:gd name="T9" fmla="*/ 477 h 489"/>
                  <a:gd name="T10" fmla="*/ 110 w 962"/>
                  <a:gd name="T11" fmla="*/ 393 h 489"/>
                  <a:gd name="T12" fmla="*/ 7 w 962"/>
                  <a:gd name="T13" fmla="*/ 260 h 489"/>
                  <a:gd name="T14" fmla="*/ 94 w 962"/>
                  <a:gd name="T15" fmla="*/ 96 h 489"/>
                  <a:gd name="T16" fmla="*/ 374 w 962"/>
                  <a:gd name="T17" fmla="*/ 18 h 489"/>
                  <a:gd name="T18" fmla="*/ 962 w 962"/>
                  <a:gd name="T19" fmla="*/ 0 h 489"/>
                  <a:gd name="T20" fmla="*/ 932 w 962"/>
                  <a:gd name="T21" fmla="*/ 276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62" h="489">
                    <a:moveTo>
                      <a:pt x="932" y="276"/>
                    </a:moveTo>
                    <a:cubicBezTo>
                      <a:pt x="914" y="308"/>
                      <a:pt x="870" y="383"/>
                      <a:pt x="827" y="401"/>
                    </a:cubicBezTo>
                    <a:cubicBezTo>
                      <a:pt x="784" y="419"/>
                      <a:pt x="712" y="425"/>
                      <a:pt x="698" y="432"/>
                    </a:cubicBezTo>
                    <a:cubicBezTo>
                      <a:pt x="684" y="440"/>
                      <a:pt x="633" y="461"/>
                      <a:pt x="605" y="468"/>
                    </a:cubicBezTo>
                    <a:cubicBezTo>
                      <a:pt x="576" y="475"/>
                      <a:pt x="479" y="489"/>
                      <a:pt x="393" y="477"/>
                    </a:cubicBezTo>
                    <a:cubicBezTo>
                      <a:pt x="307" y="466"/>
                      <a:pt x="160" y="415"/>
                      <a:pt x="110" y="393"/>
                    </a:cubicBezTo>
                    <a:cubicBezTo>
                      <a:pt x="60" y="372"/>
                      <a:pt x="0" y="296"/>
                      <a:pt x="7" y="260"/>
                    </a:cubicBezTo>
                    <a:cubicBezTo>
                      <a:pt x="14" y="224"/>
                      <a:pt x="36" y="120"/>
                      <a:pt x="94" y="96"/>
                    </a:cubicBezTo>
                    <a:cubicBezTo>
                      <a:pt x="151" y="71"/>
                      <a:pt x="374" y="18"/>
                      <a:pt x="374" y="18"/>
                    </a:cubicBezTo>
                    <a:cubicBezTo>
                      <a:pt x="962" y="0"/>
                      <a:pt x="962" y="0"/>
                      <a:pt x="962" y="0"/>
                    </a:cubicBezTo>
                    <a:cubicBezTo>
                      <a:pt x="932" y="276"/>
                      <a:pt x="932" y="276"/>
                      <a:pt x="932" y="276"/>
                    </a:cubicBezTo>
                  </a:path>
                </a:pathLst>
              </a:custGeom>
              <a:solidFill>
                <a:srgbClr val="FFDE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4" name="Freeform 7">
                <a:extLst>
                  <a:ext uri="{FF2B5EF4-FFF2-40B4-BE49-F238E27FC236}">
                    <a16:creationId xmlns:a16="http://schemas.microsoft.com/office/drawing/2014/main" id="{C9D58F3F-1A94-FBCC-91D4-FF8C88B753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9" y="2313"/>
                <a:ext cx="4899" cy="3366"/>
              </a:xfrm>
              <a:custGeom>
                <a:avLst/>
                <a:gdLst>
                  <a:gd name="T0" fmla="*/ 1718 w 2816"/>
                  <a:gd name="T1" fmla="*/ 1616 h 1934"/>
                  <a:gd name="T2" fmla="*/ 1532 w 2816"/>
                  <a:gd name="T3" fmla="*/ 1899 h 1934"/>
                  <a:gd name="T4" fmla="*/ 1284 w 2816"/>
                  <a:gd name="T5" fmla="*/ 1862 h 1934"/>
                  <a:gd name="T6" fmla="*/ 903 w 2816"/>
                  <a:gd name="T7" fmla="*/ 1800 h 1934"/>
                  <a:gd name="T8" fmla="*/ 561 w 2816"/>
                  <a:gd name="T9" fmla="*/ 1714 h 1934"/>
                  <a:gd name="T10" fmla="*/ 275 w 2816"/>
                  <a:gd name="T11" fmla="*/ 1566 h 1934"/>
                  <a:gd name="T12" fmla="*/ 109 w 2816"/>
                  <a:gd name="T13" fmla="*/ 1400 h 1934"/>
                  <a:gd name="T14" fmla="*/ 41 w 2816"/>
                  <a:gd name="T15" fmla="*/ 1156 h 1934"/>
                  <a:gd name="T16" fmla="*/ 56 w 2816"/>
                  <a:gd name="T17" fmla="*/ 969 h 1934"/>
                  <a:gd name="T18" fmla="*/ 151 w 2816"/>
                  <a:gd name="T19" fmla="*/ 708 h 1934"/>
                  <a:gd name="T20" fmla="*/ 202 w 2816"/>
                  <a:gd name="T21" fmla="*/ 583 h 1934"/>
                  <a:gd name="T22" fmla="*/ 483 w 2816"/>
                  <a:gd name="T23" fmla="*/ 280 h 1934"/>
                  <a:gd name="T24" fmla="*/ 756 w 2816"/>
                  <a:gd name="T25" fmla="*/ 152 h 1934"/>
                  <a:gd name="T26" fmla="*/ 1063 w 2816"/>
                  <a:gd name="T27" fmla="*/ 66 h 1934"/>
                  <a:gd name="T28" fmla="*/ 1330 w 2816"/>
                  <a:gd name="T29" fmla="*/ 48 h 1934"/>
                  <a:gd name="T30" fmla="*/ 1649 w 2816"/>
                  <a:gd name="T31" fmla="*/ 57 h 1934"/>
                  <a:gd name="T32" fmla="*/ 1968 w 2816"/>
                  <a:gd name="T33" fmla="*/ 119 h 1934"/>
                  <a:gd name="T34" fmla="*/ 2319 w 2816"/>
                  <a:gd name="T35" fmla="*/ 304 h 1934"/>
                  <a:gd name="T36" fmla="*/ 2500 w 2816"/>
                  <a:gd name="T37" fmla="*/ 488 h 1934"/>
                  <a:gd name="T38" fmla="*/ 2582 w 2816"/>
                  <a:gd name="T39" fmla="*/ 600 h 1934"/>
                  <a:gd name="T40" fmla="*/ 2667 w 2816"/>
                  <a:gd name="T41" fmla="*/ 779 h 1934"/>
                  <a:gd name="T42" fmla="*/ 2738 w 2816"/>
                  <a:gd name="T43" fmla="*/ 977 h 1934"/>
                  <a:gd name="T44" fmla="*/ 2722 w 2816"/>
                  <a:gd name="T45" fmla="*/ 1300 h 1934"/>
                  <a:gd name="T46" fmla="*/ 2566 w 2816"/>
                  <a:gd name="T47" fmla="*/ 1546 h 1934"/>
                  <a:gd name="T48" fmla="*/ 2335 w 2816"/>
                  <a:gd name="T49" fmla="*/ 1681 h 1934"/>
                  <a:gd name="T50" fmla="*/ 2262 w 2816"/>
                  <a:gd name="T51" fmla="*/ 1711 h 1934"/>
                  <a:gd name="T52" fmla="*/ 2028 w 2816"/>
                  <a:gd name="T53" fmla="*/ 1720 h 1934"/>
                  <a:gd name="T54" fmla="*/ 1794 w 2816"/>
                  <a:gd name="T55" fmla="*/ 1652 h 1934"/>
                  <a:gd name="T56" fmla="*/ 1718 w 2816"/>
                  <a:gd name="T57" fmla="*/ 1616 h 1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816" h="1934">
                    <a:moveTo>
                      <a:pt x="1718" y="1616"/>
                    </a:moveTo>
                    <a:cubicBezTo>
                      <a:pt x="1743" y="1659"/>
                      <a:pt x="1739" y="1863"/>
                      <a:pt x="1532" y="1899"/>
                    </a:cubicBezTo>
                    <a:cubicBezTo>
                      <a:pt x="1332" y="1934"/>
                      <a:pt x="1284" y="1862"/>
                      <a:pt x="1284" y="1862"/>
                    </a:cubicBezTo>
                    <a:cubicBezTo>
                      <a:pt x="1284" y="1862"/>
                      <a:pt x="1069" y="1905"/>
                      <a:pt x="903" y="1800"/>
                    </a:cubicBezTo>
                    <a:cubicBezTo>
                      <a:pt x="903" y="1800"/>
                      <a:pt x="707" y="1810"/>
                      <a:pt x="561" y="1714"/>
                    </a:cubicBezTo>
                    <a:cubicBezTo>
                      <a:pt x="550" y="1707"/>
                      <a:pt x="384" y="1679"/>
                      <a:pt x="275" y="1566"/>
                    </a:cubicBezTo>
                    <a:cubicBezTo>
                      <a:pt x="275" y="1566"/>
                      <a:pt x="119" y="1538"/>
                      <a:pt x="109" y="1400"/>
                    </a:cubicBezTo>
                    <a:cubicBezTo>
                      <a:pt x="109" y="1400"/>
                      <a:pt x="6" y="1331"/>
                      <a:pt x="41" y="1156"/>
                    </a:cubicBezTo>
                    <a:cubicBezTo>
                      <a:pt x="41" y="1156"/>
                      <a:pt x="0" y="1066"/>
                      <a:pt x="56" y="969"/>
                    </a:cubicBezTo>
                    <a:cubicBezTo>
                      <a:pt x="53" y="958"/>
                      <a:pt x="33" y="801"/>
                      <a:pt x="151" y="708"/>
                    </a:cubicBezTo>
                    <a:cubicBezTo>
                      <a:pt x="151" y="708"/>
                      <a:pt x="147" y="624"/>
                      <a:pt x="202" y="583"/>
                    </a:cubicBezTo>
                    <a:cubicBezTo>
                      <a:pt x="202" y="583"/>
                      <a:pt x="274" y="375"/>
                      <a:pt x="483" y="280"/>
                    </a:cubicBezTo>
                    <a:cubicBezTo>
                      <a:pt x="483" y="280"/>
                      <a:pt x="611" y="137"/>
                      <a:pt x="756" y="152"/>
                    </a:cubicBezTo>
                    <a:cubicBezTo>
                      <a:pt x="756" y="152"/>
                      <a:pt x="884" y="51"/>
                      <a:pt x="1063" y="66"/>
                    </a:cubicBezTo>
                    <a:cubicBezTo>
                      <a:pt x="1063" y="66"/>
                      <a:pt x="1159" y="0"/>
                      <a:pt x="1330" y="48"/>
                    </a:cubicBezTo>
                    <a:cubicBezTo>
                      <a:pt x="1330" y="48"/>
                      <a:pt x="1463" y="2"/>
                      <a:pt x="1649" y="57"/>
                    </a:cubicBezTo>
                    <a:cubicBezTo>
                      <a:pt x="1649" y="57"/>
                      <a:pt x="1839" y="36"/>
                      <a:pt x="1968" y="119"/>
                    </a:cubicBezTo>
                    <a:cubicBezTo>
                      <a:pt x="1968" y="119"/>
                      <a:pt x="2194" y="126"/>
                      <a:pt x="2319" y="304"/>
                    </a:cubicBezTo>
                    <a:cubicBezTo>
                      <a:pt x="2319" y="304"/>
                      <a:pt x="2444" y="355"/>
                      <a:pt x="2500" y="488"/>
                    </a:cubicBezTo>
                    <a:cubicBezTo>
                      <a:pt x="2500" y="488"/>
                      <a:pt x="2561" y="524"/>
                      <a:pt x="2582" y="600"/>
                    </a:cubicBezTo>
                    <a:cubicBezTo>
                      <a:pt x="2582" y="600"/>
                      <a:pt x="2686" y="665"/>
                      <a:pt x="2667" y="779"/>
                    </a:cubicBezTo>
                    <a:cubicBezTo>
                      <a:pt x="2667" y="779"/>
                      <a:pt x="2753" y="873"/>
                      <a:pt x="2738" y="977"/>
                    </a:cubicBezTo>
                    <a:cubicBezTo>
                      <a:pt x="2738" y="977"/>
                      <a:pt x="2816" y="1128"/>
                      <a:pt x="2722" y="1300"/>
                    </a:cubicBezTo>
                    <a:cubicBezTo>
                      <a:pt x="2722" y="1300"/>
                      <a:pt x="2699" y="1490"/>
                      <a:pt x="2566" y="1546"/>
                    </a:cubicBezTo>
                    <a:cubicBezTo>
                      <a:pt x="2566" y="1546"/>
                      <a:pt x="2529" y="1653"/>
                      <a:pt x="2335" y="1681"/>
                    </a:cubicBezTo>
                    <a:cubicBezTo>
                      <a:pt x="2335" y="1681"/>
                      <a:pt x="2321" y="1706"/>
                      <a:pt x="2262" y="1711"/>
                    </a:cubicBezTo>
                    <a:cubicBezTo>
                      <a:pt x="2202" y="1716"/>
                      <a:pt x="2114" y="1746"/>
                      <a:pt x="2028" y="1720"/>
                    </a:cubicBezTo>
                    <a:cubicBezTo>
                      <a:pt x="1942" y="1694"/>
                      <a:pt x="1804" y="1656"/>
                      <a:pt x="1794" y="1652"/>
                    </a:cubicBezTo>
                    <a:cubicBezTo>
                      <a:pt x="1784" y="1648"/>
                      <a:pt x="1718" y="1616"/>
                      <a:pt x="1718" y="1616"/>
                    </a:cubicBezTo>
                  </a:path>
                </a:pathLst>
              </a:custGeom>
              <a:solidFill>
                <a:srgbClr val="FFDE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5" name="Freeform 8">
                <a:extLst>
                  <a:ext uri="{FF2B5EF4-FFF2-40B4-BE49-F238E27FC236}">
                    <a16:creationId xmlns:a16="http://schemas.microsoft.com/office/drawing/2014/main" id="{7B589C0E-FAD3-E21B-B740-A6FA80426D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05" y="2297"/>
                <a:ext cx="4925" cy="3363"/>
              </a:xfrm>
              <a:custGeom>
                <a:avLst/>
                <a:gdLst>
                  <a:gd name="T0" fmla="*/ 1287 w 2831"/>
                  <a:gd name="T1" fmla="*/ 1886 h 1932"/>
                  <a:gd name="T2" fmla="*/ 562 w 2831"/>
                  <a:gd name="T3" fmla="*/ 1736 h 1932"/>
                  <a:gd name="T4" fmla="*/ 276 w 2831"/>
                  <a:gd name="T5" fmla="*/ 1588 h 1932"/>
                  <a:gd name="T6" fmla="*/ 103 w 2831"/>
                  <a:gd name="T7" fmla="*/ 1416 h 1932"/>
                  <a:gd name="T8" fmla="*/ 49 w 2831"/>
                  <a:gd name="T9" fmla="*/ 975 h 1932"/>
                  <a:gd name="T10" fmla="*/ 197 w 2831"/>
                  <a:gd name="T11" fmla="*/ 583 h 1932"/>
                  <a:gd name="T12" fmla="*/ 565 w 2831"/>
                  <a:gd name="T13" fmla="*/ 207 h 1932"/>
                  <a:gd name="T14" fmla="*/ 1068 w 2831"/>
                  <a:gd name="T15" fmla="*/ 60 h 1932"/>
                  <a:gd name="T16" fmla="*/ 1659 w 2831"/>
                  <a:gd name="T17" fmla="*/ 51 h 1932"/>
                  <a:gd name="T18" fmla="*/ 2336 w 2831"/>
                  <a:gd name="T19" fmla="*/ 302 h 1932"/>
                  <a:gd name="T20" fmla="*/ 2603 w 2831"/>
                  <a:gd name="T21" fmla="*/ 600 h 1932"/>
                  <a:gd name="T22" fmla="*/ 2761 w 2831"/>
                  <a:gd name="T23" fmla="*/ 984 h 1932"/>
                  <a:gd name="T24" fmla="*/ 2585 w 2831"/>
                  <a:gd name="T25" fmla="*/ 1566 h 1932"/>
                  <a:gd name="T26" fmla="*/ 2329 w 2831"/>
                  <a:gd name="T27" fmla="*/ 1692 h 1932"/>
                  <a:gd name="T28" fmla="*/ 2561 w 2831"/>
                  <a:gd name="T29" fmla="*/ 1550 h 1932"/>
                  <a:gd name="T30" fmla="*/ 2716 w 2831"/>
                  <a:gd name="T31" fmla="*/ 1307 h 1932"/>
                  <a:gd name="T32" fmla="*/ 2733 w 2831"/>
                  <a:gd name="T33" fmla="*/ 993 h 1932"/>
                  <a:gd name="T34" fmla="*/ 2665 w 2831"/>
                  <a:gd name="T35" fmla="*/ 798 h 1932"/>
                  <a:gd name="T36" fmla="*/ 2583 w 2831"/>
                  <a:gd name="T37" fmla="*/ 621 h 1932"/>
                  <a:gd name="T38" fmla="*/ 2501 w 2831"/>
                  <a:gd name="T39" fmla="*/ 509 h 1932"/>
                  <a:gd name="T40" fmla="*/ 2321 w 2831"/>
                  <a:gd name="T41" fmla="*/ 326 h 1932"/>
                  <a:gd name="T42" fmla="*/ 1976 w 2831"/>
                  <a:gd name="T43" fmla="*/ 143 h 1932"/>
                  <a:gd name="T44" fmla="*/ 1659 w 2831"/>
                  <a:gd name="T45" fmla="*/ 80 h 1932"/>
                  <a:gd name="T46" fmla="*/ 1343 w 2831"/>
                  <a:gd name="T47" fmla="*/ 70 h 1932"/>
                  <a:gd name="T48" fmla="*/ 1079 w 2831"/>
                  <a:gd name="T49" fmla="*/ 87 h 1932"/>
                  <a:gd name="T50" fmla="*/ 773 w 2831"/>
                  <a:gd name="T51" fmla="*/ 172 h 1932"/>
                  <a:gd name="T52" fmla="*/ 502 w 2831"/>
                  <a:gd name="T53" fmla="*/ 298 h 1932"/>
                  <a:gd name="T54" fmla="*/ 223 w 2831"/>
                  <a:gd name="T55" fmla="*/ 597 h 1932"/>
                  <a:gd name="T56" fmla="*/ 173 w 2831"/>
                  <a:gd name="T57" fmla="*/ 716 h 1932"/>
                  <a:gd name="T58" fmla="*/ 78 w 2831"/>
                  <a:gd name="T59" fmla="*/ 975 h 1932"/>
                  <a:gd name="T60" fmla="*/ 62 w 2831"/>
                  <a:gd name="T61" fmla="*/ 1159 h 1932"/>
                  <a:gd name="T62" fmla="*/ 125 w 2831"/>
                  <a:gd name="T63" fmla="*/ 1397 h 1932"/>
                  <a:gd name="T64" fmla="*/ 285 w 2831"/>
                  <a:gd name="T65" fmla="*/ 1561 h 1932"/>
                  <a:gd name="T66" fmla="*/ 552 w 2831"/>
                  <a:gd name="T67" fmla="*/ 1703 h 1932"/>
                  <a:gd name="T68" fmla="*/ 910 w 2831"/>
                  <a:gd name="T69" fmla="*/ 1795 h 1932"/>
                  <a:gd name="T70" fmla="*/ 1290 w 2831"/>
                  <a:gd name="T71" fmla="*/ 1857 h 1932"/>
                  <a:gd name="T72" fmla="*/ 1350 w 2831"/>
                  <a:gd name="T73" fmla="*/ 1890 h 1932"/>
                  <a:gd name="T74" fmla="*/ 1701 w 2831"/>
                  <a:gd name="T75" fmla="*/ 1777 h 1932"/>
                  <a:gd name="T76" fmla="*/ 1719 w 2831"/>
                  <a:gd name="T77" fmla="*/ 1613 h 1932"/>
                  <a:gd name="T78" fmla="*/ 1727 w 2831"/>
                  <a:gd name="T79" fmla="*/ 1789 h 1932"/>
                  <a:gd name="T80" fmla="*/ 1440 w 2831"/>
                  <a:gd name="T81" fmla="*/ 1932 h 19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831" h="1932">
                    <a:moveTo>
                      <a:pt x="1440" y="1932"/>
                    </a:moveTo>
                    <a:cubicBezTo>
                      <a:pt x="1344" y="1932"/>
                      <a:pt x="1302" y="1901"/>
                      <a:pt x="1287" y="1886"/>
                    </a:cubicBezTo>
                    <a:cubicBezTo>
                      <a:pt x="1245" y="1893"/>
                      <a:pt x="1059" y="1918"/>
                      <a:pt x="907" y="1824"/>
                    </a:cubicBezTo>
                    <a:cubicBezTo>
                      <a:pt x="876" y="1825"/>
                      <a:pt x="699" y="1826"/>
                      <a:pt x="562" y="1736"/>
                    </a:cubicBezTo>
                    <a:cubicBezTo>
                      <a:pt x="559" y="1735"/>
                      <a:pt x="552" y="1733"/>
                      <a:pt x="545" y="1731"/>
                    </a:cubicBezTo>
                    <a:cubicBezTo>
                      <a:pt x="496" y="1717"/>
                      <a:pt x="367" y="1681"/>
                      <a:pt x="276" y="1588"/>
                    </a:cubicBezTo>
                    <a:cubicBezTo>
                      <a:pt x="264" y="1585"/>
                      <a:pt x="231" y="1576"/>
                      <a:pt x="196" y="1556"/>
                    </a:cubicBezTo>
                    <a:cubicBezTo>
                      <a:pt x="142" y="1523"/>
                      <a:pt x="110" y="1475"/>
                      <a:pt x="103" y="1416"/>
                    </a:cubicBezTo>
                    <a:cubicBezTo>
                      <a:pt x="81" y="1398"/>
                      <a:pt x="4" y="1324"/>
                      <a:pt x="34" y="1166"/>
                    </a:cubicBezTo>
                    <a:cubicBezTo>
                      <a:pt x="26" y="1146"/>
                      <a:pt x="0" y="1064"/>
                      <a:pt x="49" y="975"/>
                    </a:cubicBezTo>
                    <a:cubicBezTo>
                      <a:pt x="45" y="944"/>
                      <a:pt x="34" y="802"/>
                      <a:pt x="144" y="710"/>
                    </a:cubicBezTo>
                    <a:cubicBezTo>
                      <a:pt x="145" y="688"/>
                      <a:pt x="150" y="621"/>
                      <a:pt x="197" y="583"/>
                    </a:cubicBezTo>
                    <a:cubicBezTo>
                      <a:pt x="209" y="553"/>
                      <a:pt x="286" y="368"/>
                      <a:pt x="482" y="277"/>
                    </a:cubicBezTo>
                    <a:cubicBezTo>
                      <a:pt x="490" y="268"/>
                      <a:pt x="521" y="237"/>
                      <a:pt x="565" y="207"/>
                    </a:cubicBezTo>
                    <a:cubicBezTo>
                      <a:pt x="631" y="163"/>
                      <a:pt x="699" y="142"/>
                      <a:pt x="760" y="146"/>
                    </a:cubicBezTo>
                    <a:cubicBezTo>
                      <a:pt x="785" y="128"/>
                      <a:pt x="904" y="48"/>
                      <a:pt x="1068" y="60"/>
                    </a:cubicBezTo>
                    <a:cubicBezTo>
                      <a:pt x="1089" y="48"/>
                      <a:pt x="1183" y="0"/>
                      <a:pt x="1338" y="42"/>
                    </a:cubicBezTo>
                    <a:cubicBezTo>
                      <a:pt x="1363" y="34"/>
                      <a:pt x="1488" y="2"/>
                      <a:pt x="1659" y="51"/>
                    </a:cubicBezTo>
                    <a:cubicBezTo>
                      <a:pt x="1684" y="49"/>
                      <a:pt x="1856" y="36"/>
                      <a:pt x="1981" y="114"/>
                    </a:cubicBezTo>
                    <a:cubicBezTo>
                      <a:pt x="2013" y="116"/>
                      <a:pt x="2216" y="134"/>
                      <a:pt x="2336" y="302"/>
                    </a:cubicBezTo>
                    <a:cubicBezTo>
                      <a:pt x="2358" y="312"/>
                      <a:pt x="2466" y="365"/>
                      <a:pt x="2520" y="487"/>
                    </a:cubicBezTo>
                    <a:cubicBezTo>
                      <a:pt x="2534" y="497"/>
                      <a:pt x="2582" y="534"/>
                      <a:pt x="2603" y="600"/>
                    </a:cubicBezTo>
                    <a:cubicBezTo>
                      <a:pt x="2623" y="614"/>
                      <a:pt x="2704" y="678"/>
                      <a:pt x="2690" y="784"/>
                    </a:cubicBezTo>
                    <a:cubicBezTo>
                      <a:pt x="2708" y="806"/>
                      <a:pt x="2772" y="889"/>
                      <a:pt x="2761" y="984"/>
                    </a:cubicBezTo>
                    <a:cubicBezTo>
                      <a:pt x="2773" y="1010"/>
                      <a:pt x="2831" y="1152"/>
                      <a:pt x="2744" y="1313"/>
                    </a:cubicBezTo>
                    <a:cubicBezTo>
                      <a:pt x="2740" y="1338"/>
                      <a:pt x="2712" y="1508"/>
                      <a:pt x="2585" y="1566"/>
                    </a:cubicBezTo>
                    <a:cubicBezTo>
                      <a:pt x="2574" y="1590"/>
                      <a:pt x="2521" y="1679"/>
                      <a:pt x="2345" y="1704"/>
                    </a:cubicBezTo>
                    <a:cubicBezTo>
                      <a:pt x="2338" y="1705"/>
                      <a:pt x="2330" y="1700"/>
                      <a:pt x="2329" y="1692"/>
                    </a:cubicBezTo>
                    <a:cubicBezTo>
                      <a:pt x="2328" y="1684"/>
                      <a:pt x="2334" y="1677"/>
                      <a:pt x="2341" y="1676"/>
                    </a:cubicBezTo>
                    <a:cubicBezTo>
                      <a:pt x="2523" y="1650"/>
                      <a:pt x="2559" y="1554"/>
                      <a:pt x="2561" y="1550"/>
                    </a:cubicBezTo>
                    <a:cubicBezTo>
                      <a:pt x="2562" y="1547"/>
                      <a:pt x="2565" y="1544"/>
                      <a:pt x="2569" y="1542"/>
                    </a:cubicBezTo>
                    <a:cubicBezTo>
                      <a:pt x="2692" y="1489"/>
                      <a:pt x="2715" y="1309"/>
                      <a:pt x="2716" y="1307"/>
                    </a:cubicBezTo>
                    <a:cubicBezTo>
                      <a:pt x="2716" y="1305"/>
                      <a:pt x="2716" y="1303"/>
                      <a:pt x="2717" y="1302"/>
                    </a:cubicBezTo>
                    <a:cubicBezTo>
                      <a:pt x="2807" y="1139"/>
                      <a:pt x="2734" y="994"/>
                      <a:pt x="2733" y="993"/>
                    </a:cubicBezTo>
                    <a:cubicBezTo>
                      <a:pt x="2732" y="990"/>
                      <a:pt x="2731" y="987"/>
                      <a:pt x="2732" y="984"/>
                    </a:cubicBezTo>
                    <a:cubicBezTo>
                      <a:pt x="2746" y="888"/>
                      <a:pt x="2666" y="799"/>
                      <a:pt x="2665" y="798"/>
                    </a:cubicBezTo>
                    <a:cubicBezTo>
                      <a:pt x="2662" y="795"/>
                      <a:pt x="2660" y="790"/>
                      <a:pt x="2661" y="786"/>
                    </a:cubicBezTo>
                    <a:cubicBezTo>
                      <a:pt x="2678" y="682"/>
                      <a:pt x="2584" y="621"/>
                      <a:pt x="2583" y="621"/>
                    </a:cubicBezTo>
                    <a:cubicBezTo>
                      <a:pt x="2580" y="619"/>
                      <a:pt x="2577" y="616"/>
                      <a:pt x="2576" y="613"/>
                    </a:cubicBezTo>
                    <a:cubicBezTo>
                      <a:pt x="2557" y="543"/>
                      <a:pt x="2502" y="510"/>
                      <a:pt x="2501" y="509"/>
                    </a:cubicBezTo>
                    <a:cubicBezTo>
                      <a:pt x="2498" y="508"/>
                      <a:pt x="2496" y="505"/>
                      <a:pt x="2495" y="503"/>
                    </a:cubicBezTo>
                    <a:cubicBezTo>
                      <a:pt x="2442" y="377"/>
                      <a:pt x="2322" y="327"/>
                      <a:pt x="2321" y="326"/>
                    </a:cubicBezTo>
                    <a:cubicBezTo>
                      <a:pt x="2319" y="325"/>
                      <a:pt x="2316" y="324"/>
                      <a:pt x="2315" y="321"/>
                    </a:cubicBezTo>
                    <a:cubicBezTo>
                      <a:pt x="2196" y="151"/>
                      <a:pt x="1978" y="143"/>
                      <a:pt x="1976" y="143"/>
                    </a:cubicBezTo>
                    <a:cubicBezTo>
                      <a:pt x="1973" y="143"/>
                      <a:pt x="1971" y="142"/>
                      <a:pt x="1968" y="140"/>
                    </a:cubicBezTo>
                    <a:cubicBezTo>
                      <a:pt x="1845" y="61"/>
                      <a:pt x="1661" y="80"/>
                      <a:pt x="1659" y="80"/>
                    </a:cubicBezTo>
                    <a:cubicBezTo>
                      <a:pt x="1657" y="80"/>
                      <a:pt x="1655" y="80"/>
                      <a:pt x="1653" y="79"/>
                    </a:cubicBezTo>
                    <a:cubicBezTo>
                      <a:pt x="1510" y="37"/>
                      <a:pt x="1388" y="55"/>
                      <a:pt x="1343" y="70"/>
                    </a:cubicBezTo>
                    <a:cubicBezTo>
                      <a:pt x="1340" y="71"/>
                      <a:pt x="1337" y="71"/>
                      <a:pt x="1335" y="71"/>
                    </a:cubicBezTo>
                    <a:cubicBezTo>
                      <a:pt x="1172" y="26"/>
                      <a:pt x="1080" y="86"/>
                      <a:pt x="1079" y="87"/>
                    </a:cubicBezTo>
                    <a:cubicBezTo>
                      <a:pt x="1077" y="89"/>
                      <a:pt x="1073" y="89"/>
                      <a:pt x="1070" y="89"/>
                    </a:cubicBezTo>
                    <a:cubicBezTo>
                      <a:pt x="899" y="75"/>
                      <a:pt x="774" y="171"/>
                      <a:pt x="773" y="172"/>
                    </a:cubicBezTo>
                    <a:cubicBezTo>
                      <a:pt x="770" y="175"/>
                      <a:pt x="766" y="176"/>
                      <a:pt x="763" y="175"/>
                    </a:cubicBezTo>
                    <a:cubicBezTo>
                      <a:pt x="626" y="161"/>
                      <a:pt x="503" y="297"/>
                      <a:pt x="502" y="298"/>
                    </a:cubicBezTo>
                    <a:cubicBezTo>
                      <a:pt x="500" y="300"/>
                      <a:pt x="499" y="301"/>
                      <a:pt x="497" y="302"/>
                    </a:cubicBezTo>
                    <a:cubicBezTo>
                      <a:pt x="296" y="394"/>
                      <a:pt x="224" y="595"/>
                      <a:pt x="223" y="597"/>
                    </a:cubicBezTo>
                    <a:cubicBezTo>
                      <a:pt x="222" y="599"/>
                      <a:pt x="220" y="602"/>
                      <a:pt x="218" y="603"/>
                    </a:cubicBezTo>
                    <a:cubicBezTo>
                      <a:pt x="171" y="639"/>
                      <a:pt x="173" y="716"/>
                      <a:pt x="173" y="716"/>
                    </a:cubicBezTo>
                    <a:cubicBezTo>
                      <a:pt x="173" y="721"/>
                      <a:pt x="171" y="725"/>
                      <a:pt x="167" y="728"/>
                    </a:cubicBezTo>
                    <a:cubicBezTo>
                      <a:pt x="53" y="818"/>
                      <a:pt x="78" y="974"/>
                      <a:pt x="78" y="975"/>
                    </a:cubicBezTo>
                    <a:cubicBezTo>
                      <a:pt x="79" y="979"/>
                      <a:pt x="78" y="982"/>
                      <a:pt x="76" y="985"/>
                    </a:cubicBezTo>
                    <a:cubicBezTo>
                      <a:pt x="25" y="1075"/>
                      <a:pt x="61" y="1158"/>
                      <a:pt x="62" y="1159"/>
                    </a:cubicBezTo>
                    <a:cubicBezTo>
                      <a:pt x="63" y="1161"/>
                      <a:pt x="63" y="1164"/>
                      <a:pt x="63" y="1167"/>
                    </a:cubicBezTo>
                    <a:cubicBezTo>
                      <a:pt x="30" y="1331"/>
                      <a:pt x="121" y="1394"/>
                      <a:pt x="125" y="1397"/>
                    </a:cubicBezTo>
                    <a:cubicBezTo>
                      <a:pt x="129" y="1399"/>
                      <a:pt x="131" y="1403"/>
                      <a:pt x="131" y="1408"/>
                    </a:cubicBezTo>
                    <a:cubicBezTo>
                      <a:pt x="140" y="1533"/>
                      <a:pt x="280" y="1559"/>
                      <a:pt x="285" y="1561"/>
                    </a:cubicBezTo>
                    <a:cubicBezTo>
                      <a:pt x="288" y="1561"/>
                      <a:pt x="291" y="1563"/>
                      <a:pt x="293" y="1565"/>
                    </a:cubicBezTo>
                    <a:cubicBezTo>
                      <a:pt x="379" y="1655"/>
                      <a:pt x="505" y="1690"/>
                      <a:pt x="552" y="1703"/>
                    </a:cubicBezTo>
                    <a:cubicBezTo>
                      <a:pt x="568" y="1707"/>
                      <a:pt x="573" y="1709"/>
                      <a:pt x="577" y="1711"/>
                    </a:cubicBezTo>
                    <a:cubicBezTo>
                      <a:pt x="718" y="1803"/>
                      <a:pt x="908" y="1795"/>
                      <a:pt x="910" y="1795"/>
                    </a:cubicBezTo>
                    <a:cubicBezTo>
                      <a:pt x="913" y="1795"/>
                      <a:pt x="916" y="1796"/>
                      <a:pt x="919" y="1797"/>
                    </a:cubicBezTo>
                    <a:cubicBezTo>
                      <a:pt x="1078" y="1898"/>
                      <a:pt x="1287" y="1857"/>
                      <a:pt x="1290" y="1857"/>
                    </a:cubicBezTo>
                    <a:cubicBezTo>
                      <a:pt x="1295" y="1856"/>
                      <a:pt x="1301" y="1858"/>
                      <a:pt x="1304" y="1863"/>
                    </a:cubicBezTo>
                    <a:cubicBezTo>
                      <a:pt x="1304" y="1863"/>
                      <a:pt x="1316" y="1878"/>
                      <a:pt x="1350" y="1890"/>
                    </a:cubicBezTo>
                    <a:cubicBezTo>
                      <a:pt x="1381" y="1901"/>
                      <a:pt x="1440" y="1911"/>
                      <a:pt x="1537" y="1894"/>
                    </a:cubicBezTo>
                    <a:cubicBezTo>
                      <a:pt x="1635" y="1877"/>
                      <a:pt x="1680" y="1821"/>
                      <a:pt x="1701" y="1777"/>
                    </a:cubicBezTo>
                    <a:cubicBezTo>
                      <a:pt x="1730" y="1716"/>
                      <a:pt x="1724" y="1651"/>
                      <a:pt x="1713" y="1632"/>
                    </a:cubicBezTo>
                    <a:cubicBezTo>
                      <a:pt x="1709" y="1625"/>
                      <a:pt x="1712" y="1617"/>
                      <a:pt x="1719" y="1613"/>
                    </a:cubicBezTo>
                    <a:cubicBezTo>
                      <a:pt x="1726" y="1609"/>
                      <a:pt x="1734" y="1611"/>
                      <a:pt x="1738" y="1618"/>
                    </a:cubicBezTo>
                    <a:cubicBezTo>
                      <a:pt x="1754" y="1646"/>
                      <a:pt x="1759" y="1720"/>
                      <a:pt x="1727" y="1789"/>
                    </a:cubicBezTo>
                    <a:cubicBezTo>
                      <a:pt x="1703" y="1839"/>
                      <a:pt x="1652" y="1903"/>
                      <a:pt x="1542" y="1922"/>
                    </a:cubicBezTo>
                    <a:cubicBezTo>
                      <a:pt x="1503" y="1929"/>
                      <a:pt x="1469" y="1932"/>
                      <a:pt x="1440" y="193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6" name="Freeform 9">
                <a:extLst>
                  <a:ext uri="{FF2B5EF4-FFF2-40B4-BE49-F238E27FC236}">
                    <a16:creationId xmlns:a16="http://schemas.microsoft.com/office/drawing/2014/main" id="{B5BB461E-5C05-A0BB-5C5A-3551DEA393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8" y="2341"/>
                <a:ext cx="3900" cy="3004"/>
              </a:xfrm>
              <a:custGeom>
                <a:avLst/>
                <a:gdLst>
                  <a:gd name="T0" fmla="*/ 1350 w 2242"/>
                  <a:gd name="T1" fmla="*/ 1624 h 1726"/>
                  <a:gd name="T2" fmla="*/ 1020 w 2242"/>
                  <a:gd name="T3" fmla="*/ 1429 h 1726"/>
                  <a:gd name="T4" fmla="*/ 836 w 2242"/>
                  <a:gd name="T5" fmla="*/ 1320 h 1726"/>
                  <a:gd name="T6" fmla="*/ 478 w 2242"/>
                  <a:gd name="T7" fmla="*/ 1147 h 1726"/>
                  <a:gd name="T8" fmla="*/ 242 w 2242"/>
                  <a:gd name="T9" fmla="*/ 1041 h 1726"/>
                  <a:gd name="T10" fmla="*/ 26 w 2242"/>
                  <a:gd name="T11" fmla="*/ 718 h 1726"/>
                  <a:gd name="T12" fmla="*/ 74 w 2242"/>
                  <a:gd name="T13" fmla="*/ 695 h 1726"/>
                  <a:gd name="T14" fmla="*/ 53 w 2242"/>
                  <a:gd name="T15" fmla="*/ 733 h 1726"/>
                  <a:gd name="T16" fmla="*/ 266 w 2242"/>
                  <a:gd name="T17" fmla="*/ 1022 h 1726"/>
                  <a:gd name="T18" fmla="*/ 488 w 2242"/>
                  <a:gd name="T19" fmla="*/ 1117 h 1726"/>
                  <a:gd name="T20" fmla="*/ 788 w 2242"/>
                  <a:gd name="T21" fmla="*/ 1278 h 1726"/>
                  <a:gd name="T22" fmla="*/ 900 w 2242"/>
                  <a:gd name="T23" fmla="*/ 1308 h 1726"/>
                  <a:gd name="T24" fmla="*/ 1150 w 2242"/>
                  <a:gd name="T25" fmla="*/ 1502 h 1726"/>
                  <a:gd name="T26" fmla="*/ 1360 w 2242"/>
                  <a:gd name="T27" fmla="*/ 1597 h 1726"/>
                  <a:gd name="T28" fmla="*/ 1809 w 2242"/>
                  <a:gd name="T29" fmla="*/ 1692 h 1726"/>
                  <a:gd name="T30" fmla="*/ 2013 w 2242"/>
                  <a:gd name="T31" fmla="*/ 1614 h 1726"/>
                  <a:gd name="T32" fmla="*/ 2102 w 2242"/>
                  <a:gd name="T33" fmla="*/ 1461 h 1726"/>
                  <a:gd name="T34" fmla="*/ 2138 w 2242"/>
                  <a:gd name="T35" fmla="*/ 1085 h 1726"/>
                  <a:gd name="T36" fmla="*/ 2136 w 2242"/>
                  <a:gd name="T37" fmla="*/ 1077 h 1726"/>
                  <a:gd name="T38" fmla="*/ 2088 w 2242"/>
                  <a:gd name="T39" fmla="*/ 898 h 1726"/>
                  <a:gd name="T40" fmla="*/ 2051 w 2242"/>
                  <a:gd name="T41" fmla="*/ 769 h 1726"/>
                  <a:gd name="T42" fmla="*/ 2047 w 2242"/>
                  <a:gd name="T43" fmla="*/ 759 h 1726"/>
                  <a:gd name="T44" fmla="*/ 1990 w 2242"/>
                  <a:gd name="T45" fmla="*/ 639 h 1726"/>
                  <a:gd name="T46" fmla="*/ 1894 w 2242"/>
                  <a:gd name="T47" fmla="*/ 475 h 1726"/>
                  <a:gd name="T48" fmla="*/ 1887 w 2242"/>
                  <a:gd name="T49" fmla="*/ 466 h 1726"/>
                  <a:gd name="T50" fmla="*/ 1767 w 2242"/>
                  <a:gd name="T51" fmla="*/ 322 h 1726"/>
                  <a:gd name="T52" fmla="*/ 1594 w 2242"/>
                  <a:gd name="T53" fmla="*/ 186 h 1726"/>
                  <a:gd name="T54" fmla="*/ 1587 w 2242"/>
                  <a:gd name="T55" fmla="*/ 183 h 1726"/>
                  <a:gd name="T56" fmla="*/ 1229 w 2242"/>
                  <a:gd name="T57" fmla="*/ 105 h 1726"/>
                  <a:gd name="T58" fmla="*/ 1218 w 2242"/>
                  <a:gd name="T59" fmla="*/ 102 h 1726"/>
                  <a:gd name="T60" fmla="*/ 927 w 2242"/>
                  <a:gd name="T61" fmla="*/ 31 h 1726"/>
                  <a:gd name="T62" fmla="*/ 1232 w 2242"/>
                  <a:gd name="T63" fmla="*/ 76 h 1726"/>
                  <a:gd name="T64" fmla="*/ 1602 w 2242"/>
                  <a:gd name="T65" fmla="*/ 159 h 1726"/>
                  <a:gd name="T66" fmla="*/ 1914 w 2242"/>
                  <a:gd name="T67" fmla="*/ 453 h 1726"/>
                  <a:gd name="T68" fmla="*/ 2075 w 2242"/>
                  <a:gd name="T69" fmla="*/ 754 h 1726"/>
                  <a:gd name="T70" fmla="*/ 2165 w 2242"/>
                  <a:gd name="T71" fmla="*/ 1076 h 1726"/>
                  <a:gd name="T72" fmla="*/ 2031 w 2242"/>
                  <a:gd name="T73" fmla="*/ 1636 h 17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242" h="1726">
                    <a:moveTo>
                      <a:pt x="1723" y="1726"/>
                    </a:moveTo>
                    <a:cubicBezTo>
                      <a:pt x="1618" y="1726"/>
                      <a:pt x="1491" y="1700"/>
                      <a:pt x="1350" y="1624"/>
                    </a:cubicBezTo>
                    <a:cubicBezTo>
                      <a:pt x="1335" y="1621"/>
                      <a:pt x="1244" y="1598"/>
                      <a:pt x="1135" y="1526"/>
                    </a:cubicBezTo>
                    <a:cubicBezTo>
                      <a:pt x="1081" y="1491"/>
                      <a:pt x="1048" y="1458"/>
                      <a:pt x="1020" y="1429"/>
                    </a:cubicBezTo>
                    <a:cubicBezTo>
                      <a:pt x="984" y="1393"/>
                      <a:pt x="952" y="1362"/>
                      <a:pt x="889" y="1334"/>
                    </a:cubicBezTo>
                    <a:cubicBezTo>
                      <a:pt x="873" y="1327"/>
                      <a:pt x="855" y="1324"/>
                      <a:pt x="836" y="1320"/>
                    </a:cubicBezTo>
                    <a:cubicBezTo>
                      <a:pt x="817" y="1316"/>
                      <a:pt x="799" y="1312"/>
                      <a:pt x="779" y="1305"/>
                    </a:cubicBezTo>
                    <a:cubicBezTo>
                      <a:pt x="637" y="1256"/>
                      <a:pt x="535" y="1203"/>
                      <a:pt x="478" y="1147"/>
                    </a:cubicBezTo>
                    <a:cubicBezTo>
                      <a:pt x="455" y="1147"/>
                      <a:pt x="388" y="1137"/>
                      <a:pt x="250" y="1046"/>
                    </a:cubicBezTo>
                    <a:cubicBezTo>
                      <a:pt x="242" y="1041"/>
                      <a:pt x="242" y="1041"/>
                      <a:pt x="242" y="1041"/>
                    </a:cubicBezTo>
                    <a:cubicBezTo>
                      <a:pt x="96" y="945"/>
                      <a:pt x="0" y="881"/>
                      <a:pt x="25" y="724"/>
                    </a:cubicBezTo>
                    <a:cubicBezTo>
                      <a:pt x="26" y="718"/>
                      <a:pt x="26" y="718"/>
                      <a:pt x="26" y="718"/>
                    </a:cubicBezTo>
                    <a:cubicBezTo>
                      <a:pt x="54" y="694"/>
                      <a:pt x="54" y="694"/>
                      <a:pt x="54" y="694"/>
                    </a:cubicBezTo>
                    <a:cubicBezTo>
                      <a:pt x="60" y="688"/>
                      <a:pt x="69" y="689"/>
                      <a:pt x="74" y="695"/>
                    </a:cubicBezTo>
                    <a:cubicBezTo>
                      <a:pt x="80" y="701"/>
                      <a:pt x="79" y="710"/>
                      <a:pt x="73" y="715"/>
                    </a:cubicBezTo>
                    <a:cubicBezTo>
                      <a:pt x="53" y="733"/>
                      <a:pt x="53" y="733"/>
                      <a:pt x="53" y="733"/>
                    </a:cubicBezTo>
                    <a:cubicBezTo>
                      <a:pt x="33" y="869"/>
                      <a:pt x="114" y="922"/>
                      <a:pt x="258" y="1017"/>
                    </a:cubicBezTo>
                    <a:cubicBezTo>
                      <a:pt x="266" y="1022"/>
                      <a:pt x="266" y="1022"/>
                      <a:pt x="266" y="1022"/>
                    </a:cubicBezTo>
                    <a:cubicBezTo>
                      <a:pt x="420" y="1124"/>
                      <a:pt x="480" y="1118"/>
                      <a:pt x="481" y="1118"/>
                    </a:cubicBezTo>
                    <a:cubicBezTo>
                      <a:pt x="488" y="1117"/>
                      <a:pt x="488" y="1117"/>
                      <a:pt x="488" y="1117"/>
                    </a:cubicBezTo>
                    <a:cubicBezTo>
                      <a:pt x="493" y="1122"/>
                      <a:pt x="493" y="1122"/>
                      <a:pt x="493" y="1122"/>
                    </a:cubicBezTo>
                    <a:cubicBezTo>
                      <a:pt x="547" y="1177"/>
                      <a:pt x="646" y="1229"/>
                      <a:pt x="788" y="1278"/>
                    </a:cubicBezTo>
                    <a:cubicBezTo>
                      <a:pt x="806" y="1284"/>
                      <a:pt x="824" y="1288"/>
                      <a:pt x="841" y="1292"/>
                    </a:cubicBezTo>
                    <a:cubicBezTo>
                      <a:pt x="862" y="1296"/>
                      <a:pt x="882" y="1300"/>
                      <a:pt x="900" y="1308"/>
                    </a:cubicBezTo>
                    <a:cubicBezTo>
                      <a:pt x="969" y="1337"/>
                      <a:pt x="1003" y="1372"/>
                      <a:pt x="1040" y="1409"/>
                    </a:cubicBezTo>
                    <a:cubicBezTo>
                      <a:pt x="1069" y="1438"/>
                      <a:pt x="1099" y="1469"/>
                      <a:pt x="1150" y="1502"/>
                    </a:cubicBezTo>
                    <a:cubicBezTo>
                      <a:pt x="1263" y="1577"/>
                      <a:pt x="1357" y="1596"/>
                      <a:pt x="1358" y="1596"/>
                    </a:cubicBezTo>
                    <a:cubicBezTo>
                      <a:pt x="1360" y="1597"/>
                      <a:pt x="1360" y="1597"/>
                      <a:pt x="1360" y="1597"/>
                    </a:cubicBezTo>
                    <a:cubicBezTo>
                      <a:pt x="1362" y="1598"/>
                      <a:pt x="1362" y="1598"/>
                      <a:pt x="1362" y="1598"/>
                    </a:cubicBezTo>
                    <a:cubicBezTo>
                      <a:pt x="1552" y="1701"/>
                      <a:pt x="1709" y="1706"/>
                      <a:pt x="1809" y="1692"/>
                    </a:cubicBezTo>
                    <a:cubicBezTo>
                      <a:pt x="1923" y="1675"/>
                      <a:pt x="1996" y="1629"/>
                      <a:pt x="2013" y="1614"/>
                    </a:cubicBezTo>
                    <a:cubicBezTo>
                      <a:pt x="2013" y="1614"/>
                      <a:pt x="2013" y="1614"/>
                      <a:pt x="2013" y="1614"/>
                    </a:cubicBezTo>
                    <a:cubicBezTo>
                      <a:pt x="2014" y="1613"/>
                      <a:pt x="2094" y="1547"/>
                      <a:pt x="2101" y="1464"/>
                    </a:cubicBezTo>
                    <a:cubicBezTo>
                      <a:pt x="2102" y="1461"/>
                      <a:pt x="2102" y="1461"/>
                      <a:pt x="2102" y="1461"/>
                    </a:cubicBezTo>
                    <a:cubicBezTo>
                      <a:pt x="2103" y="1459"/>
                      <a:pt x="2103" y="1459"/>
                      <a:pt x="2103" y="1459"/>
                    </a:cubicBezTo>
                    <a:cubicBezTo>
                      <a:pt x="2104" y="1457"/>
                      <a:pt x="2215" y="1232"/>
                      <a:pt x="2138" y="1085"/>
                    </a:cubicBezTo>
                    <a:cubicBezTo>
                      <a:pt x="2136" y="1081"/>
                      <a:pt x="2136" y="1081"/>
                      <a:pt x="2136" y="1081"/>
                    </a:cubicBezTo>
                    <a:cubicBezTo>
                      <a:pt x="2136" y="1077"/>
                      <a:pt x="2136" y="1077"/>
                      <a:pt x="2136" y="1077"/>
                    </a:cubicBezTo>
                    <a:cubicBezTo>
                      <a:pt x="2137" y="1076"/>
                      <a:pt x="2148" y="984"/>
                      <a:pt x="2091" y="902"/>
                    </a:cubicBezTo>
                    <a:cubicBezTo>
                      <a:pt x="2088" y="898"/>
                      <a:pt x="2088" y="898"/>
                      <a:pt x="2088" y="898"/>
                    </a:cubicBezTo>
                    <a:cubicBezTo>
                      <a:pt x="2089" y="892"/>
                      <a:pt x="2089" y="892"/>
                      <a:pt x="2089" y="892"/>
                    </a:cubicBezTo>
                    <a:cubicBezTo>
                      <a:pt x="2089" y="891"/>
                      <a:pt x="2097" y="819"/>
                      <a:pt x="2051" y="769"/>
                    </a:cubicBezTo>
                    <a:cubicBezTo>
                      <a:pt x="2046" y="765"/>
                      <a:pt x="2046" y="765"/>
                      <a:pt x="2046" y="765"/>
                    </a:cubicBezTo>
                    <a:cubicBezTo>
                      <a:pt x="2047" y="759"/>
                      <a:pt x="2047" y="759"/>
                      <a:pt x="2047" y="759"/>
                    </a:cubicBezTo>
                    <a:cubicBezTo>
                      <a:pt x="2047" y="758"/>
                      <a:pt x="2049" y="686"/>
                      <a:pt x="1995" y="643"/>
                    </a:cubicBezTo>
                    <a:cubicBezTo>
                      <a:pt x="1990" y="639"/>
                      <a:pt x="1990" y="639"/>
                      <a:pt x="1990" y="639"/>
                    </a:cubicBezTo>
                    <a:cubicBezTo>
                      <a:pt x="1990" y="632"/>
                      <a:pt x="1990" y="632"/>
                      <a:pt x="1990" y="632"/>
                    </a:cubicBezTo>
                    <a:cubicBezTo>
                      <a:pt x="1990" y="631"/>
                      <a:pt x="1982" y="523"/>
                      <a:pt x="1894" y="475"/>
                    </a:cubicBezTo>
                    <a:cubicBezTo>
                      <a:pt x="1889" y="472"/>
                      <a:pt x="1889" y="472"/>
                      <a:pt x="1889" y="472"/>
                    </a:cubicBezTo>
                    <a:cubicBezTo>
                      <a:pt x="1887" y="466"/>
                      <a:pt x="1887" y="466"/>
                      <a:pt x="1887" y="466"/>
                    </a:cubicBezTo>
                    <a:cubicBezTo>
                      <a:pt x="1887" y="465"/>
                      <a:pt x="1864" y="370"/>
                      <a:pt x="1772" y="324"/>
                    </a:cubicBezTo>
                    <a:cubicBezTo>
                      <a:pt x="1767" y="322"/>
                      <a:pt x="1767" y="322"/>
                      <a:pt x="1767" y="322"/>
                    </a:cubicBezTo>
                    <a:cubicBezTo>
                      <a:pt x="1765" y="316"/>
                      <a:pt x="1765" y="316"/>
                      <a:pt x="1765" y="316"/>
                    </a:cubicBezTo>
                    <a:cubicBezTo>
                      <a:pt x="1765" y="315"/>
                      <a:pt x="1723" y="212"/>
                      <a:pt x="1594" y="186"/>
                    </a:cubicBezTo>
                    <a:cubicBezTo>
                      <a:pt x="1590" y="186"/>
                      <a:pt x="1590" y="186"/>
                      <a:pt x="1590" y="186"/>
                    </a:cubicBezTo>
                    <a:cubicBezTo>
                      <a:pt x="1587" y="183"/>
                      <a:pt x="1587" y="183"/>
                      <a:pt x="1587" y="183"/>
                    </a:cubicBezTo>
                    <a:cubicBezTo>
                      <a:pt x="1587" y="183"/>
                      <a:pt x="1554" y="157"/>
                      <a:pt x="1493" y="134"/>
                    </a:cubicBezTo>
                    <a:cubicBezTo>
                      <a:pt x="1437" y="113"/>
                      <a:pt x="1346" y="91"/>
                      <a:pt x="1229" y="105"/>
                    </a:cubicBezTo>
                    <a:cubicBezTo>
                      <a:pt x="1223" y="106"/>
                      <a:pt x="1223" y="106"/>
                      <a:pt x="1223" y="106"/>
                    </a:cubicBezTo>
                    <a:cubicBezTo>
                      <a:pt x="1218" y="102"/>
                      <a:pt x="1218" y="102"/>
                      <a:pt x="1218" y="102"/>
                    </a:cubicBezTo>
                    <a:cubicBezTo>
                      <a:pt x="1217" y="101"/>
                      <a:pt x="1126" y="28"/>
                      <a:pt x="943" y="44"/>
                    </a:cubicBezTo>
                    <a:cubicBezTo>
                      <a:pt x="935" y="45"/>
                      <a:pt x="928" y="39"/>
                      <a:pt x="927" y="31"/>
                    </a:cubicBezTo>
                    <a:cubicBezTo>
                      <a:pt x="927" y="23"/>
                      <a:pt x="932" y="16"/>
                      <a:pt x="940" y="15"/>
                    </a:cubicBezTo>
                    <a:cubicBezTo>
                      <a:pt x="1113" y="0"/>
                      <a:pt x="1209" y="60"/>
                      <a:pt x="1232" y="76"/>
                    </a:cubicBezTo>
                    <a:cubicBezTo>
                      <a:pt x="1300" y="69"/>
                      <a:pt x="1401" y="68"/>
                      <a:pt x="1504" y="108"/>
                    </a:cubicBezTo>
                    <a:cubicBezTo>
                      <a:pt x="1559" y="128"/>
                      <a:pt x="1593" y="152"/>
                      <a:pt x="1602" y="159"/>
                    </a:cubicBezTo>
                    <a:cubicBezTo>
                      <a:pt x="1730" y="185"/>
                      <a:pt x="1779" y="277"/>
                      <a:pt x="1790" y="301"/>
                    </a:cubicBezTo>
                    <a:cubicBezTo>
                      <a:pt x="1877" y="347"/>
                      <a:pt x="1907" y="429"/>
                      <a:pt x="1914" y="453"/>
                    </a:cubicBezTo>
                    <a:cubicBezTo>
                      <a:pt x="1998" y="503"/>
                      <a:pt x="2015" y="599"/>
                      <a:pt x="2018" y="624"/>
                    </a:cubicBezTo>
                    <a:cubicBezTo>
                      <a:pt x="2069" y="669"/>
                      <a:pt x="2075" y="734"/>
                      <a:pt x="2075" y="754"/>
                    </a:cubicBezTo>
                    <a:cubicBezTo>
                      <a:pt x="2120" y="805"/>
                      <a:pt x="2119" y="871"/>
                      <a:pt x="2118" y="890"/>
                    </a:cubicBezTo>
                    <a:cubicBezTo>
                      <a:pt x="2171" y="970"/>
                      <a:pt x="2167" y="1055"/>
                      <a:pt x="2165" y="1076"/>
                    </a:cubicBezTo>
                    <a:cubicBezTo>
                      <a:pt x="2242" y="1228"/>
                      <a:pt x="2143" y="1442"/>
                      <a:pt x="2130" y="1469"/>
                    </a:cubicBezTo>
                    <a:cubicBezTo>
                      <a:pt x="2121" y="1562"/>
                      <a:pt x="2038" y="1630"/>
                      <a:pt x="2031" y="1636"/>
                    </a:cubicBezTo>
                    <a:cubicBezTo>
                      <a:pt x="1999" y="1665"/>
                      <a:pt x="1887" y="1726"/>
                      <a:pt x="1723" y="172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7" name="Freeform 10">
                <a:extLst>
                  <a:ext uri="{FF2B5EF4-FFF2-40B4-BE49-F238E27FC236}">
                    <a16:creationId xmlns:a16="http://schemas.microsoft.com/office/drawing/2014/main" id="{05F860DF-CAB9-9001-7E51-78440C446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4585"/>
                <a:ext cx="256" cy="62"/>
              </a:xfrm>
              <a:custGeom>
                <a:avLst/>
                <a:gdLst>
                  <a:gd name="T0" fmla="*/ 37 w 147"/>
                  <a:gd name="T1" fmla="*/ 36 h 36"/>
                  <a:gd name="T2" fmla="*/ 7 w 147"/>
                  <a:gd name="T3" fmla="*/ 32 h 36"/>
                  <a:gd name="T4" fmla="*/ 1 w 147"/>
                  <a:gd name="T5" fmla="*/ 23 h 36"/>
                  <a:gd name="T6" fmla="*/ 11 w 147"/>
                  <a:gd name="T7" fmla="*/ 18 h 36"/>
                  <a:gd name="T8" fmla="*/ 134 w 147"/>
                  <a:gd name="T9" fmla="*/ 2 h 36"/>
                  <a:gd name="T10" fmla="*/ 145 w 147"/>
                  <a:gd name="T11" fmla="*/ 5 h 36"/>
                  <a:gd name="T12" fmla="*/ 142 w 147"/>
                  <a:gd name="T13" fmla="*/ 15 h 36"/>
                  <a:gd name="T14" fmla="*/ 37 w 147"/>
                  <a:gd name="T1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36">
                    <a:moveTo>
                      <a:pt x="37" y="36"/>
                    </a:moveTo>
                    <a:cubicBezTo>
                      <a:pt x="25" y="36"/>
                      <a:pt x="14" y="35"/>
                      <a:pt x="7" y="32"/>
                    </a:cubicBezTo>
                    <a:cubicBezTo>
                      <a:pt x="2" y="31"/>
                      <a:pt x="0" y="27"/>
                      <a:pt x="1" y="23"/>
                    </a:cubicBezTo>
                    <a:cubicBezTo>
                      <a:pt x="3" y="19"/>
                      <a:pt x="7" y="16"/>
                      <a:pt x="11" y="18"/>
                    </a:cubicBezTo>
                    <a:cubicBezTo>
                      <a:pt x="38" y="26"/>
                      <a:pt x="111" y="15"/>
                      <a:pt x="134" y="2"/>
                    </a:cubicBezTo>
                    <a:cubicBezTo>
                      <a:pt x="138" y="0"/>
                      <a:pt x="142" y="1"/>
                      <a:pt x="145" y="5"/>
                    </a:cubicBezTo>
                    <a:cubicBezTo>
                      <a:pt x="147" y="8"/>
                      <a:pt x="145" y="13"/>
                      <a:pt x="142" y="15"/>
                    </a:cubicBezTo>
                    <a:cubicBezTo>
                      <a:pt x="122" y="26"/>
                      <a:pt x="73" y="36"/>
                      <a:pt x="37" y="3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8" name="Freeform 11">
                <a:extLst>
                  <a:ext uri="{FF2B5EF4-FFF2-40B4-BE49-F238E27FC236}">
                    <a16:creationId xmlns:a16="http://schemas.microsoft.com/office/drawing/2014/main" id="{26523F39-2335-69DD-EAEC-1B3086AE75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68" y="2821"/>
                <a:ext cx="1177" cy="1878"/>
              </a:xfrm>
              <a:custGeom>
                <a:avLst/>
                <a:gdLst>
                  <a:gd name="T0" fmla="*/ 313 w 677"/>
                  <a:gd name="T1" fmla="*/ 1056 h 1079"/>
                  <a:gd name="T2" fmla="*/ 202 w 677"/>
                  <a:gd name="T3" fmla="*/ 1034 h 1079"/>
                  <a:gd name="T4" fmla="*/ 193 w 677"/>
                  <a:gd name="T5" fmla="*/ 1031 h 1079"/>
                  <a:gd name="T6" fmla="*/ 188 w 677"/>
                  <a:gd name="T7" fmla="*/ 1021 h 1079"/>
                  <a:gd name="T8" fmla="*/ 198 w 677"/>
                  <a:gd name="T9" fmla="*/ 1016 h 1079"/>
                  <a:gd name="T10" fmla="*/ 207 w 677"/>
                  <a:gd name="T11" fmla="*/ 1019 h 1079"/>
                  <a:gd name="T12" fmla="*/ 476 w 677"/>
                  <a:gd name="T13" fmla="*/ 947 h 1079"/>
                  <a:gd name="T14" fmla="*/ 478 w 677"/>
                  <a:gd name="T15" fmla="*/ 944 h 1079"/>
                  <a:gd name="T16" fmla="*/ 482 w 677"/>
                  <a:gd name="T17" fmla="*/ 943 h 1079"/>
                  <a:gd name="T18" fmla="*/ 595 w 677"/>
                  <a:gd name="T19" fmla="*/ 813 h 1079"/>
                  <a:gd name="T20" fmla="*/ 595 w 677"/>
                  <a:gd name="T21" fmla="*/ 810 h 1079"/>
                  <a:gd name="T22" fmla="*/ 597 w 677"/>
                  <a:gd name="T23" fmla="*/ 808 h 1079"/>
                  <a:gd name="T24" fmla="*/ 616 w 677"/>
                  <a:gd name="T25" fmla="*/ 584 h 1079"/>
                  <a:gd name="T26" fmla="*/ 520 w 677"/>
                  <a:gd name="T27" fmla="*/ 455 h 1079"/>
                  <a:gd name="T28" fmla="*/ 461 w 677"/>
                  <a:gd name="T29" fmla="*/ 433 h 1079"/>
                  <a:gd name="T30" fmla="*/ 457 w 677"/>
                  <a:gd name="T31" fmla="*/ 432 h 1079"/>
                  <a:gd name="T32" fmla="*/ 455 w 677"/>
                  <a:gd name="T33" fmla="*/ 429 h 1079"/>
                  <a:gd name="T34" fmla="*/ 411 w 677"/>
                  <a:gd name="T35" fmla="*/ 282 h 1079"/>
                  <a:gd name="T36" fmla="*/ 313 w 677"/>
                  <a:gd name="T37" fmla="*/ 135 h 1079"/>
                  <a:gd name="T38" fmla="*/ 14 w 677"/>
                  <a:gd name="T39" fmla="*/ 94 h 1079"/>
                  <a:gd name="T40" fmla="*/ 3 w 677"/>
                  <a:gd name="T41" fmla="*/ 93 h 1079"/>
                  <a:gd name="T42" fmla="*/ 4 w 677"/>
                  <a:gd name="T43" fmla="*/ 82 h 1079"/>
                  <a:gd name="T44" fmla="*/ 210 w 677"/>
                  <a:gd name="T45" fmla="*/ 63 h 1079"/>
                  <a:gd name="T46" fmla="*/ 324 w 677"/>
                  <a:gd name="T47" fmla="*/ 124 h 1079"/>
                  <a:gd name="T48" fmla="*/ 327 w 677"/>
                  <a:gd name="T49" fmla="*/ 126 h 1079"/>
                  <a:gd name="T50" fmla="*/ 327 w 677"/>
                  <a:gd name="T51" fmla="*/ 128 h 1079"/>
                  <a:gd name="T52" fmla="*/ 425 w 677"/>
                  <a:gd name="T53" fmla="*/ 274 h 1079"/>
                  <a:gd name="T54" fmla="*/ 427 w 677"/>
                  <a:gd name="T55" fmla="*/ 276 h 1079"/>
                  <a:gd name="T56" fmla="*/ 427 w 677"/>
                  <a:gd name="T57" fmla="*/ 280 h 1079"/>
                  <a:gd name="T58" fmla="*/ 466 w 677"/>
                  <a:gd name="T59" fmla="*/ 418 h 1079"/>
                  <a:gd name="T60" fmla="*/ 630 w 677"/>
                  <a:gd name="T61" fmla="*/ 579 h 1079"/>
                  <a:gd name="T62" fmla="*/ 610 w 677"/>
                  <a:gd name="T63" fmla="*/ 816 h 1079"/>
                  <a:gd name="T64" fmla="*/ 487 w 677"/>
                  <a:gd name="T65" fmla="*/ 958 h 1079"/>
                  <a:gd name="T66" fmla="*/ 313 w 677"/>
                  <a:gd name="T67" fmla="*/ 1056 h 10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77" h="1079">
                    <a:moveTo>
                      <a:pt x="313" y="1056"/>
                    </a:moveTo>
                    <a:cubicBezTo>
                      <a:pt x="267" y="1056"/>
                      <a:pt x="227" y="1042"/>
                      <a:pt x="202" y="1034"/>
                    </a:cubicBezTo>
                    <a:cubicBezTo>
                      <a:pt x="199" y="1033"/>
                      <a:pt x="196" y="1032"/>
                      <a:pt x="193" y="1031"/>
                    </a:cubicBezTo>
                    <a:cubicBezTo>
                      <a:pt x="189" y="1030"/>
                      <a:pt x="186" y="1025"/>
                      <a:pt x="188" y="1021"/>
                    </a:cubicBezTo>
                    <a:cubicBezTo>
                      <a:pt x="189" y="1017"/>
                      <a:pt x="193" y="1015"/>
                      <a:pt x="198" y="1016"/>
                    </a:cubicBezTo>
                    <a:cubicBezTo>
                      <a:pt x="200" y="1017"/>
                      <a:pt x="203" y="1018"/>
                      <a:pt x="207" y="1019"/>
                    </a:cubicBezTo>
                    <a:cubicBezTo>
                      <a:pt x="265" y="1039"/>
                      <a:pt x="386" y="1079"/>
                      <a:pt x="476" y="947"/>
                    </a:cubicBezTo>
                    <a:cubicBezTo>
                      <a:pt x="478" y="944"/>
                      <a:pt x="478" y="944"/>
                      <a:pt x="478" y="944"/>
                    </a:cubicBezTo>
                    <a:cubicBezTo>
                      <a:pt x="482" y="943"/>
                      <a:pt x="482" y="943"/>
                      <a:pt x="482" y="943"/>
                    </a:cubicBezTo>
                    <a:cubicBezTo>
                      <a:pt x="486" y="943"/>
                      <a:pt x="592" y="931"/>
                      <a:pt x="595" y="813"/>
                    </a:cubicBezTo>
                    <a:cubicBezTo>
                      <a:pt x="595" y="810"/>
                      <a:pt x="595" y="810"/>
                      <a:pt x="595" y="810"/>
                    </a:cubicBezTo>
                    <a:cubicBezTo>
                      <a:pt x="597" y="808"/>
                      <a:pt x="597" y="808"/>
                      <a:pt x="597" y="808"/>
                    </a:cubicBezTo>
                    <a:cubicBezTo>
                      <a:pt x="597" y="807"/>
                      <a:pt x="663" y="724"/>
                      <a:pt x="616" y="584"/>
                    </a:cubicBezTo>
                    <a:cubicBezTo>
                      <a:pt x="591" y="511"/>
                      <a:pt x="550" y="474"/>
                      <a:pt x="520" y="455"/>
                    </a:cubicBezTo>
                    <a:cubicBezTo>
                      <a:pt x="488" y="436"/>
                      <a:pt x="461" y="433"/>
                      <a:pt x="461" y="433"/>
                    </a:cubicBezTo>
                    <a:cubicBezTo>
                      <a:pt x="457" y="432"/>
                      <a:pt x="457" y="432"/>
                      <a:pt x="457" y="432"/>
                    </a:cubicBezTo>
                    <a:cubicBezTo>
                      <a:pt x="455" y="429"/>
                      <a:pt x="455" y="429"/>
                      <a:pt x="455" y="429"/>
                    </a:cubicBezTo>
                    <a:cubicBezTo>
                      <a:pt x="453" y="425"/>
                      <a:pt x="406" y="343"/>
                      <a:pt x="411" y="282"/>
                    </a:cubicBezTo>
                    <a:cubicBezTo>
                      <a:pt x="397" y="266"/>
                      <a:pt x="328" y="191"/>
                      <a:pt x="313" y="135"/>
                    </a:cubicBezTo>
                    <a:cubicBezTo>
                      <a:pt x="291" y="119"/>
                      <a:pt x="117" y="0"/>
                      <a:pt x="14" y="94"/>
                    </a:cubicBezTo>
                    <a:cubicBezTo>
                      <a:pt x="11" y="97"/>
                      <a:pt x="6" y="96"/>
                      <a:pt x="3" y="93"/>
                    </a:cubicBezTo>
                    <a:cubicBezTo>
                      <a:pt x="0" y="90"/>
                      <a:pt x="1" y="85"/>
                      <a:pt x="4" y="82"/>
                    </a:cubicBezTo>
                    <a:cubicBezTo>
                      <a:pt x="53" y="37"/>
                      <a:pt x="125" y="30"/>
                      <a:pt x="210" y="63"/>
                    </a:cubicBezTo>
                    <a:cubicBezTo>
                      <a:pt x="274" y="86"/>
                      <a:pt x="322" y="122"/>
                      <a:pt x="324" y="124"/>
                    </a:cubicBezTo>
                    <a:cubicBezTo>
                      <a:pt x="327" y="126"/>
                      <a:pt x="327" y="126"/>
                      <a:pt x="327" y="126"/>
                    </a:cubicBezTo>
                    <a:cubicBezTo>
                      <a:pt x="327" y="128"/>
                      <a:pt x="327" y="128"/>
                      <a:pt x="327" y="128"/>
                    </a:cubicBezTo>
                    <a:cubicBezTo>
                      <a:pt x="341" y="186"/>
                      <a:pt x="424" y="273"/>
                      <a:pt x="425" y="274"/>
                    </a:cubicBezTo>
                    <a:cubicBezTo>
                      <a:pt x="427" y="276"/>
                      <a:pt x="427" y="276"/>
                      <a:pt x="427" y="276"/>
                    </a:cubicBezTo>
                    <a:cubicBezTo>
                      <a:pt x="427" y="280"/>
                      <a:pt x="427" y="280"/>
                      <a:pt x="427" y="280"/>
                    </a:cubicBezTo>
                    <a:cubicBezTo>
                      <a:pt x="421" y="330"/>
                      <a:pt x="458" y="402"/>
                      <a:pt x="466" y="418"/>
                    </a:cubicBezTo>
                    <a:cubicBezTo>
                      <a:pt x="488" y="421"/>
                      <a:pt x="585" y="444"/>
                      <a:pt x="630" y="579"/>
                    </a:cubicBezTo>
                    <a:cubicBezTo>
                      <a:pt x="677" y="716"/>
                      <a:pt x="621" y="801"/>
                      <a:pt x="610" y="816"/>
                    </a:cubicBezTo>
                    <a:cubicBezTo>
                      <a:pt x="606" y="933"/>
                      <a:pt x="507" y="955"/>
                      <a:pt x="487" y="958"/>
                    </a:cubicBezTo>
                    <a:cubicBezTo>
                      <a:pt x="433" y="1035"/>
                      <a:pt x="369" y="1056"/>
                      <a:pt x="313" y="105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9" name="Freeform 12">
                <a:extLst>
                  <a:ext uri="{FF2B5EF4-FFF2-40B4-BE49-F238E27FC236}">
                    <a16:creationId xmlns:a16="http://schemas.microsoft.com/office/drawing/2014/main" id="{0D8088E1-11A3-BA19-FC13-9D2753EF2A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2" y="4076"/>
                <a:ext cx="639" cy="897"/>
              </a:xfrm>
              <a:custGeom>
                <a:avLst/>
                <a:gdLst>
                  <a:gd name="T0" fmla="*/ 358 w 367"/>
                  <a:gd name="T1" fmla="*/ 515 h 515"/>
                  <a:gd name="T2" fmla="*/ 357 w 367"/>
                  <a:gd name="T3" fmla="*/ 515 h 515"/>
                  <a:gd name="T4" fmla="*/ 69 w 367"/>
                  <a:gd name="T5" fmla="*/ 315 h 515"/>
                  <a:gd name="T6" fmla="*/ 67 w 367"/>
                  <a:gd name="T7" fmla="*/ 5 h 515"/>
                  <a:gd name="T8" fmla="*/ 77 w 367"/>
                  <a:gd name="T9" fmla="*/ 2 h 515"/>
                  <a:gd name="T10" fmla="*/ 81 w 367"/>
                  <a:gd name="T11" fmla="*/ 12 h 515"/>
                  <a:gd name="T12" fmla="*/ 57 w 367"/>
                  <a:gd name="T13" fmla="*/ 98 h 515"/>
                  <a:gd name="T14" fmla="*/ 83 w 367"/>
                  <a:gd name="T15" fmla="*/ 309 h 515"/>
                  <a:gd name="T16" fmla="*/ 245 w 367"/>
                  <a:gd name="T17" fmla="*/ 465 h 515"/>
                  <a:gd name="T18" fmla="*/ 359 w 367"/>
                  <a:gd name="T19" fmla="*/ 499 h 515"/>
                  <a:gd name="T20" fmla="*/ 366 w 367"/>
                  <a:gd name="T21" fmla="*/ 508 h 515"/>
                  <a:gd name="T22" fmla="*/ 358 w 367"/>
                  <a:gd name="T23" fmla="*/ 515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7" h="515">
                    <a:moveTo>
                      <a:pt x="358" y="515"/>
                    </a:moveTo>
                    <a:cubicBezTo>
                      <a:pt x="357" y="515"/>
                      <a:pt x="357" y="515"/>
                      <a:pt x="357" y="515"/>
                    </a:cubicBezTo>
                    <a:cubicBezTo>
                      <a:pt x="355" y="514"/>
                      <a:pt x="136" y="483"/>
                      <a:pt x="69" y="315"/>
                    </a:cubicBezTo>
                    <a:cubicBezTo>
                      <a:pt x="0" y="142"/>
                      <a:pt x="64" y="11"/>
                      <a:pt x="67" y="5"/>
                    </a:cubicBezTo>
                    <a:cubicBezTo>
                      <a:pt x="69" y="1"/>
                      <a:pt x="74" y="0"/>
                      <a:pt x="77" y="2"/>
                    </a:cubicBezTo>
                    <a:cubicBezTo>
                      <a:pt x="81" y="4"/>
                      <a:pt x="83" y="8"/>
                      <a:pt x="81" y="12"/>
                    </a:cubicBezTo>
                    <a:cubicBezTo>
                      <a:pt x="81" y="13"/>
                      <a:pt x="65" y="45"/>
                      <a:pt x="57" y="98"/>
                    </a:cubicBezTo>
                    <a:cubicBezTo>
                      <a:pt x="50" y="146"/>
                      <a:pt x="49" y="222"/>
                      <a:pt x="83" y="309"/>
                    </a:cubicBezTo>
                    <a:cubicBezTo>
                      <a:pt x="117" y="392"/>
                      <a:pt x="190" y="440"/>
                      <a:pt x="245" y="465"/>
                    </a:cubicBezTo>
                    <a:cubicBezTo>
                      <a:pt x="306" y="492"/>
                      <a:pt x="359" y="499"/>
                      <a:pt x="359" y="499"/>
                    </a:cubicBezTo>
                    <a:cubicBezTo>
                      <a:pt x="364" y="500"/>
                      <a:pt x="367" y="504"/>
                      <a:pt x="366" y="508"/>
                    </a:cubicBezTo>
                    <a:cubicBezTo>
                      <a:pt x="366" y="512"/>
                      <a:pt x="362" y="515"/>
                      <a:pt x="358" y="51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0" name="Freeform 13">
                <a:extLst>
                  <a:ext uri="{FF2B5EF4-FFF2-40B4-BE49-F238E27FC236}">
                    <a16:creationId xmlns:a16="http://schemas.microsoft.com/office/drawing/2014/main" id="{6E734E2B-4968-0C09-CE88-D707F4871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5" y="3589"/>
                <a:ext cx="188" cy="506"/>
              </a:xfrm>
              <a:custGeom>
                <a:avLst/>
                <a:gdLst>
                  <a:gd name="T0" fmla="*/ 40 w 108"/>
                  <a:gd name="T1" fmla="*/ 291 h 291"/>
                  <a:gd name="T2" fmla="*/ 33 w 108"/>
                  <a:gd name="T3" fmla="*/ 286 h 291"/>
                  <a:gd name="T4" fmla="*/ 94 w 108"/>
                  <a:gd name="T5" fmla="*/ 4 h 291"/>
                  <a:gd name="T6" fmla="*/ 105 w 108"/>
                  <a:gd name="T7" fmla="*/ 3 h 291"/>
                  <a:gd name="T8" fmla="*/ 106 w 108"/>
                  <a:gd name="T9" fmla="*/ 14 h 291"/>
                  <a:gd name="T10" fmla="*/ 47 w 108"/>
                  <a:gd name="T11" fmla="*/ 280 h 291"/>
                  <a:gd name="T12" fmla="*/ 44 w 108"/>
                  <a:gd name="T13" fmla="*/ 290 h 291"/>
                  <a:gd name="T14" fmla="*/ 40 w 108"/>
                  <a:gd name="T15" fmla="*/ 291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" h="291">
                    <a:moveTo>
                      <a:pt x="40" y="291"/>
                    </a:moveTo>
                    <a:cubicBezTo>
                      <a:pt x="37" y="291"/>
                      <a:pt x="35" y="289"/>
                      <a:pt x="33" y="286"/>
                    </a:cubicBezTo>
                    <a:cubicBezTo>
                      <a:pt x="17" y="252"/>
                      <a:pt x="0" y="115"/>
                      <a:pt x="94" y="4"/>
                    </a:cubicBezTo>
                    <a:cubicBezTo>
                      <a:pt x="96" y="1"/>
                      <a:pt x="101" y="0"/>
                      <a:pt x="105" y="3"/>
                    </a:cubicBezTo>
                    <a:cubicBezTo>
                      <a:pt x="108" y="6"/>
                      <a:pt x="108" y="11"/>
                      <a:pt x="106" y="14"/>
                    </a:cubicBezTo>
                    <a:cubicBezTo>
                      <a:pt x="16" y="120"/>
                      <a:pt x="34" y="252"/>
                      <a:pt x="47" y="280"/>
                    </a:cubicBezTo>
                    <a:cubicBezTo>
                      <a:pt x="49" y="284"/>
                      <a:pt x="47" y="288"/>
                      <a:pt x="44" y="290"/>
                    </a:cubicBezTo>
                    <a:cubicBezTo>
                      <a:pt x="43" y="291"/>
                      <a:pt x="41" y="291"/>
                      <a:pt x="40" y="2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1" name="Freeform 14">
                <a:extLst>
                  <a:ext uri="{FF2B5EF4-FFF2-40B4-BE49-F238E27FC236}">
                    <a16:creationId xmlns:a16="http://schemas.microsoft.com/office/drawing/2014/main" id="{F16BF064-22FF-FD76-CDB5-E3764D8E0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90" y="4764"/>
                <a:ext cx="637" cy="261"/>
              </a:xfrm>
              <a:custGeom>
                <a:avLst/>
                <a:gdLst>
                  <a:gd name="T0" fmla="*/ 296 w 366"/>
                  <a:gd name="T1" fmla="*/ 150 h 150"/>
                  <a:gd name="T2" fmla="*/ 2 w 366"/>
                  <a:gd name="T3" fmla="*/ 13 h 150"/>
                  <a:gd name="T4" fmla="*/ 4 w 366"/>
                  <a:gd name="T5" fmla="*/ 3 h 150"/>
                  <a:gd name="T6" fmla="*/ 15 w 366"/>
                  <a:gd name="T7" fmla="*/ 5 h 150"/>
                  <a:gd name="T8" fmla="*/ 339 w 366"/>
                  <a:gd name="T9" fmla="*/ 133 h 150"/>
                  <a:gd name="T10" fmla="*/ 360 w 366"/>
                  <a:gd name="T11" fmla="*/ 133 h 150"/>
                  <a:gd name="T12" fmla="*/ 365 w 366"/>
                  <a:gd name="T13" fmla="*/ 142 h 150"/>
                  <a:gd name="T14" fmla="*/ 356 w 366"/>
                  <a:gd name="T15" fmla="*/ 148 h 150"/>
                  <a:gd name="T16" fmla="*/ 340 w 366"/>
                  <a:gd name="T17" fmla="*/ 148 h 150"/>
                  <a:gd name="T18" fmla="*/ 296 w 366"/>
                  <a:gd name="T19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6" h="150">
                    <a:moveTo>
                      <a:pt x="296" y="150"/>
                    </a:moveTo>
                    <a:cubicBezTo>
                      <a:pt x="216" y="150"/>
                      <a:pt x="80" y="134"/>
                      <a:pt x="2" y="13"/>
                    </a:cubicBezTo>
                    <a:cubicBezTo>
                      <a:pt x="0" y="10"/>
                      <a:pt x="1" y="5"/>
                      <a:pt x="4" y="3"/>
                    </a:cubicBezTo>
                    <a:cubicBezTo>
                      <a:pt x="8" y="0"/>
                      <a:pt x="13" y="1"/>
                      <a:pt x="15" y="5"/>
                    </a:cubicBezTo>
                    <a:cubicBezTo>
                      <a:pt x="106" y="145"/>
                      <a:pt x="282" y="136"/>
                      <a:pt x="339" y="133"/>
                    </a:cubicBezTo>
                    <a:cubicBezTo>
                      <a:pt x="352" y="132"/>
                      <a:pt x="357" y="132"/>
                      <a:pt x="360" y="133"/>
                    </a:cubicBezTo>
                    <a:cubicBezTo>
                      <a:pt x="364" y="134"/>
                      <a:pt x="366" y="138"/>
                      <a:pt x="365" y="142"/>
                    </a:cubicBezTo>
                    <a:cubicBezTo>
                      <a:pt x="364" y="146"/>
                      <a:pt x="360" y="149"/>
                      <a:pt x="356" y="148"/>
                    </a:cubicBezTo>
                    <a:cubicBezTo>
                      <a:pt x="354" y="147"/>
                      <a:pt x="347" y="148"/>
                      <a:pt x="340" y="148"/>
                    </a:cubicBezTo>
                    <a:cubicBezTo>
                      <a:pt x="329" y="149"/>
                      <a:pt x="314" y="149"/>
                      <a:pt x="296" y="15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2" name="Freeform 15">
                <a:extLst>
                  <a:ext uri="{FF2B5EF4-FFF2-40B4-BE49-F238E27FC236}">
                    <a16:creationId xmlns:a16="http://schemas.microsoft.com/office/drawing/2014/main" id="{FCD9906B-C482-934F-0959-8CFC6C454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86" y="4565"/>
                <a:ext cx="432" cy="227"/>
              </a:xfrm>
              <a:custGeom>
                <a:avLst/>
                <a:gdLst>
                  <a:gd name="T0" fmla="*/ 239 w 248"/>
                  <a:gd name="T1" fmla="*/ 130 h 130"/>
                  <a:gd name="T2" fmla="*/ 237 w 248"/>
                  <a:gd name="T3" fmla="*/ 129 h 130"/>
                  <a:gd name="T4" fmla="*/ 230 w 248"/>
                  <a:gd name="T5" fmla="*/ 128 h 130"/>
                  <a:gd name="T6" fmla="*/ 2 w 248"/>
                  <a:gd name="T7" fmla="*/ 13 h 130"/>
                  <a:gd name="T8" fmla="*/ 5 w 248"/>
                  <a:gd name="T9" fmla="*/ 2 h 130"/>
                  <a:gd name="T10" fmla="*/ 15 w 248"/>
                  <a:gd name="T11" fmla="*/ 5 h 130"/>
                  <a:gd name="T12" fmla="*/ 233 w 248"/>
                  <a:gd name="T13" fmla="*/ 113 h 130"/>
                  <a:gd name="T14" fmla="*/ 241 w 248"/>
                  <a:gd name="T15" fmla="*/ 114 h 130"/>
                  <a:gd name="T16" fmla="*/ 246 w 248"/>
                  <a:gd name="T17" fmla="*/ 124 h 130"/>
                  <a:gd name="T18" fmla="*/ 239 w 248"/>
                  <a:gd name="T1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8" h="130">
                    <a:moveTo>
                      <a:pt x="239" y="130"/>
                    </a:moveTo>
                    <a:cubicBezTo>
                      <a:pt x="238" y="130"/>
                      <a:pt x="237" y="129"/>
                      <a:pt x="237" y="129"/>
                    </a:cubicBezTo>
                    <a:cubicBezTo>
                      <a:pt x="236" y="129"/>
                      <a:pt x="233" y="129"/>
                      <a:pt x="230" y="128"/>
                    </a:cubicBezTo>
                    <a:cubicBezTo>
                      <a:pt x="82" y="104"/>
                      <a:pt x="24" y="52"/>
                      <a:pt x="2" y="13"/>
                    </a:cubicBezTo>
                    <a:cubicBezTo>
                      <a:pt x="0" y="9"/>
                      <a:pt x="1" y="4"/>
                      <a:pt x="5" y="2"/>
                    </a:cubicBezTo>
                    <a:cubicBezTo>
                      <a:pt x="8" y="0"/>
                      <a:pt x="13" y="1"/>
                      <a:pt x="15" y="5"/>
                    </a:cubicBezTo>
                    <a:cubicBezTo>
                      <a:pt x="36" y="42"/>
                      <a:pt x="91" y="90"/>
                      <a:pt x="233" y="113"/>
                    </a:cubicBezTo>
                    <a:cubicBezTo>
                      <a:pt x="239" y="114"/>
                      <a:pt x="240" y="114"/>
                      <a:pt x="241" y="114"/>
                    </a:cubicBezTo>
                    <a:cubicBezTo>
                      <a:pt x="245" y="116"/>
                      <a:pt x="248" y="120"/>
                      <a:pt x="246" y="124"/>
                    </a:cubicBezTo>
                    <a:cubicBezTo>
                      <a:pt x="245" y="128"/>
                      <a:pt x="242" y="130"/>
                      <a:pt x="239" y="13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3" name="Freeform 16">
                <a:extLst>
                  <a:ext uri="{FF2B5EF4-FFF2-40B4-BE49-F238E27FC236}">
                    <a16:creationId xmlns:a16="http://schemas.microsoft.com/office/drawing/2014/main" id="{060ABD2A-81C9-D14C-6591-86CBDF67E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4" y="4344"/>
                <a:ext cx="410" cy="247"/>
              </a:xfrm>
              <a:custGeom>
                <a:avLst/>
                <a:gdLst>
                  <a:gd name="T0" fmla="*/ 228 w 236"/>
                  <a:gd name="T1" fmla="*/ 142 h 142"/>
                  <a:gd name="T2" fmla="*/ 227 w 236"/>
                  <a:gd name="T3" fmla="*/ 142 h 142"/>
                  <a:gd name="T4" fmla="*/ 128 w 236"/>
                  <a:gd name="T5" fmla="*/ 120 h 142"/>
                  <a:gd name="T6" fmla="*/ 1 w 236"/>
                  <a:gd name="T7" fmla="*/ 11 h 142"/>
                  <a:gd name="T8" fmla="*/ 6 w 236"/>
                  <a:gd name="T9" fmla="*/ 1 h 142"/>
                  <a:gd name="T10" fmla="*/ 16 w 236"/>
                  <a:gd name="T11" fmla="*/ 6 h 142"/>
                  <a:gd name="T12" fmla="*/ 228 w 236"/>
                  <a:gd name="T13" fmla="*/ 126 h 142"/>
                  <a:gd name="T14" fmla="*/ 235 w 236"/>
                  <a:gd name="T15" fmla="*/ 135 h 142"/>
                  <a:gd name="T16" fmla="*/ 228 w 236"/>
                  <a:gd name="T17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6" h="142">
                    <a:moveTo>
                      <a:pt x="228" y="142"/>
                    </a:moveTo>
                    <a:cubicBezTo>
                      <a:pt x="227" y="142"/>
                      <a:pt x="227" y="142"/>
                      <a:pt x="227" y="142"/>
                    </a:cubicBezTo>
                    <a:cubicBezTo>
                      <a:pt x="225" y="142"/>
                      <a:pt x="179" y="138"/>
                      <a:pt x="128" y="120"/>
                    </a:cubicBezTo>
                    <a:cubicBezTo>
                      <a:pt x="59" y="96"/>
                      <a:pt x="15" y="58"/>
                      <a:pt x="1" y="11"/>
                    </a:cubicBezTo>
                    <a:cubicBezTo>
                      <a:pt x="0" y="7"/>
                      <a:pt x="2" y="2"/>
                      <a:pt x="6" y="1"/>
                    </a:cubicBezTo>
                    <a:cubicBezTo>
                      <a:pt x="10" y="0"/>
                      <a:pt x="15" y="2"/>
                      <a:pt x="16" y="6"/>
                    </a:cubicBezTo>
                    <a:cubicBezTo>
                      <a:pt x="47" y="110"/>
                      <a:pt x="226" y="126"/>
                      <a:pt x="228" y="126"/>
                    </a:cubicBezTo>
                    <a:cubicBezTo>
                      <a:pt x="232" y="127"/>
                      <a:pt x="236" y="130"/>
                      <a:pt x="235" y="135"/>
                    </a:cubicBezTo>
                    <a:cubicBezTo>
                      <a:pt x="235" y="139"/>
                      <a:pt x="232" y="142"/>
                      <a:pt x="228" y="14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4" name="Freeform 17">
                <a:extLst>
                  <a:ext uri="{FF2B5EF4-FFF2-40B4-BE49-F238E27FC236}">
                    <a16:creationId xmlns:a16="http://schemas.microsoft.com/office/drawing/2014/main" id="{A253AB7F-8E72-3762-4344-245AE7EB65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0" y="4504"/>
                <a:ext cx="220" cy="67"/>
              </a:xfrm>
              <a:custGeom>
                <a:avLst/>
                <a:gdLst>
                  <a:gd name="T0" fmla="*/ 8 w 127"/>
                  <a:gd name="T1" fmla="*/ 38 h 38"/>
                  <a:gd name="T2" fmla="*/ 3 w 127"/>
                  <a:gd name="T3" fmla="*/ 37 h 38"/>
                  <a:gd name="T4" fmla="*/ 2 w 127"/>
                  <a:gd name="T5" fmla="*/ 26 h 38"/>
                  <a:gd name="T6" fmla="*/ 120 w 127"/>
                  <a:gd name="T7" fmla="*/ 15 h 38"/>
                  <a:gd name="T8" fmla="*/ 125 w 127"/>
                  <a:gd name="T9" fmla="*/ 25 h 38"/>
                  <a:gd name="T10" fmla="*/ 115 w 127"/>
                  <a:gd name="T11" fmla="*/ 30 h 38"/>
                  <a:gd name="T12" fmla="*/ 14 w 127"/>
                  <a:gd name="T13" fmla="*/ 36 h 38"/>
                  <a:gd name="T14" fmla="*/ 8 w 127"/>
                  <a:gd name="T15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38">
                    <a:moveTo>
                      <a:pt x="8" y="38"/>
                    </a:moveTo>
                    <a:cubicBezTo>
                      <a:pt x="7" y="38"/>
                      <a:pt x="5" y="38"/>
                      <a:pt x="3" y="37"/>
                    </a:cubicBezTo>
                    <a:cubicBezTo>
                      <a:pt x="0" y="34"/>
                      <a:pt x="0" y="29"/>
                      <a:pt x="2" y="26"/>
                    </a:cubicBezTo>
                    <a:cubicBezTo>
                      <a:pt x="24" y="0"/>
                      <a:pt x="78" y="1"/>
                      <a:pt x="120" y="15"/>
                    </a:cubicBezTo>
                    <a:cubicBezTo>
                      <a:pt x="124" y="16"/>
                      <a:pt x="127" y="21"/>
                      <a:pt x="125" y="25"/>
                    </a:cubicBezTo>
                    <a:cubicBezTo>
                      <a:pt x="124" y="29"/>
                      <a:pt x="119" y="31"/>
                      <a:pt x="115" y="30"/>
                    </a:cubicBezTo>
                    <a:cubicBezTo>
                      <a:pt x="79" y="17"/>
                      <a:pt x="31" y="16"/>
                      <a:pt x="14" y="36"/>
                    </a:cubicBezTo>
                    <a:cubicBezTo>
                      <a:pt x="13" y="37"/>
                      <a:pt x="11" y="38"/>
                      <a:pt x="8" y="3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5" name="Freeform 18">
                <a:extLst>
                  <a:ext uri="{FF2B5EF4-FFF2-40B4-BE49-F238E27FC236}">
                    <a16:creationId xmlns:a16="http://schemas.microsoft.com/office/drawing/2014/main" id="{262B5899-BA41-B88F-175D-8068F655D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42" y="3530"/>
                <a:ext cx="179" cy="738"/>
              </a:xfrm>
              <a:custGeom>
                <a:avLst/>
                <a:gdLst>
                  <a:gd name="T0" fmla="*/ 9 w 103"/>
                  <a:gd name="T1" fmla="*/ 424 h 424"/>
                  <a:gd name="T2" fmla="*/ 2 w 103"/>
                  <a:gd name="T3" fmla="*/ 420 h 424"/>
                  <a:gd name="T4" fmla="*/ 5 w 103"/>
                  <a:gd name="T5" fmla="*/ 409 h 424"/>
                  <a:gd name="T6" fmla="*/ 54 w 103"/>
                  <a:gd name="T7" fmla="*/ 384 h 424"/>
                  <a:gd name="T8" fmla="*/ 85 w 103"/>
                  <a:gd name="T9" fmla="*/ 150 h 424"/>
                  <a:gd name="T10" fmla="*/ 36 w 103"/>
                  <a:gd name="T11" fmla="*/ 8 h 424"/>
                  <a:gd name="T12" fmla="*/ 43 w 103"/>
                  <a:gd name="T13" fmla="*/ 0 h 424"/>
                  <a:gd name="T14" fmla="*/ 43 w 103"/>
                  <a:gd name="T15" fmla="*/ 0 h 424"/>
                  <a:gd name="T16" fmla="*/ 51 w 103"/>
                  <a:gd name="T17" fmla="*/ 8 h 424"/>
                  <a:gd name="T18" fmla="*/ 101 w 103"/>
                  <a:gd name="T19" fmla="*/ 145 h 424"/>
                  <a:gd name="T20" fmla="*/ 101 w 103"/>
                  <a:gd name="T21" fmla="*/ 154 h 424"/>
                  <a:gd name="T22" fmla="*/ 70 w 103"/>
                  <a:gd name="T23" fmla="*/ 386 h 424"/>
                  <a:gd name="T24" fmla="*/ 67 w 103"/>
                  <a:gd name="T25" fmla="*/ 395 h 424"/>
                  <a:gd name="T26" fmla="*/ 13 w 103"/>
                  <a:gd name="T27" fmla="*/ 423 h 424"/>
                  <a:gd name="T28" fmla="*/ 9 w 103"/>
                  <a:gd name="T29" fmla="*/ 424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3" h="424">
                    <a:moveTo>
                      <a:pt x="9" y="424"/>
                    </a:moveTo>
                    <a:cubicBezTo>
                      <a:pt x="6" y="424"/>
                      <a:pt x="3" y="423"/>
                      <a:pt x="2" y="420"/>
                    </a:cubicBezTo>
                    <a:cubicBezTo>
                      <a:pt x="0" y="416"/>
                      <a:pt x="1" y="411"/>
                      <a:pt x="5" y="409"/>
                    </a:cubicBezTo>
                    <a:cubicBezTo>
                      <a:pt x="54" y="384"/>
                      <a:pt x="54" y="384"/>
                      <a:pt x="54" y="384"/>
                    </a:cubicBezTo>
                    <a:cubicBezTo>
                      <a:pt x="48" y="356"/>
                      <a:pt x="28" y="242"/>
                      <a:pt x="85" y="150"/>
                    </a:cubicBezTo>
                    <a:cubicBezTo>
                      <a:pt x="74" y="134"/>
                      <a:pt x="37" y="76"/>
                      <a:pt x="36" y="8"/>
                    </a:cubicBezTo>
                    <a:cubicBezTo>
                      <a:pt x="36" y="4"/>
                      <a:pt x="39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8" y="0"/>
                      <a:pt x="51" y="3"/>
                      <a:pt x="51" y="8"/>
                    </a:cubicBezTo>
                    <a:cubicBezTo>
                      <a:pt x="53" y="81"/>
                      <a:pt x="100" y="144"/>
                      <a:pt x="101" y="145"/>
                    </a:cubicBezTo>
                    <a:cubicBezTo>
                      <a:pt x="103" y="148"/>
                      <a:pt x="103" y="151"/>
                      <a:pt x="101" y="154"/>
                    </a:cubicBezTo>
                    <a:cubicBezTo>
                      <a:pt x="37" y="252"/>
                      <a:pt x="70" y="385"/>
                      <a:pt x="70" y="386"/>
                    </a:cubicBezTo>
                    <a:cubicBezTo>
                      <a:pt x="71" y="390"/>
                      <a:pt x="70" y="393"/>
                      <a:pt x="67" y="395"/>
                    </a:cubicBezTo>
                    <a:cubicBezTo>
                      <a:pt x="13" y="423"/>
                      <a:pt x="13" y="423"/>
                      <a:pt x="13" y="423"/>
                    </a:cubicBezTo>
                    <a:cubicBezTo>
                      <a:pt x="11" y="424"/>
                      <a:pt x="10" y="424"/>
                      <a:pt x="9" y="42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6" name="Freeform 19">
                <a:extLst>
                  <a:ext uri="{FF2B5EF4-FFF2-40B4-BE49-F238E27FC236}">
                    <a16:creationId xmlns:a16="http://schemas.microsoft.com/office/drawing/2014/main" id="{C0A2D50A-31BC-F8CB-2C39-67E6ED6EB6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72" y="2832"/>
                <a:ext cx="817" cy="623"/>
              </a:xfrm>
              <a:custGeom>
                <a:avLst/>
                <a:gdLst>
                  <a:gd name="T0" fmla="*/ 86 w 470"/>
                  <a:gd name="T1" fmla="*/ 358 h 358"/>
                  <a:gd name="T2" fmla="*/ 25 w 470"/>
                  <a:gd name="T3" fmla="*/ 330 h 358"/>
                  <a:gd name="T4" fmla="*/ 19 w 470"/>
                  <a:gd name="T5" fmla="*/ 190 h 358"/>
                  <a:gd name="T6" fmla="*/ 134 w 470"/>
                  <a:gd name="T7" fmla="*/ 56 h 358"/>
                  <a:gd name="T8" fmla="*/ 464 w 470"/>
                  <a:gd name="T9" fmla="*/ 113 h 358"/>
                  <a:gd name="T10" fmla="*/ 466 w 470"/>
                  <a:gd name="T11" fmla="*/ 114 h 358"/>
                  <a:gd name="T12" fmla="*/ 468 w 470"/>
                  <a:gd name="T13" fmla="*/ 125 h 358"/>
                  <a:gd name="T14" fmla="*/ 457 w 470"/>
                  <a:gd name="T15" fmla="*/ 127 h 358"/>
                  <a:gd name="T16" fmla="*/ 455 w 470"/>
                  <a:gd name="T17" fmla="*/ 125 h 358"/>
                  <a:gd name="T18" fmla="*/ 139 w 470"/>
                  <a:gd name="T19" fmla="*/ 71 h 358"/>
                  <a:gd name="T20" fmla="*/ 33 w 470"/>
                  <a:gd name="T21" fmla="*/ 195 h 358"/>
                  <a:gd name="T22" fmla="*/ 37 w 470"/>
                  <a:gd name="T23" fmla="*/ 320 h 358"/>
                  <a:gd name="T24" fmla="*/ 89 w 470"/>
                  <a:gd name="T25" fmla="*/ 342 h 358"/>
                  <a:gd name="T26" fmla="*/ 98 w 470"/>
                  <a:gd name="T27" fmla="*/ 350 h 358"/>
                  <a:gd name="T28" fmla="*/ 90 w 470"/>
                  <a:gd name="T29" fmla="*/ 358 h 358"/>
                  <a:gd name="T30" fmla="*/ 86 w 470"/>
                  <a:gd name="T31" fmla="*/ 358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0" h="358">
                    <a:moveTo>
                      <a:pt x="86" y="358"/>
                    </a:moveTo>
                    <a:cubicBezTo>
                      <a:pt x="60" y="358"/>
                      <a:pt x="39" y="348"/>
                      <a:pt x="25" y="330"/>
                    </a:cubicBezTo>
                    <a:cubicBezTo>
                      <a:pt x="2" y="299"/>
                      <a:pt x="0" y="247"/>
                      <a:pt x="19" y="190"/>
                    </a:cubicBezTo>
                    <a:cubicBezTo>
                      <a:pt x="42" y="120"/>
                      <a:pt x="80" y="76"/>
                      <a:pt x="134" y="56"/>
                    </a:cubicBezTo>
                    <a:cubicBezTo>
                      <a:pt x="290" y="0"/>
                      <a:pt x="417" y="77"/>
                      <a:pt x="464" y="113"/>
                    </a:cubicBezTo>
                    <a:cubicBezTo>
                      <a:pt x="465" y="113"/>
                      <a:pt x="466" y="114"/>
                      <a:pt x="466" y="114"/>
                    </a:cubicBezTo>
                    <a:cubicBezTo>
                      <a:pt x="469" y="116"/>
                      <a:pt x="470" y="121"/>
                      <a:pt x="468" y="125"/>
                    </a:cubicBezTo>
                    <a:cubicBezTo>
                      <a:pt x="466" y="128"/>
                      <a:pt x="461" y="129"/>
                      <a:pt x="457" y="127"/>
                    </a:cubicBezTo>
                    <a:cubicBezTo>
                      <a:pt x="457" y="127"/>
                      <a:pt x="456" y="126"/>
                      <a:pt x="455" y="125"/>
                    </a:cubicBezTo>
                    <a:cubicBezTo>
                      <a:pt x="409" y="91"/>
                      <a:pt x="288" y="18"/>
                      <a:pt x="139" y="71"/>
                    </a:cubicBezTo>
                    <a:cubicBezTo>
                      <a:pt x="90" y="89"/>
                      <a:pt x="55" y="130"/>
                      <a:pt x="33" y="195"/>
                    </a:cubicBezTo>
                    <a:cubicBezTo>
                      <a:pt x="16" y="246"/>
                      <a:pt x="18" y="294"/>
                      <a:pt x="37" y="320"/>
                    </a:cubicBezTo>
                    <a:cubicBezTo>
                      <a:pt x="49" y="336"/>
                      <a:pt x="67" y="343"/>
                      <a:pt x="89" y="342"/>
                    </a:cubicBezTo>
                    <a:cubicBezTo>
                      <a:pt x="94" y="342"/>
                      <a:pt x="97" y="346"/>
                      <a:pt x="98" y="350"/>
                    </a:cubicBezTo>
                    <a:cubicBezTo>
                      <a:pt x="98" y="354"/>
                      <a:pt x="94" y="358"/>
                      <a:pt x="90" y="358"/>
                    </a:cubicBezTo>
                    <a:cubicBezTo>
                      <a:pt x="89" y="358"/>
                      <a:pt x="87" y="358"/>
                      <a:pt x="86" y="35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7" name="Freeform 20">
                <a:extLst>
                  <a:ext uri="{FF2B5EF4-FFF2-40B4-BE49-F238E27FC236}">
                    <a16:creationId xmlns:a16="http://schemas.microsoft.com/office/drawing/2014/main" id="{DD2FB846-ABA5-754C-2006-9825F7FD7C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0" y="2929"/>
                <a:ext cx="811" cy="681"/>
              </a:xfrm>
              <a:custGeom>
                <a:avLst/>
                <a:gdLst>
                  <a:gd name="T0" fmla="*/ 7 w 466"/>
                  <a:gd name="T1" fmla="*/ 391 h 391"/>
                  <a:gd name="T2" fmla="*/ 7 w 466"/>
                  <a:gd name="T3" fmla="*/ 391 h 391"/>
                  <a:gd name="T4" fmla="*/ 0 w 466"/>
                  <a:gd name="T5" fmla="*/ 383 h 391"/>
                  <a:gd name="T6" fmla="*/ 22 w 466"/>
                  <a:gd name="T7" fmla="*/ 302 h 391"/>
                  <a:gd name="T8" fmla="*/ 142 w 466"/>
                  <a:gd name="T9" fmla="*/ 239 h 391"/>
                  <a:gd name="T10" fmla="*/ 144 w 466"/>
                  <a:gd name="T11" fmla="*/ 223 h 391"/>
                  <a:gd name="T12" fmla="*/ 206 w 466"/>
                  <a:gd name="T13" fmla="*/ 60 h 391"/>
                  <a:gd name="T14" fmla="*/ 460 w 466"/>
                  <a:gd name="T15" fmla="*/ 21 h 391"/>
                  <a:gd name="T16" fmla="*/ 464 w 466"/>
                  <a:gd name="T17" fmla="*/ 32 h 391"/>
                  <a:gd name="T18" fmla="*/ 454 w 466"/>
                  <a:gd name="T19" fmla="*/ 36 h 391"/>
                  <a:gd name="T20" fmla="*/ 217 w 466"/>
                  <a:gd name="T21" fmla="*/ 71 h 391"/>
                  <a:gd name="T22" fmla="*/ 159 w 466"/>
                  <a:gd name="T23" fmla="*/ 225 h 391"/>
                  <a:gd name="T24" fmla="*/ 156 w 466"/>
                  <a:gd name="T25" fmla="*/ 247 h 391"/>
                  <a:gd name="T26" fmla="*/ 151 w 466"/>
                  <a:gd name="T27" fmla="*/ 253 h 391"/>
                  <a:gd name="T28" fmla="*/ 35 w 466"/>
                  <a:gd name="T29" fmla="*/ 311 h 391"/>
                  <a:gd name="T30" fmla="*/ 15 w 466"/>
                  <a:gd name="T31" fmla="*/ 383 h 391"/>
                  <a:gd name="T32" fmla="*/ 7 w 466"/>
                  <a:gd name="T33" fmla="*/ 391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66" h="391">
                    <a:moveTo>
                      <a:pt x="7" y="391"/>
                    </a:moveTo>
                    <a:cubicBezTo>
                      <a:pt x="7" y="391"/>
                      <a:pt x="7" y="391"/>
                      <a:pt x="7" y="391"/>
                    </a:cubicBezTo>
                    <a:cubicBezTo>
                      <a:pt x="3" y="391"/>
                      <a:pt x="0" y="387"/>
                      <a:pt x="0" y="383"/>
                    </a:cubicBezTo>
                    <a:cubicBezTo>
                      <a:pt x="0" y="337"/>
                      <a:pt x="8" y="322"/>
                      <a:pt x="22" y="302"/>
                    </a:cubicBezTo>
                    <a:cubicBezTo>
                      <a:pt x="44" y="270"/>
                      <a:pt x="121" y="246"/>
                      <a:pt x="142" y="239"/>
                    </a:cubicBezTo>
                    <a:cubicBezTo>
                      <a:pt x="142" y="235"/>
                      <a:pt x="143" y="229"/>
                      <a:pt x="144" y="223"/>
                    </a:cubicBezTo>
                    <a:cubicBezTo>
                      <a:pt x="148" y="183"/>
                      <a:pt x="155" y="108"/>
                      <a:pt x="206" y="60"/>
                    </a:cubicBezTo>
                    <a:cubicBezTo>
                      <a:pt x="268" y="0"/>
                      <a:pt x="416" y="2"/>
                      <a:pt x="460" y="21"/>
                    </a:cubicBezTo>
                    <a:cubicBezTo>
                      <a:pt x="464" y="23"/>
                      <a:pt x="466" y="28"/>
                      <a:pt x="464" y="32"/>
                    </a:cubicBezTo>
                    <a:cubicBezTo>
                      <a:pt x="463" y="36"/>
                      <a:pt x="458" y="37"/>
                      <a:pt x="454" y="36"/>
                    </a:cubicBezTo>
                    <a:cubicBezTo>
                      <a:pt x="414" y="18"/>
                      <a:pt x="273" y="16"/>
                      <a:pt x="217" y="71"/>
                    </a:cubicBezTo>
                    <a:cubicBezTo>
                      <a:pt x="170" y="115"/>
                      <a:pt x="163" y="184"/>
                      <a:pt x="159" y="225"/>
                    </a:cubicBezTo>
                    <a:cubicBezTo>
                      <a:pt x="158" y="234"/>
                      <a:pt x="157" y="242"/>
                      <a:pt x="156" y="247"/>
                    </a:cubicBezTo>
                    <a:cubicBezTo>
                      <a:pt x="156" y="250"/>
                      <a:pt x="154" y="252"/>
                      <a:pt x="151" y="253"/>
                    </a:cubicBezTo>
                    <a:cubicBezTo>
                      <a:pt x="125" y="260"/>
                      <a:pt x="53" y="285"/>
                      <a:pt x="35" y="311"/>
                    </a:cubicBezTo>
                    <a:cubicBezTo>
                      <a:pt x="22" y="329"/>
                      <a:pt x="15" y="341"/>
                      <a:pt x="15" y="383"/>
                    </a:cubicBezTo>
                    <a:cubicBezTo>
                      <a:pt x="15" y="387"/>
                      <a:pt x="12" y="391"/>
                      <a:pt x="7" y="3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8" name="Freeform 21">
                <a:extLst>
                  <a:ext uri="{FF2B5EF4-FFF2-40B4-BE49-F238E27FC236}">
                    <a16:creationId xmlns:a16="http://schemas.microsoft.com/office/drawing/2014/main" id="{E15124A0-41DA-994F-4F4A-ECFD10F7AB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3" y="4014"/>
                <a:ext cx="79" cy="94"/>
              </a:xfrm>
              <a:custGeom>
                <a:avLst/>
                <a:gdLst>
                  <a:gd name="T0" fmla="*/ 9 w 45"/>
                  <a:gd name="T1" fmla="*/ 54 h 54"/>
                  <a:gd name="T2" fmla="*/ 4 w 45"/>
                  <a:gd name="T3" fmla="*/ 53 h 54"/>
                  <a:gd name="T4" fmla="*/ 2 w 45"/>
                  <a:gd name="T5" fmla="*/ 42 h 54"/>
                  <a:gd name="T6" fmla="*/ 29 w 45"/>
                  <a:gd name="T7" fmla="*/ 5 h 54"/>
                  <a:gd name="T8" fmla="*/ 40 w 45"/>
                  <a:gd name="T9" fmla="*/ 3 h 54"/>
                  <a:gd name="T10" fmla="*/ 42 w 45"/>
                  <a:gd name="T11" fmla="*/ 14 h 54"/>
                  <a:gd name="T12" fmla="*/ 15 w 45"/>
                  <a:gd name="T13" fmla="*/ 51 h 54"/>
                  <a:gd name="T14" fmla="*/ 9 w 45"/>
                  <a:gd name="T15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54">
                    <a:moveTo>
                      <a:pt x="9" y="54"/>
                    </a:moveTo>
                    <a:cubicBezTo>
                      <a:pt x="7" y="54"/>
                      <a:pt x="5" y="54"/>
                      <a:pt x="4" y="53"/>
                    </a:cubicBezTo>
                    <a:cubicBezTo>
                      <a:pt x="0" y="50"/>
                      <a:pt x="0" y="45"/>
                      <a:pt x="2" y="42"/>
                    </a:cubicBezTo>
                    <a:cubicBezTo>
                      <a:pt x="2" y="42"/>
                      <a:pt x="22" y="15"/>
                      <a:pt x="29" y="5"/>
                    </a:cubicBezTo>
                    <a:cubicBezTo>
                      <a:pt x="32" y="1"/>
                      <a:pt x="36" y="0"/>
                      <a:pt x="40" y="3"/>
                    </a:cubicBezTo>
                    <a:cubicBezTo>
                      <a:pt x="44" y="5"/>
                      <a:pt x="45" y="10"/>
                      <a:pt x="42" y="14"/>
                    </a:cubicBezTo>
                    <a:cubicBezTo>
                      <a:pt x="35" y="24"/>
                      <a:pt x="16" y="50"/>
                      <a:pt x="15" y="51"/>
                    </a:cubicBezTo>
                    <a:cubicBezTo>
                      <a:pt x="13" y="53"/>
                      <a:pt x="11" y="54"/>
                      <a:pt x="9" y="5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9" name="Freeform 22">
                <a:extLst>
                  <a:ext uri="{FF2B5EF4-FFF2-40B4-BE49-F238E27FC236}">
                    <a16:creationId xmlns:a16="http://schemas.microsoft.com/office/drawing/2014/main" id="{A3CC0282-34D8-E7EE-4C38-1A1DE25116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5" y="4222"/>
                <a:ext cx="89" cy="263"/>
              </a:xfrm>
              <a:custGeom>
                <a:avLst/>
                <a:gdLst>
                  <a:gd name="T0" fmla="*/ 35 w 51"/>
                  <a:gd name="T1" fmla="*/ 151 h 151"/>
                  <a:gd name="T2" fmla="*/ 34 w 51"/>
                  <a:gd name="T3" fmla="*/ 151 h 151"/>
                  <a:gd name="T4" fmla="*/ 28 w 51"/>
                  <a:gd name="T5" fmla="*/ 142 h 151"/>
                  <a:gd name="T6" fmla="*/ 3 w 51"/>
                  <a:gd name="T7" fmla="*/ 13 h 151"/>
                  <a:gd name="T8" fmla="*/ 5 w 51"/>
                  <a:gd name="T9" fmla="*/ 2 h 151"/>
                  <a:gd name="T10" fmla="*/ 16 w 51"/>
                  <a:gd name="T11" fmla="*/ 5 h 151"/>
                  <a:gd name="T12" fmla="*/ 43 w 51"/>
                  <a:gd name="T13" fmla="*/ 145 h 151"/>
                  <a:gd name="T14" fmla="*/ 35 w 51"/>
                  <a:gd name="T15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1" h="151">
                    <a:moveTo>
                      <a:pt x="35" y="151"/>
                    </a:moveTo>
                    <a:cubicBezTo>
                      <a:pt x="35" y="151"/>
                      <a:pt x="35" y="151"/>
                      <a:pt x="34" y="151"/>
                    </a:cubicBezTo>
                    <a:cubicBezTo>
                      <a:pt x="30" y="151"/>
                      <a:pt x="27" y="147"/>
                      <a:pt x="28" y="142"/>
                    </a:cubicBezTo>
                    <a:cubicBezTo>
                      <a:pt x="35" y="100"/>
                      <a:pt x="25" y="49"/>
                      <a:pt x="3" y="13"/>
                    </a:cubicBezTo>
                    <a:cubicBezTo>
                      <a:pt x="0" y="9"/>
                      <a:pt x="2" y="5"/>
                      <a:pt x="5" y="2"/>
                    </a:cubicBezTo>
                    <a:cubicBezTo>
                      <a:pt x="9" y="0"/>
                      <a:pt x="14" y="1"/>
                      <a:pt x="16" y="5"/>
                    </a:cubicBezTo>
                    <a:cubicBezTo>
                      <a:pt x="40" y="45"/>
                      <a:pt x="51" y="99"/>
                      <a:pt x="43" y="145"/>
                    </a:cubicBezTo>
                    <a:cubicBezTo>
                      <a:pt x="42" y="149"/>
                      <a:pt x="39" y="151"/>
                      <a:pt x="35" y="15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0" name="Freeform 23">
                <a:extLst>
                  <a:ext uri="{FF2B5EF4-FFF2-40B4-BE49-F238E27FC236}">
                    <a16:creationId xmlns:a16="http://schemas.microsoft.com/office/drawing/2014/main" id="{7CA215F1-1453-FB8A-02E0-FFA4D32A35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0" y="3709"/>
                <a:ext cx="990" cy="313"/>
              </a:xfrm>
              <a:custGeom>
                <a:avLst/>
                <a:gdLst>
                  <a:gd name="T0" fmla="*/ 560 w 569"/>
                  <a:gd name="T1" fmla="*/ 180 h 180"/>
                  <a:gd name="T2" fmla="*/ 555 w 569"/>
                  <a:gd name="T3" fmla="*/ 178 h 180"/>
                  <a:gd name="T4" fmla="*/ 517 w 569"/>
                  <a:gd name="T5" fmla="*/ 145 h 180"/>
                  <a:gd name="T6" fmla="*/ 516 w 569"/>
                  <a:gd name="T7" fmla="*/ 145 h 180"/>
                  <a:gd name="T8" fmla="*/ 399 w 569"/>
                  <a:gd name="T9" fmla="*/ 165 h 180"/>
                  <a:gd name="T10" fmla="*/ 394 w 569"/>
                  <a:gd name="T11" fmla="*/ 168 h 180"/>
                  <a:gd name="T12" fmla="*/ 390 w 569"/>
                  <a:gd name="T13" fmla="*/ 164 h 180"/>
                  <a:gd name="T14" fmla="*/ 10 w 569"/>
                  <a:gd name="T15" fmla="*/ 51 h 180"/>
                  <a:gd name="T16" fmla="*/ 1 w 569"/>
                  <a:gd name="T17" fmla="*/ 45 h 180"/>
                  <a:gd name="T18" fmla="*/ 7 w 569"/>
                  <a:gd name="T19" fmla="*/ 36 h 180"/>
                  <a:gd name="T20" fmla="*/ 396 w 569"/>
                  <a:gd name="T21" fmla="*/ 149 h 180"/>
                  <a:gd name="T22" fmla="*/ 518 w 569"/>
                  <a:gd name="T23" fmla="*/ 129 h 180"/>
                  <a:gd name="T24" fmla="*/ 521 w 569"/>
                  <a:gd name="T25" fmla="*/ 130 h 180"/>
                  <a:gd name="T26" fmla="*/ 524 w 569"/>
                  <a:gd name="T27" fmla="*/ 130 h 180"/>
                  <a:gd name="T28" fmla="*/ 526 w 569"/>
                  <a:gd name="T29" fmla="*/ 132 h 180"/>
                  <a:gd name="T30" fmla="*/ 565 w 569"/>
                  <a:gd name="T31" fmla="*/ 166 h 180"/>
                  <a:gd name="T32" fmla="*/ 566 w 569"/>
                  <a:gd name="T33" fmla="*/ 177 h 180"/>
                  <a:gd name="T34" fmla="*/ 560 w 569"/>
                  <a:gd name="T35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69" h="180">
                    <a:moveTo>
                      <a:pt x="560" y="180"/>
                    </a:moveTo>
                    <a:cubicBezTo>
                      <a:pt x="558" y="180"/>
                      <a:pt x="556" y="179"/>
                      <a:pt x="555" y="178"/>
                    </a:cubicBezTo>
                    <a:cubicBezTo>
                      <a:pt x="517" y="145"/>
                      <a:pt x="517" y="145"/>
                      <a:pt x="517" y="145"/>
                    </a:cubicBezTo>
                    <a:cubicBezTo>
                      <a:pt x="517" y="145"/>
                      <a:pt x="517" y="145"/>
                      <a:pt x="516" y="145"/>
                    </a:cubicBezTo>
                    <a:cubicBezTo>
                      <a:pt x="472" y="140"/>
                      <a:pt x="433" y="147"/>
                      <a:pt x="399" y="165"/>
                    </a:cubicBezTo>
                    <a:cubicBezTo>
                      <a:pt x="394" y="168"/>
                      <a:pt x="394" y="168"/>
                      <a:pt x="394" y="168"/>
                    </a:cubicBezTo>
                    <a:cubicBezTo>
                      <a:pt x="390" y="164"/>
                      <a:pt x="390" y="164"/>
                      <a:pt x="390" y="164"/>
                    </a:cubicBezTo>
                    <a:cubicBezTo>
                      <a:pt x="388" y="163"/>
                      <a:pt x="215" y="14"/>
                      <a:pt x="10" y="51"/>
                    </a:cubicBezTo>
                    <a:cubicBezTo>
                      <a:pt x="6" y="52"/>
                      <a:pt x="2" y="49"/>
                      <a:pt x="1" y="45"/>
                    </a:cubicBezTo>
                    <a:cubicBezTo>
                      <a:pt x="0" y="40"/>
                      <a:pt x="3" y="36"/>
                      <a:pt x="7" y="36"/>
                    </a:cubicBezTo>
                    <a:cubicBezTo>
                      <a:pt x="202" y="0"/>
                      <a:pt x="368" y="126"/>
                      <a:pt x="396" y="149"/>
                    </a:cubicBezTo>
                    <a:cubicBezTo>
                      <a:pt x="432" y="131"/>
                      <a:pt x="473" y="125"/>
                      <a:pt x="518" y="129"/>
                    </a:cubicBezTo>
                    <a:cubicBezTo>
                      <a:pt x="519" y="130"/>
                      <a:pt x="520" y="130"/>
                      <a:pt x="521" y="130"/>
                    </a:cubicBezTo>
                    <a:cubicBezTo>
                      <a:pt x="524" y="130"/>
                      <a:pt x="524" y="130"/>
                      <a:pt x="524" y="130"/>
                    </a:cubicBezTo>
                    <a:cubicBezTo>
                      <a:pt x="526" y="132"/>
                      <a:pt x="526" y="132"/>
                      <a:pt x="526" y="132"/>
                    </a:cubicBezTo>
                    <a:cubicBezTo>
                      <a:pt x="565" y="166"/>
                      <a:pt x="565" y="166"/>
                      <a:pt x="565" y="166"/>
                    </a:cubicBezTo>
                    <a:cubicBezTo>
                      <a:pt x="568" y="169"/>
                      <a:pt x="569" y="174"/>
                      <a:pt x="566" y="177"/>
                    </a:cubicBezTo>
                    <a:cubicBezTo>
                      <a:pt x="564" y="179"/>
                      <a:pt x="562" y="180"/>
                      <a:pt x="560" y="18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1" name="Freeform 24">
                <a:extLst>
                  <a:ext uri="{FF2B5EF4-FFF2-40B4-BE49-F238E27FC236}">
                    <a16:creationId xmlns:a16="http://schemas.microsoft.com/office/drawing/2014/main" id="{528A8233-C2EB-7208-EBEF-633592370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01" y="3852"/>
                <a:ext cx="68" cy="109"/>
              </a:xfrm>
              <a:custGeom>
                <a:avLst/>
                <a:gdLst>
                  <a:gd name="T0" fmla="*/ 9 w 39"/>
                  <a:gd name="T1" fmla="*/ 63 h 63"/>
                  <a:gd name="T2" fmla="*/ 5 w 39"/>
                  <a:gd name="T3" fmla="*/ 63 h 63"/>
                  <a:gd name="T4" fmla="*/ 2 w 39"/>
                  <a:gd name="T5" fmla="*/ 52 h 63"/>
                  <a:gd name="T6" fmla="*/ 23 w 39"/>
                  <a:gd name="T7" fmla="*/ 6 h 63"/>
                  <a:gd name="T8" fmla="*/ 34 w 39"/>
                  <a:gd name="T9" fmla="*/ 2 h 63"/>
                  <a:gd name="T10" fmla="*/ 38 w 39"/>
                  <a:gd name="T11" fmla="*/ 12 h 63"/>
                  <a:gd name="T12" fmla="*/ 16 w 39"/>
                  <a:gd name="T13" fmla="*/ 59 h 63"/>
                  <a:gd name="T14" fmla="*/ 9 w 39"/>
                  <a:gd name="T15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63">
                    <a:moveTo>
                      <a:pt x="9" y="63"/>
                    </a:moveTo>
                    <a:cubicBezTo>
                      <a:pt x="8" y="63"/>
                      <a:pt x="6" y="63"/>
                      <a:pt x="5" y="63"/>
                    </a:cubicBezTo>
                    <a:cubicBezTo>
                      <a:pt x="1" y="61"/>
                      <a:pt x="0" y="56"/>
                      <a:pt x="2" y="52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5" y="2"/>
                      <a:pt x="30" y="0"/>
                      <a:pt x="34" y="2"/>
                    </a:cubicBezTo>
                    <a:cubicBezTo>
                      <a:pt x="38" y="4"/>
                      <a:pt x="39" y="8"/>
                      <a:pt x="38" y="12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4" y="62"/>
                      <a:pt x="12" y="63"/>
                      <a:pt x="9" y="6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2" name="Freeform 25">
                <a:extLst>
                  <a:ext uri="{FF2B5EF4-FFF2-40B4-BE49-F238E27FC236}">
                    <a16:creationId xmlns:a16="http://schemas.microsoft.com/office/drawing/2014/main" id="{479326A2-3C54-9077-278F-FA524C2600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6" y="3540"/>
                <a:ext cx="247" cy="105"/>
              </a:xfrm>
              <a:custGeom>
                <a:avLst/>
                <a:gdLst>
                  <a:gd name="T0" fmla="*/ 9 w 142"/>
                  <a:gd name="T1" fmla="*/ 60 h 60"/>
                  <a:gd name="T2" fmla="*/ 4 w 142"/>
                  <a:gd name="T3" fmla="*/ 57 h 60"/>
                  <a:gd name="T4" fmla="*/ 4 w 142"/>
                  <a:gd name="T5" fmla="*/ 46 h 60"/>
                  <a:gd name="T6" fmla="*/ 135 w 142"/>
                  <a:gd name="T7" fmla="*/ 7 h 60"/>
                  <a:gd name="T8" fmla="*/ 141 w 142"/>
                  <a:gd name="T9" fmla="*/ 16 h 60"/>
                  <a:gd name="T10" fmla="*/ 132 w 142"/>
                  <a:gd name="T11" fmla="*/ 23 h 60"/>
                  <a:gd name="T12" fmla="*/ 15 w 142"/>
                  <a:gd name="T13" fmla="*/ 57 h 60"/>
                  <a:gd name="T14" fmla="*/ 9 w 142"/>
                  <a:gd name="T15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2" h="60">
                    <a:moveTo>
                      <a:pt x="9" y="60"/>
                    </a:moveTo>
                    <a:cubicBezTo>
                      <a:pt x="7" y="60"/>
                      <a:pt x="5" y="59"/>
                      <a:pt x="4" y="57"/>
                    </a:cubicBezTo>
                    <a:cubicBezTo>
                      <a:pt x="0" y="54"/>
                      <a:pt x="1" y="49"/>
                      <a:pt x="4" y="46"/>
                    </a:cubicBezTo>
                    <a:cubicBezTo>
                      <a:pt x="17" y="33"/>
                      <a:pt x="86" y="0"/>
                      <a:pt x="135" y="7"/>
                    </a:cubicBezTo>
                    <a:cubicBezTo>
                      <a:pt x="139" y="8"/>
                      <a:pt x="142" y="12"/>
                      <a:pt x="141" y="16"/>
                    </a:cubicBezTo>
                    <a:cubicBezTo>
                      <a:pt x="141" y="21"/>
                      <a:pt x="137" y="23"/>
                      <a:pt x="132" y="23"/>
                    </a:cubicBezTo>
                    <a:cubicBezTo>
                      <a:pt x="88" y="16"/>
                      <a:pt x="24" y="48"/>
                      <a:pt x="15" y="57"/>
                    </a:cubicBezTo>
                    <a:cubicBezTo>
                      <a:pt x="13" y="59"/>
                      <a:pt x="11" y="60"/>
                      <a:pt x="9" y="6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3" name="Freeform 26">
                <a:extLst>
                  <a:ext uri="{FF2B5EF4-FFF2-40B4-BE49-F238E27FC236}">
                    <a16:creationId xmlns:a16="http://schemas.microsoft.com/office/drawing/2014/main" id="{B55DFFF6-D9F5-0DB5-826B-C971AC2B7F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1" y="3528"/>
                <a:ext cx="466" cy="150"/>
              </a:xfrm>
              <a:custGeom>
                <a:avLst/>
                <a:gdLst>
                  <a:gd name="T0" fmla="*/ 260 w 268"/>
                  <a:gd name="T1" fmla="*/ 86 h 86"/>
                  <a:gd name="T2" fmla="*/ 255 w 268"/>
                  <a:gd name="T3" fmla="*/ 84 h 86"/>
                  <a:gd name="T4" fmla="*/ 38 w 268"/>
                  <a:gd name="T5" fmla="*/ 32 h 86"/>
                  <a:gd name="T6" fmla="*/ 15 w 268"/>
                  <a:gd name="T7" fmla="*/ 58 h 86"/>
                  <a:gd name="T8" fmla="*/ 4 w 268"/>
                  <a:gd name="T9" fmla="*/ 59 h 86"/>
                  <a:gd name="T10" fmla="*/ 3 w 268"/>
                  <a:gd name="T11" fmla="*/ 48 h 86"/>
                  <a:gd name="T12" fmla="*/ 30 w 268"/>
                  <a:gd name="T13" fmla="*/ 17 h 86"/>
                  <a:gd name="T14" fmla="*/ 32 w 268"/>
                  <a:gd name="T15" fmla="*/ 17 h 86"/>
                  <a:gd name="T16" fmla="*/ 264 w 268"/>
                  <a:gd name="T17" fmla="*/ 71 h 86"/>
                  <a:gd name="T18" fmla="*/ 266 w 268"/>
                  <a:gd name="T19" fmla="*/ 82 h 86"/>
                  <a:gd name="T20" fmla="*/ 260 w 268"/>
                  <a:gd name="T21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8" h="86">
                    <a:moveTo>
                      <a:pt x="260" y="86"/>
                    </a:moveTo>
                    <a:cubicBezTo>
                      <a:pt x="258" y="86"/>
                      <a:pt x="256" y="85"/>
                      <a:pt x="255" y="84"/>
                    </a:cubicBezTo>
                    <a:cubicBezTo>
                      <a:pt x="239" y="73"/>
                      <a:pt x="109" y="18"/>
                      <a:pt x="38" y="32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12" y="61"/>
                      <a:pt x="7" y="62"/>
                      <a:pt x="4" y="59"/>
                    </a:cubicBezTo>
                    <a:cubicBezTo>
                      <a:pt x="0" y="56"/>
                      <a:pt x="0" y="51"/>
                      <a:pt x="3" y="48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108" y="0"/>
                      <a:pt x="246" y="59"/>
                      <a:pt x="264" y="71"/>
                    </a:cubicBezTo>
                    <a:cubicBezTo>
                      <a:pt x="268" y="74"/>
                      <a:pt x="268" y="79"/>
                      <a:pt x="266" y="82"/>
                    </a:cubicBezTo>
                    <a:cubicBezTo>
                      <a:pt x="264" y="84"/>
                      <a:pt x="262" y="86"/>
                      <a:pt x="260" y="8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4" name="Freeform 27">
                <a:extLst>
                  <a:ext uri="{FF2B5EF4-FFF2-40B4-BE49-F238E27FC236}">
                    <a16:creationId xmlns:a16="http://schemas.microsoft.com/office/drawing/2014/main" id="{F1CD314C-7A6E-8296-BB14-EF988B0DE6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93" y="3935"/>
                <a:ext cx="206" cy="423"/>
              </a:xfrm>
              <a:custGeom>
                <a:avLst/>
                <a:gdLst>
                  <a:gd name="T0" fmla="*/ 110 w 118"/>
                  <a:gd name="T1" fmla="*/ 243 h 243"/>
                  <a:gd name="T2" fmla="*/ 103 w 118"/>
                  <a:gd name="T3" fmla="*/ 240 h 243"/>
                  <a:gd name="T4" fmla="*/ 95 w 118"/>
                  <a:gd name="T5" fmla="*/ 230 h 243"/>
                  <a:gd name="T6" fmla="*/ 17 w 118"/>
                  <a:gd name="T7" fmla="*/ 7 h 243"/>
                  <a:gd name="T8" fmla="*/ 26 w 118"/>
                  <a:gd name="T9" fmla="*/ 1 h 243"/>
                  <a:gd name="T10" fmla="*/ 32 w 118"/>
                  <a:gd name="T11" fmla="*/ 10 h 243"/>
                  <a:gd name="T12" fmla="*/ 107 w 118"/>
                  <a:gd name="T13" fmla="*/ 220 h 243"/>
                  <a:gd name="T14" fmla="*/ 116 w 118"/>
                  <a:gd name="T15" fmla="*/ 230 h 243"/>
                  <a:gd name="T16" fmla="*/ 114 w 118"/>
                  <a:gd name="T17" fmla="*/ 241 h 243"/>
                  <a:gd name="T18" fmla="*/ 110 w 118"/>
                  <a:gd name="T19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243">
                    <a:moveTo>
                      <a:pt x="110" y="243"/>
                    </a:moveTo>
                    <a:cubicBezTo>
                      <a:pt x="107" y="243"/>
                      <a:pt x="105" y="242"/>
                      <a:pt x="103" y="240"/>
                    </a:cubicBezTo>
                    <a:cubicBezTo>
                      <a:pt x="101" y="237"/>
                      <a:pt x="98" y="234"/>
                      <a:pt x="95" y="230"/>
                    </a:cubicBezTo>
                    <a:cubicBezTo>
                      <a:pt x="66" y="196"/>
                      <a:pt x="0" y="118"/>
                      <a:pt x="17" y="7"/>
                    </a:cubicBezTo>
                    <a:cubicBezTo>
                      <a:pt x="18" y="3"/>
                      <a:pt x="22" y="0"/>
                      <a:pt x="26" y="1"/>
                    </a:cubicBezTo>
                    <a:cubicBezTo>
                      <a:pt x="30" y="1"/>
                      <a:pt x="33" y="5"/>
                      <a:pt x="32" y="10"/>
                    </a:cubicBezTo>
                    <a:cubicBezTo>
                      <a:pt x="16" y="113"/>
                      <a:pt x="80" y="188"/>
                      <a:pt x="107" y="220"/>
                    </a:cubicBezTo>
                    <a:cubicBezTo>
                      <a:pt x="111" y="224"/>
                      <a:pt x="114" y="228"/>
                      <a:pt x="116" y="230"/>
                    </a:cubicBezTo>
                    <a:cubicBezTo>
                      <a:pt x="118" y="234"/>
                      <a:pt x="118" y="239"/>
                      <a:pt x="114" y="241"/>
                    </a:cubicBezTo>
                    <a:cubicBezTo>
                      <a:pt x="113" y="242"/>
                      <a:pt x="111" y="243"/>
                      <a:pt x="110" y="2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5" name="Freeform 28">
                <a:extLst>
                  <a:ext uri="{FF2B5EF4-FFF2-40B4-BE49-F238E27FC236}">
                    <a16:creationId xmlns:a16="http://schemas.microsoft.com/office/drawing/2014/main" id="{59627878-39EF-D82B-E426-4B6479AACB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1" y="3878"/>
                <a:ext cx="146" cy="90"/>
              </a:xfrm>
              <a:custGeom>
                <a:avLst/>
                <a:gdLst>
                  <a:gd name="T0" fmla="*/ 37 w 84"/>
                  <a:gd name="T1" fmla="*/ 52 h 52"/>
                  <a:gd name="T2" fmla="*/ 32 w 84"/>
                  <a:gd name="T3" fmla="*/ 48 h 52"/>
                  <a:gd name="T4" fmla="*/ 0 w 84"/>
                  <a:gd name="T5" fmla="*/ 8 h 52"/>
                  <a:gd name="T6" fmla="*/ 7 w 84"/>
                  <a:gd name="T7" fmla="*/ 0 h 52"/>
                  <a:gd name="T8" fmla="*/ 15 w 84"/>
                  <a:gd name="T9" fmla="*/ 6 h 52"/>
                  <a:gd name="T10" fmla="*/ 39 w 84"/>
                  <a:gd name="T11" fmla="*/ 32 h 52"/>
                  <a:gd name="T12" fmla="*/ 71 w 84"/>
                  <a:gd name="T13" fmla="*/ 10 h 52"/>
                  <a:gd name="T14" fmla="*/ 82 w 84"/>
                  <a:gd name="T15" fmla="*/ 13 h 52"/>
                  <a:gd name="T16" fmla="*/ 80 w 84"/>
                  <a:gd name="T17" fmla="*/ 23 h 52"/>
                  <a:gd name="T18" fmla="*/ 37 w 84"/>
                  <a:gd name="T1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52">
                    <a:moveTo>
                      <a:pt x="37" y="52"/>
                    </a:moveTo>
                    <a:cubicBezTo>
                      <a:pt x="32" y="48"/>
                      <a:pt x="32" y="48"/>
                      <a:pt x="32" y="48"/>
                    </a:cubicBezTo>
                    <a:cubicBezTo>
                      <a:pt x="0" y="17"/>
                      <a:pt x="0" y="11"/>
                      <a:pt x="0" y="8"/>
                    </a:cubicBezTo>
                    <a:cubicBezTo>
                      <a:pt x="0" y="4"/>
                      <a:pt x="3" y="0"/>
                      <a:pt x="7" y="0"/>
                    </a:cubicBezTo>
                    <a:cubicBezTo>
                      <a:pt x="11" y="0"/>
                      <a:pt x="14" y="2"/>
                      <a:pt x="15" y="6"/>
                    </a:cubicBezTo>
                    <a:cubicBezTo>
                      <a:pt x="17" y="10"/>
                      <a:pt x="28" y="22"/>
                      <a:pt x="39" y="32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75" y="8"/>
                      <a:pt x="80" y="9"/>
                      <a:pt x="82" y="13"/>
                    </a:cubicBezTo>
                    <a:cubicBezTo>
                      <a:pt x="84" y="16"/>
                      <a:pt x="83" y="21"/>
                      <a:pt x="80" y="23"/>
                    </a:cubicBezTo>
                    <a:cubicBezTo>
                      <a:pt x="37" y="52"/>
                      <a:pt x="37" y="52"/>
                      <a:pt x="37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6" name="Freeform 29">
                <a:extLst>
                  <a:ext uri="{FF2B5EF4-FFF2-40B4-BE49-F238E27FC236}">
                    <a16:creationId xmlns:a16="http://schemas.microsoft.com/office/drawing/2014/main" id="{3FEC44FB-BBCC-9631-CDA0-E2131C469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73" y="3972"/>
                <a:ext cx="1002" cy="705"/>
              </a:xfrm>
              <a:custGeom>
                <a:avLst/>
                <a:gdLst>
                  <a:gd name="T0" fmla="*/ 201 w 576"/>
                  <a:gd name="T1" fmla="*/ 405 h 405"/>
                  <a:gd name="T2" fmla="*/ 119 w 576"/>
                  <a:gd name="T3" fmla="*/ 393 h 405"/>
                  <a:gd name="T4" fmla="*/ 40 w 576"/>
                  <a:gd name="T5" fmla="*/ 357 h 405"/>
                  <a:gd name="T6" fmla="*/ 1 w 576"/>
                  <a:gd name="T7" fmla="*/ 269 h 405"/>
                  <a:gd name="T8" fmla="*/ 37 w 576"/>
                  <a:gd name="T9" fmla="*/ 6 h 405"/>
                  <a:gd name="T10" fmla="*/ 47 w 576"/>
                  <a:gd name="T11" fmla="*/ 2 h 405"/>
                  <a:gd name="T12" fmla="*/ 51 w 576"/>
                  <a:gd name="T13" fmla="*/ 12 h 405"/>
                  <a:gd name="T14" fmla="*/ 17 w 576"/>
                  <a:gd name="T15" fmla="*/ 269 h 405"/>
                  <a:gd name="T16" fmla="*/ 51 w 576"/>
                  <a:gd name="T17" fmla="*/ 346 h 405"/>
                  <a:gd name="T18" fmla="*/ 123 w 576"/>
                  <a:gd name="T19" fmla="*/ 378 h 405"/>
                  <a:gd name="T20" fmla="*/ 207 w 576"/>
                  <a:gd name="T21" fmla="*/ 389 h 405"/>
                  <a:gd name="T22" fmla="*/ 285 w 576"/>
                  <a:gd name="T23" fmla="*/ 379 h 405"/>
                  <a:gd name="T24" fmla="*/ 390 w 576"/>
                  <a:gd name="T25" fmla="*/ 365 h 405"/>
                  <a:gd name="T26" fmla="*/ 423 w 576"/>
                  <a:gd name="T27" fmla="*/ 365 h 405"/>
                  <a:gd name="T28" fmla="*/ 558 w 576"/>
                  <a:gd name="T29" fmla="*/ 288 h 405"/>
                  <a:gd name="T30" fmla="*/ 456 w 576"/>
                  <a:gd name="T31" fmla="*/ 61 h 405"/>
                  <a:gd name="T32" fmla="*/ 453 w 576"/>
                  <a:gd name="T33" fmla="*/ 51 h 405"/>
                  <a:gd name="T34" fmla="*/ 464 w 576"/>
                  <a:gd name="T35" fmla="*/ 47 h 405"/>
                  <a:gd name="T36" fmla="*/ 574 w 576"/>
                  <a:gd name="T37" fmla="*/ 288 h 405"/>
                  <a:gd name="T38" fmla="*/ 423 w 576"/>
                  <a:gd name="T39" fmla="*/ 381 h 405"/>
                  <a:gd name="T40" fmla="*/ 390 w 576"/>
                  <a:gd name="T41" fmla="*/ 381 h 405"/>
                  <a:gd name="T42" fmla="*/ 288 w 576"/>
                  <a:gd name="T43" fmla="*/ 394 h 405"/>
                  <a:gd name="T44" fmla="*/ 207 w 576"/>
                  <a:gd name="T45" fmla="*/ 405 h 405"/>
                  <a:gd name="T46" fmla="*/ 201 w 576"/>
                  <a:gd name="T47" fmla="*/ 405 h 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76" h="405">
                    <a:moveTo>
                      <a:pt x="201" y="405"/>
                    </a:moveTo>
                    <a:cubicBezTo>
                      <a:pt x="180" y="405"/>
                      <a:pt x="148" y="401"/>
                      <a:pt x="119" y="393"/>
                    </a:cubicBezTo>
                    <a:cubicBezTo>
                      <a:pt x="85" y="384"/>
                      <a:pt x="52" y="369"/>
                      <a:pt x="40" y="357"/>
                    </a:cubicBezTo>
                    <a:cubicBezTo>
                      <a:pt x="15" y="332"/>
                      <a:pt x="1" y="302"/>
                      <a:pt x="1" y="269"/>
                    </a:cubicBezTo>
                    <a:cubicBezTo>
                      <a:pt x="0" y="168"/>
                      <a:pt x="19" y="49"/>
                      <a:pt x="37" y="6"/>
                    </a:cubicBezTo>
                    <a:cubicBezTo>
                      <a:pt x="39" y="2"/>
                      <a:pt x="43" y="0"/>
                      <a:pt x="47" y="2"/>
                    </a:cubicBezTo>
                    <a:cubicBezTo>
                      <a:pt x="51" y="4"/>
                      <a:pt x="53" y="8"/>
                      <a:pt x="51" y="12"/>
                    </a:cubicBezTo>
                    <a:cubicBezTo>
                      <a:pt x="36" y="49"/>
                      <a:pt x="15" y="164"/>
                      <a:pt x="17" y="269"/>
                    </a:cubicBezTo>
                    <a:cubicBezTo>
                      <a:pt x="17" y="305"/>
                      <a:pt x="36" y="331"/>
                      <a:pt x="51" y="346"/>
                    </a:cubicBezTo>
                    <a:cubicBezTo>
                      <a:pt x="60" y="355"/>
                      <a:pt x="89" y="369"/>
                      <a:pt x="123" y="378"/>
                    </a:cubicBezTo>
                    <a:cubicBezTo>
                      <a:pt x="154" y="387"/>
                      <a:pt x="189" y="390"/>
                      <a:pt x="207" y="389"/>
                    </a:cubicBezTo>
                    <a:cubicBezTo>
                      <a:pt x="242" y="387"/>
                      <a:pt x="263" y="383"/>
                      <a:pt x="285" y="379"/>
                    </a:cubicBezTo>
                    <a:cubicBezTo>
                      <a:pt x="311" y="373"/>
                      <a:pt x="338" y="368"/>
                      <a:pt x="390" y="365"/>
                    </a:cubicBezTo>
                    <a:cubicBezTo>
                      <a:pt x="400" y="365"/>
                      <a:pt x="411" y="365"/>
                      <a:pt x="423" y="365"/>
                    </a:cubicBezTo>
                    <a:cubicBezTo>
                      <a:pt x="499" y="366"/>
                      <a:pt x="557" y="360"/>
                      <a:pt x="558" y="288"/>
                    </a:cubicBezTo>
                    <a:cubicBezTo>
                      <a:pt x="561" y="191"/>
                      <a:pt x="505" y="86"/>
                      <a:pt x="456" y="61"/>
                    </a:cubicBezTo>
                    <a:cubicBezTo>
                      <a:pt x="453" y="59"/>
                      <a:pt x="451" y="55"/>
                      <a:pt x="453" y="51"/>
                    </a:cubicBezTo>
                    <a:cubicBezTo>
                      <a:pt x="455" y="47"/>
                      <a:pt x="460" y="45"/>
                      <a:pt x="464" y="47"/>
                    </a:cubicBezTo>
                    <a:cubicBezTo>
                      <a:pt x="518" y="75"/>
                      <a:pt x="576" y="184"/>
                      <a:pt x="574" y="288"/>
                    </a:cubicBezTo>
                    <a:cubicBezTo>
                      <a:pt x="572" y="382"/>
                      <a:pt x="486" y="381"/>
                      <a:pt x="423" y="381"/>
                    </a:cubicBezTo>
                    <a:cubicBezTo>
                      <a:pt x="411" y="380"/>
                      <a:pt x="400" y="380"/>
                      <a:pt x="390" y="381"/>
                    </a:cubicBezTo>
                    <a:cubicBezTo>
                      <a:pt x="340" y="383"/>
                      <a:pt x="313" y="389"/>
                      <a:pt x="288" y="394"/>
                    </a:cubicBezTo>
                    <a:cubicBezTo>
                      <a:pt x="265" y="399"/>
                      <a:pt x="244" y="403"/>
                      <a:pt x="207" y="405"/>
                    </a:cubicBezTo>
                    <a:cubicBezTo>
                      <a:pt x="205" y="405"/>
                      <a:pt x="203" y="405"/>
                      <a:pt x="201" y="40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7" name="Freeform 30">
                <a:extLst>
                  <a:ext uri="{FF2B5EF4-FFF2-40B4-BE49-F238E27FC236}">
                    <a16:creationId xmlns:a16="http://schemas.microsoft.com/office/drawing/2014/main" id="{11D48AC5-164F-6498-6EB7-AC8F7821F5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32" y="4189"/>
                <a:ext cx="106" cy="89"/>
              </a:xfrm>
              <a:custGeom>
                <a:avLst/>
                <a:gdLst>
                  <a:gd name="T0" fmla="*/ 52 w 61"/>
                  <a:gd name="T1" fmla="*/ 51 h 51"/>
                  <a:gd name="T2" fmla="*/ 48 w 61"/>
                  <a:gd name="T3" fmla="*/ 50 h 51"/>
                  <a:gd name="T4" fmla="*/ 3 w 61"/>
                  <a:gd name="T5" fmla="*/ 7 h 51"/>
                  <a:gd name="T6" fmla="*/ 13 w 61"/>
                  <a:gd name="T7" fmla="*/ 1 h 51"/>
                  <a:gd name="T8" fmla="*/ 19 w 61"/>
                  <a:gd name="T9" fmla="*/ 8 h 51"/>
                  <a:gd name="T10" fmla="*/ 56 w 61"/>
                  <a:gd name="T11" fmla="*/ 37 h 51"/>
                  <a:gd name="T12" fmla="*/ 59 w 61"/>
                  <a:gd name="T13" fmla="*/ 47 h 51"/>
                  <a:gd name="T14" fmla="*/ 52 w 61"/>
                  <a:gd name="T1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51">
                    <a:moveTo>
                      <a:pt x="52" y="51"/>
                    </a:moveTo>
                    <a:cubicBezTo>
                      <a:pt x="50" y="51"/>
                      <a:pt x="49" y="51"/>
                      <a:pt x="48" y="50"/>
                    </a:cubicBezTo>
                    <a:cubicBezTo>
                      <a:pt x="0" y="20"/>
                      <a:pt x="2" y="11"/>
                      <a:pt x="3" y="7"/>
                    </a:cubicBezTo>
                    <a:cubicBezTo>
                      <a:pt x="4" y="3"/>
                      <a:pt x="9" y="0"/>
                      <a:pt x="13" y="1"/>
                    </a:cubicBezTo>
                    <a:cubicBezTo>
                      <a:pt x="16" y="2"/>
                      <a:pt x="18" y="5"/>
                      <a:pt x="19" y="8"/>
                    </a:cubicBezTo>
                    <a:cubicBezTo>
                      <a:pt x="22" y="13"/>
                      <a:pt x="40" y="27"/>
                      <a:pt x="56" y="37"/>
                    </a:cubicBezTo>
                    <a:cubicBezTo>
                      <a:pt x="60" y="39"/>
                      <a:pt x="61" y="44"/>
                      <a:pt x="59" y="47"/>
                    </a:cubicBezTo>
                    <a:cubicBezTo>
                      <a:pt x="57" y="50"/>
                      <a:pt x="54" y="51"/>
                      <a:pt x="52" y="5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8" name="Freeform 31">
                <a:extLst>
                  <a:ext uri="{FF2B5EF4-FFF2-40B4-BE49-F238E27FC236}">
                    <a16:creationId xmlns:a16="http://schemas.microsoft.com/office/drawing/2014/main" id="{9DD47657-A0CF-2F71-D48E-294374A78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7" y="3502"/>
                <a:ext cx="79" cy="82"/>
              </a:xfrm>
              <a:custGeom>
                <a:avLst/>
                <a:gdLst>
                  <a:gd name="T0" fmla="*/ 36 w 45"/>
                  <a:gd name="T1" fmla="*/ 47 h 47"/>
                  <a:gd name="T2" fmla="*/ 30 w 45"/>
                  <a:gd name="T3" fmla="*/ 45 h 47"/>
                  <a:gd name="T4" fmla="*/ 3 w 45"/>
                  <a:gd name="T5" fmla="*/ 14 h 47"/>
                  <a:gd name="T6" fmla="*/ 4 w 45"/>
                  <a:gd name="T7" fmla="*/ 3 h 47"/>
                  <a:gd name="T8" fmla="*/ 15 w 45"/>
                  <a:gd name="T9" fmla="*/ 4 h 47"/>
                  <a:gd name="T10" fmla="*/ 42 w 45"/>
                  <a:gd name="T11" fmla="*/ 34 h 47"/>
                  <a:gd name="T12" fmla="*/ 41 w 45"/>
                  <a:gd name="T13" fmla="*/ 45 h 47"/>
                  <a:gd name="T14" fmla="*/ 36 w 45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47">
                    <a:moveTo>
                      <a:pt x="36" y="47"/>
                    </a:moveTo>
                    <a:cubicBezTo>
                      <a:pt x="34" y="47"/>
                      <a:pt x="32" y="46"/>
                      <a:pt x="30" y="45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1" y="6"/>
                      <a:pt x="4" y="3"/>
                    </a:cubicBezTo>
                    <a:cubicBezTo>
                      <a:pt x="7" y="0"/>
                      <a:pt x="12" y="1"/>
                      <a:pt x="15" y="4"/>
                    </a:cubicBezTo>
                    <a:cubicBezTo>
                      <a:pt x="42" y="34"/>
                      <a:pt x="42" y="34"/>
                      <a:pt x="42" y="34"/>
                    </a:cubicBezTo>
                    <a:cubicBezTo>
                      <a:pt x="45" y="38"/>
                      <a:pt x="44" y="43"/>
                      <a:pt x="41" y="45"/>
                    </a:cubicBezTo>
                    <a:cubicBezTo>
                      <a:pt x="40" y="47"/>
                      <a:pt x="38" y="47"/>
                      <a:pt x="36" y="4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9" name="Freeform 32">
                <a:extLst>
                  <a:ext uri="{FF2B5EF4-FFF2-40B4-BE49-F238E27FC236}">
                    <a16:creationId xmlns:a16="http://schemas.microsoft.com/office/drawing/2014/main" id="{746C4A6E-1951-70F3-6F14-1AD34A71E1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2" y="3187"/>
                <a:ext cx="552" cy="371"/>
              </a:xfrm>
              <a:custGeom>
                <a:avLst/>
                <a:gdLst>
                  <a:gd name="T0" fmla="*/ 8 w 317"/>
                  <a:gd name="T1" fmla="*/ 213 h 213"/>
                  <a:gd name="T2" fmla="*/ 5 w 317"/>
                  <a:gd name="T3" fmla="*/ 212 h 213"/>
                  <a:gd name="T4" fmla="*/ 1 w 317"/>
                  <a:gd name="T5" fmla="*/ 202 h 213"/>
                  <a:gd name="T6" fmla="*/ 189 w 317"/>
                  <a:gd name="T7" fmla="*/ 96 h 213"/>
                  <a:gd name="T8" fmla="*/ 298 w 317"/>
                  <a:gd name="T9" fmla="*/ 32 h 213"/>
                  <a:gd name="T10" fmla="*/ 285 w 317"/>
                  <a:gd name="T11" fmla="*/ 14 h 213"/>
                  <a:gd name="T12" fmla="*/ 286 w 317"/>
                  <a:gd name="T13" fmla="*/ 3 h 213"/>
                  <a:gd name="T14" fmla="*/ 297 w 317"/>
                  <a:gd name="T15" fmla="*/ 5 h 213"/>
                  <a:gd name="T16" fmla="*/ 317 w 317"/>
                  <a:gd name="T17" fmla="*/ 32 h 213"/>
                  <a:gd name="T18" fmla="*/ 314 w 317"/>
                  <a:gd name="T19" fmla="*/ 36 h 213"/>
                  <a:gd name="T20" fmla="*/ 192 w 317"/>
                  <a:gd name="T21" fmla="*/ 111 h 213"/>
                  <a:gd name="T22" fmla="*/ 191 w 317"/>
                  <a:gd name="T23" fmla="*/ 111 h 213"/>
                  <a:gd name="T24" fmla="*/ 190 w 317"/>
                  <a:gd name="T25" fmla="*/ 111 h 213"/>
                  <a:gd name="T26" fmla="*/ 16 w 317"/>
                  <a:gd name="T27" fmla="*/ 208 h 213"/>
                  <a:gd name="T28" fmla="*/ 8 w 317"/>
                  <a:gd name="T29" fmla="*/ 213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17" h="213">
                    <a:moveTo>
                      <a:pt x="8" y="213"/>
                    </a:moveTo>
                    <a:cubicBezTo>
                      <a:pt x="7" y="213"/>
                      <a:pt x="6" y="212"/>
                      <a:pt x="5" y="212"/>
                    </a:cubicBezTo>
                    <a:cubicBezTo>
                      <a:pt x="1" y="210"/>
                      <a:pt x="0" y="205"/>
                      <a:pt x="1" y="202"/>
                    </a:cubicBezTo>
                    <a:cubicBezTo>
                      <a:pt x="21" y="160"/>
                      <a:pt x="93" y="98"/>
                      <a:pt x="189" y="96"/>
                    </a:cubicBezTo>
                    <a:cubicBezTo>
                      <a:pt x="198" y="93"/>
                      <a:pt x="270" y="70"/>
                      <a:pt x="298" y="32"/>
                    </a:cubicBezTo>
                    <a:cubicBezTo>
                      <a:pt x="285" y="14"/>
                      <a:pt x="285" y="14"/>
                      <a:pt x="285" y="14"/>
                    </a:cubicBezTo>
                    <a:cubicBezTo>
                      <a:pt x="282" y="10"/>
                      <a:pt x="283" y="5"/>
                      <a:pt x="286" y="3"/>
                    </a:cubicBezTo>
                    <a:cubicBezTo>
                      <a:pt x="290" y="0"/>
                      <a:pt x="295" y="1"/>
                      <a:pt x="297" y="5"/>
                    </a:cubicBezTo>
                    <a:cubicBezTo>
                      <a:pt x="317" y="32"/>
                      <a:pt x="317" y="32"/>
                      <a:pt x="317" y="32"/>
                    </a:cubicBezTo>
                    <a:cubicBezTo>
                      <a:pt x="314" y="36"/>
                      <a:pt x="314" y="36"/>
                      <a:pt x="314" y="36"/>
                    </a:cubicBezTo>
                    <a:cubicBezTo>
                      <a:pt x="283" y="84"/>
                      <a:pt x="196" y="110"/>
                      <a:pt x="192" y="111"/>
                    </a:cubicBezTo>
                    <a:cubicBezTo>
                      <a:pt x="191" y="111"/>
                      <a:pt x="191" y="111"/>
                      <a:pt x="191" y="111"/>
                    </a:cubicBezTo>
                    <a:cubicBezTo>
                      <a:pt x="190" y="111"/>
                      <a:pt x="190" y="111"/>
                      <a:pt x="190" y="111"/>
                    </a:cubicBezTo>
                    <a:cubicBezTo>
                      <a:pt x="101" y="113"/>
                      <a:pt x="33" y="170"/>
                      <a:pt x="16" y="208"/>
                    </a:cubicBezTo>
                    <a:cubicBezTo>
                      <a:pt x="14" y="211"/>
                      <a:pt x="11" y="213"/>
                      <a:pt x="8" y="21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0" name="Freeform 33">
                <a:extLst>
                  <a:ext uri="{FF2B5EF4-FFF2-40B4-BE49-F238E27FC236}">
                    <a16:creationId xmlns:a16="http://schemas.microsoft.com/office/drawing/2014/main" id="{FB2217E6-8F43-FAD0-B237-D5C40917DC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3" y="3197"/>
                <a:ext cx="85" cy="59"/>
              </a:xfrm>
              <a:custGeom>
                <a:avLst/>
                <a:gdLst>
                  <a:gd name="T0" fmla="*/ 9 w 49"/>
                  <a:gd name="T1" fmla="*/ 34 h 34"/>
                  <a:gd name="T2" fmla="*/ 2 w 49"/>
                  <a:gd name="T3" fmla="*/ 30 h 34"/>
                  <a:gd name="T4" fmla="*/ 5 w 49"/>
                  <a:gd name="T5" fmla="*/ 19 h 34"/>
                  <a:gd name="T6" fmla="*/ 37 w 49"/>
                  <a:gd name="T7" fmla="*/ 2 h 34"/>
                  <a:gd name="T8" fmla="*/ 47 w 49"/>
                  <a:gd name="T9" fmla="*/ 5 h 34"/>
                  <a:gd name="T10" fmla="*/ 44 w 49"/>
                  <a:gd name="T11" fmla="*/ 16 h 34"/>
                  <a:gd name="T12" fmla="*/ 12 w 49"/>
                  <a:gd name="T13" fmla="*/ 33 h 34"/>
                  <a:gd name="T14" fmla="*/ 9 w 49"/>
                  <a:gd name="T15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" h="34">
                    <a:moveTo>
                      <a:pt x="9" y="34"/>
                    </a:moveTo>
                    <a:cubicBezTo>
                      <a:pt x="6" y="34"/>
                      <a:pt x="3" y="32"/>
                      <a:pt x="2" y="30"/>
                    </a:cubicBezTo>
                    <a:cubicBezTo>
                      <a:pt x="0" y="26"/>
                      <a:pt x="1" y="21"/>
                      <a:pt x="5" y="19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40" y="0"/>
                      <a:pt x="45" y="1"/>
                      <a:pt x="47" y="5"/>
                    </a:cubicBezTo>
                    <a:cubicBezTo>
                      <a:pt x="49" y="9"/>
                      <a:pt x="48" y="14"/>
                      <a:pt x="44" y="16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11" y="34"/>
                      <a:pt x="10" y="34"/>
                      <a:pt x="9" y="3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1" name="Freeform 34">
                <a:extLst>
                  <a:ext uri="{FF2B5EF4-FFF2-40B4-BE49-F238E27FC236}">
                    <a16:creationId xmlns:a16="http://schemas.microsoft.com/office/drawing/2014/main" id="{AD73C0EE-ABD5-0C52-79A0-CF5279516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80" y="3164"/>
                <a:ext cx="108" cy="272"/>
              </a:xfrm>
              <a:custGeom>
                <a:avLst/>
                <a:gdLst>
                  <a:gd name="T0" fmla="*/ 11 w 62"/>
                  <a:gd name="T1" fmla="*/ 156 h 156"/>
                  <a:gd name="T2" fmla="*/ 3 w 62"/>
                  <a:gd name="T3" fmla="*/ 148 h 156"/>
                  <a:gd name="T4" fmla="*/ 47 w 62"/>
                  <a:gd name="T5" fmla="*/ 5 h 156"/>
                  <a:gd name="T6" fmla="*/ 58 w 62"/>
                  <a:gd name="T7" fmla="*/ 3 h 156"/>
                  <a:gd name="T8" fmla="*/ 60 w 62"/>
                  <a:gd name="T9" fmla="*/ 14 h 156"/>
                  <a:gd name="T10" fmla="*/ 19 w 62"/>
                  <a:gd name="T11" fmla="*/ 147 h 156"/>
                  <a:gd name="T12" fmla="*/ 11 w 62"/>
                  <a:gd name="T13" fmla="*/ 156 h 156"/>
                  <a:gd name="T14" fmla="*/ 11 w 62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156">
                    <a:moveTo>
                      <a:pt x="11" y="156"/>
                    </a:moveTo>
                    <a:cubicBezTo>
                      <a:pt x="7" y="156"/>
                      <a:pt x="3" y="152"/>
                      <a:pt x="3" y="148"/>
                    </a:cubicBezTo>
                    <a:cubicBezTo>
                      <a:pt x="0" y="111"/>
                      <a:pt x="20" y="46"/>
                      <a:pt x="47" y="5"/>
                    </a:cubicBezTo>
                    <a:cubicBezTo>
                      <a:pt x="49" y="1"/>
                      <a:pt x="54" y="0"/>
                      <a:pt x="58" y="3"/>
                    </a:cubicBezTo>
                    <a:cubicBezTo>
                      <a:pt x="61" y="5"/>
                      <a:pt x="62" y="10"/>
                      <a:pt x="60" y="14"/>
                    </a:cubicBezTo>
                    <a:cubicBezTo>
                      <a:pt x="35" y="52"/>
                      <a:pt x="16" y="113"/>
                      <a:pt x="19" y="147"/>
                    </a:cubicBezTo>
                    <a:cubicBezTo>
                      <a:pt x="19" y="151"/>
                      <a:pt x="16" y="155"/>
                      <a:pt x="11" y="156"/>
                    </a:cubicBezTo>
                    <a:cubicBezTo>
                      <a:pt x="11" y="156"/>
                      <a:pt x="11" y="156"/>
                      <a:pt x="11" y="15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60E6CF6F-D097-C96C-46B9-A82E74D729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12" y="2491"/>
                <a:ext cx="586" cy="478"/>
              </a:xfrm>
              <a:custGeom>
                <a:avLst/>
                <a:gdLst>
                  <a:gd name="T0" fmla="*/ 81 w 337"/>
                  <a:gd name="T1" fmla="*/ 275 h 275"/>
                  <a:gd name="T2" fmla="*/ 36 w 337"/>
                  <a:gd name="T3" fmla="*/ 256 h 275"/>
                  <a:gd name="T4" fmla="*/ 43 w 337"/>
                  <a:gd name="T5" fmla="*/ 126 h 275"/>
                  <a:gd name="T6" fmla="*/ 178 w 337"/>
                  <a:gd name="T7" fmla="*/ 34 h 275"/>
                  <a:gd name="T8" fmla="*/ 328 w 337"/>
                  <a:gd name="T9" fmla="*/ 0 h 275"/>
                  <a:gd name="T10" fmla="*/ 337 w 337"/>
                  <a:gd name="T11" fmla="*/ 7 h 275"/>
                  <a:gd name="T12" fmla="*/ 330 w 337"/>
                  <a:gd name="T13" fmla="*/ 16 h 275"/>
                  <a:gd name="T14" fmla="*/ 56 w 337"/>
                  <a:gd name="T15" fmla="*/ 134 h 275"/>
                  <a:gd name="T16" fmla="*/ 47 w 337"/>
                  <a:gd name="T17" fmla="*/ 245 h 275"/>
                  <a:gd name="T18" fmla="*/ 103 w 337"/>
                  <a:gd name="T19" fmla="*/ 254 h 275"/>
                  <a:gd name="T20" fmla="*/ 113 w 337"/>
                  <a:gd name="T21" fmla="*/ 258 h 275"/>
                  <a:gd name="T22" fmla="*/ 109 w 337"/>
                  <a:gd name="T23" fmla="*/ 268 h 275"/>
                  <a:gd name="T24" fmla="*/ 81 w 337"/>
                  <a:gd name="T25" fmla="*/ 275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7" h="275">
                    <a:moveTo>
                      <a:pt x="81" y="275"/>
                    </a:moveTo>
                    <a:cubicBezTo>
                      <a:pt x="64" y="275"/>
                      <a:pt x="48" y="268"/>
                      <a:pt x="36" y="256"/>
                    </a:cubicBezTo>
                    <a:cubicBezTo>
                      <a:pt x="24" y="243"/>
                      <a:pt x="0" y="204"/>
                      <a:pt x="43" y="126"/>
                    </a:cubicBezTo>
                    <a:cubicBezTo>
                      <a:pt x="63" y="89"/>
                      <a:pt x="109" y="58"/>
                      <a:pt x="178" y="34"/>
                    </a:cubicBezTo>
                    <a:cubicBezTo>
                      <a:pt x="240" y="13"/>
                      <a:pt x="304" y="3"/>
                      <a:pt x="328" y="0"/>
                    </a:cubicBezTo>
                    <a:cubicBezTo>
                      <a:pt x="332" y="0"/>
                      <a:pt x="336" y="3"/>
                      <a:pt x="337" y="7"/>
                    </a:cubicBezTo>
                    <a:cubicBezTo>
                      <a:pt x="337" y="11"/>
                      <a:pt x="334" y="15"/>
                      <a:pt x="330" y="16"/>
                    </a:cubicBezTo>
                    <a:cubicBezTo>
                      <a:pt x="293" y="21"/>
                      <a:pt x="104" y="48"/>
                      <a:pt x="56" y="134"/>
                    </a:cubicBezTo>
                    <a:cubicBezTo>
                      <a:pt x="30" y="181"/>
                      <a:pt x="26" y="223"/>
                      <a:pt x="47" y="245"/>
                    </a:cubicBezTo>
                    <a:cubicBezTo>
                      <a:pt x="61" y="260"/>
                      <a:pt x="83" y="263"/>
                      <a:pt x="103" y="254"/>
                    </a:cubicBezTo>
                    <a:cubicBezTo>
                      <a:pt x="107" y="252"/>
                      <a:pt x="111" y="254"/>
                      <a:pt x="113" y="258"/>
                    </a:cubicBezTo>
                    <a:cubicBezTo>
                      <a:pt x="115" y="262"/>
                      <a:pt x="113" y="267"/>
                      <a:pt x="109" y="268"/>
                    </a:cubicBezTo>
                    <a:cubicBezTo>
                      <a:pt x="100" y="273"/>
                      <a:pt x="90" y="275"/>
                      <a:pt x="81" y="27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7C99BEE5-DEE7-0DBA-8787-D2F27764F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2665"/>
                <a:ext cx="185" cy="85"/>
              </a:xfrm>
              <a:custGeom>
                <a:avLst/>
                <a:gdLst>
                  <a:gd name="T0" fmla="*/ 97 w 106"/>
                  <a:gd name="T1" fmla="*/ 49 h 49"/>
                  <a:gd name="T2" fmla="*/ 91 w 106"/>
                  <a:gd name="T3" fmla="*/ 45 h 49"/>
                  <a:gd name="T4" fmla="*/ 13 w 106"/>
                  <a:gd name="T5" fmla="*/ 38 h 49"/>
                  <a:gd name="T6" fmla="*/ 2 w 106"/>
                  <a:gd name="T7" fmla="*/ 35 h 49"/>
                  <a:gd name="T8" fmla="*/ 5 w 106"/>
                  <a:gd name="T9" fmla="*/ 25 h 49"/>
                  <a:gd name="T10" fmla="*/ 104 w 106"/>
                  <a:gd name="T11" fmla="*/ 37 h 49"/>
                  <a:gd name="T12" fmla="*/ 102 w 106"/>
                  <a:gd name="T13" fmla="*/ 47 h 49"/>
                  <a:gd name="T14" fmla="*/ 97 w 106"/>
                  <a:gd name="T1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49">
                    <a:moveTo>
                      <a:pt x="97" y="49"/>
                    </a:moveTo>
                    <a:cubicBezTo>
                      <a:pt x="95" y="49"/>
                      <a:pt x="93" y="48"/>
                      <a:pt x="91" y="45"/>
                    </a:cubicBezTo>
                    <a:cubicBezTo>
                      <a:pt x="88" y="42"/>
                      <a:pt x="50" y="18"/>
                      <a:pt x="13" y="38"/>
                    </a:cubicBezTo>
                    <a:cubicBezTo>
                      <a:pt x="9" y="40"/>
                      <a:pt x="5" y="39"/>
                      <a:pt x="2" y="35"/>
                    </a:cubicBezTo>
                    <a:cubicBezTo>
                      <a:pt x="0" y="31"/>
                      <a:pt x="2" y="27"/>
                      <a:pt x="5" y="25"/>
                    </a:cubicBezTo>
                    <a:cubicBezTo>
                      <a:pt x="50" y="0"/>
                      <a:pt x="98" y="27"/>
                      <a:pt x="104" y="37"/>
                    </a:cubicBezTo>
                    <a:cubicBezTo>
                      <a:pt x="106" y="40"/>
                      <a:pt x="105" y="45"/>
                      <a:pt x="102" y="47"/>
                    </a:cubicBezTo>
                    <a:cubicBezTo>
                      <a:pt x="100" y="48"/>
                      <a:pt x="99" y="49"/>
                      <a:pt x="97" y="4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4" name="Freeform 37">
                <a:extLst>
                  <a:ext uri="{FF2B5EF4-FFF2-40B4-BE49-F238E27FC236}">
                    <a16:creationId xmlns:a16="http://schemas.microsoft.com/office/drawing/2014/main" id="{D43E7270-DACB-28ED-27B7-DCE1CBD0E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4" y="4203"/>
                <a:ext cx="314" cy="314"/>
              </a:xfrm>
              <a:custGeom>
                <a:avLst/>
                <a:gdLst>
                  <a:gd name="T0" fmla="*/ 9 w 181"/>
                  <a:gd name="T1" fmla="*/ 180 h 180"/>
                  <a:gd name="T2" fmla="*/ 1 w 181"/>
                  <a:gd name="T3" fmla="*/ 174 h 180"/>
                  <a:gd name="T4" fmla="*/ 7 w 181"/>
                  <a:gd name="T5" fmla="*/ 164 h 180"/>
                  <a:gd name="T6" fmla="*/ 165 w 181"/>
                  <a:gd name="T7" fmla="*/ 7 h 180"/>
                  <a:gd name="T8" fmla="*/ 174 w 181"/>
                  <a:gd name="T9" fmla="*/ 0 h 180"/>
                  <a:gd name="T10" fmla="*/ 181 w 181"/>
                  <a:gd name="T11" fmla="*/ 9 h 180"/>
                  <a:gd name="T12" fmla="*/ 11 w 181"/>
                  <a:gd name="T13" fmla="*/ 180 h 180"/>
                  <a:gd name="T14" fmla="*/ 9 w 181"/>
                  <a:gd name="T15" fmla="*/ 18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1" h="180">
                    <a:moveTo>
                      <a:pt x="9" y="180"/>
                    </a:moveTo>
                    <a:cubicBezTo>
                      <a:pt x="5" y="180"/>
                      <a:pt x="2" y="177"/>
                      <a:pt x="1" y="174"/>
                    </a:cubicBezTo>
                    <a:cubicBezTo>
                      <a:pt x="0" y="169"/>
                      <a:pt x="3" y="165"/>
                      <a:pt x="7" y="164"/>
                    </a:cubicBezTo>
                    <a:cubicBezTo>
                      <a:pt x="85" y="148"/>
                      <a:pt x="160" y="56"/>
                      <a:pt x="165" y="7"/>
                    </a:cubicBezTo>
                    <a:cubicBezTo>
                      <a:pt x="166" y="3"/>
                      <a:pt x="170" y="0"/>
                      <a:pt x="174" y="0"/>
                    </a:cubicBezTo>
                    <a:cubicBezTo>
                      <a:pt x="178" y="1"/>
                      <a:pt x="181" y="4"/>
                      <a:pt x="181" y="9"/>
                    </a:cubicBezTo>
                    <a:cubicBezTo>
                      <a:pt x="175" y="63"/>
                      <a:pt x="96" y="161"/>
                      <a:pt x="11" y="180"/>
                    </a:cubicBezTo>
                    <a:cubicBezTo>
                      <a:pt x="10" y="180"/>
                      <a:pt x="9" y="180"/>
                      <a:pt x="9" y="18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5" name="Freeform 38">
                <a:extLst>
                  <a:ext uri="{FF2B5EF4-FFF2-40B4-BE49-F238E27FC236}">
                    <a16:creationId xmlns:a16="http://schemas.microsoft.com/office/drawing/2014/main" id="{0DA6C703-D919-57FF-1E41-96778B26F6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44" y="4383"/>
                <a:ext cx="255" cy="182"/>
              </a:xfrm>
              <a:custGeom>
                <a:avLst/>
                <a:gdLst>
                  <a:gd name="T0" fmla="*/ 138 w 147"/>
                  <a:gd name="T1" fmla="*/ 105 h 105"/>
                  <a:gd name="T2" fmla="*/ 131 w 147"/>
                  <a:gd name="T3" fmla="*/ 101 h 105"/>
                  <a:gd name="T4" fmla="*/ 8 w 147"/>
                  <a:gd name="T5" fmla="*/ 19 h 105"/>
                  <a:gd name="T6" fmla="*/ 0 w 147"/>
                  <a:gd name="T7" fmla="*/ 12 h 105"/>
                  <a:gd name="T8" fmla="*/ 7 w 147"/>
                  <a:gd name="T9" fmla="*/ 3 h 105"/>
                  <a:gd name="T10" fmla="*/ 97 w 147"/>
                  <a:gd name="T11" fmla="*/ 37 h 105"/>
                  <a:gd name="T12" fmla="*/ 145 w 147"/>
                  <a:gd name="T13" fmla="*/ 94 h 105"/>
                  <a:gd name="T14" fmla="*/ 142 w 147"/>
                  <a:gd name="T15" fmla="*/ 105 h 105"/>
                  <a:gd name="T16" fmla="*/ 138 w 147"/>
                  <a:gd name="T17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7" h="105">
                    <a:moveTo>
                      <a:pt x="138" y="105"/>
                    </a:moveTo>
                    <a:cubicBezTo>
                      <a:pt x="135" y="105"/>
                      <a:pt x="132" y="104"/>
                      <a:pt x="131" y="101"/>
                    </a:cubicBezTo>
                    <a:cubicBezTo>
                      <a:pt x="119" y="77"/>
                      <a:pt x="69" y="14"/>
                      <a:pt x="8" y="19"/>
                    </a:cubicBezTo>
                    <a:cubicBezTo>
                      <a:pt x="4" y="19"/>
                      <a:pt x="0" y="16"/>
                      <a:pt x="0" y="12"/>
                    </a:cubicBezTo>
                    <a:cubicBezTo>
                      <a:pt x="0" y="7"/>
                      <a:pt x="3" y="3"/>
                      <a:pt x="7" y="3"/>
                    </a:cubicBezTo>
                    <a:cubicBezTo>
                      <a:pt x="45" y="0"/>
                      <a:pt x="77" y="20"/>
                      <a:pt x="97" y="37"/>
                    </a:cubicBezTo>
                    <a:cubicBezTo>
                      <a:pt x="120" y="56"/>
                      <a:pt x="138" y="79"/>
                      <a:pt x="145" y="94"/>
                    </a:cubicBezTo>
                    <a:cubicBezTo>
                      <a:pt x="147" y="98"/>
                      <a:pt x="145" y="103"/>
                      <a:pt x="142" y="105"/>
                    </a:cubicBezTo>
                    <a:cubicBezTo>
                      <a:pt x="140" y="105"/>
                      <a:pt x="139" y="105"/>
                      <a:pt x="138" y="10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6" name="Freeform 39">
                <a:extLst>
                  <a:ext uri="{FF2B5EF4-FFF2-40B4-BE49-F238E27FC236}">
                    <a16:creationId xmlns:a16="http://schemas.microsoft.com/office/drawing/2014/main" id="{DC616743-6166-A46F-6751-793299DF6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2" y="3894"/>
                <a:ext cx="101" cy="144"/>
              </a:xfrm>
              <a:custGeom>
                <a:avLst/>
                <a:gdLst>
                  <a:gd name="T0" fmla="*/ 9 w 58"/>
                  <a:gd name="T1" fmla="*/ 83 h 83"/>
                  <a:gd name="T2" fmla="*/ 4 w 58"/>
                  <a:gd name="T3" fmla="*/ 81 h 83"/>
                  <a:gd name="T4" fmla="*/ 3 w 58"/>
                  <a:gd name="T5" fmla="*/ 70 h 83"/>
                  <a:gd name="T6" fmla="*/ 42 w 58"/>
                  <a:gd name="T7" fmla="*/ 6 h 83"/>
                  <a:gd name="T8" fmla="*/ 52 w 58"/>
                  <a:gd name="T9" fmla="*/ 1 h 83"/>
                  <a:gd name="T10" fmla="*/ 57 w 58"/>
                  <a:gd name="T11" fmla="*/ 10 h 83"/>
                  <a:gd name="T12" fmla="*/ 15 w 58"/>
                  <a:gd name="T13" fmla="*/ 80 h 83"/>
                  <a:gd name="T14" fmla="*/ 9 w 58"/>
                  <a:gd name="T1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83">
                    <a:moveTo>
                      <a:pt x="9" y="83"/>
                    </a:moveTo>
                    <a:cubicBezTo>
                      <a:pt x="7" y="83"/>
                      <a:pt x="5" y="82"/>
                      <a:pt x="4" y="81"/>
                    </a:cubicBezTo>
                    <a:cubicBezTo>
                      <a:pt x="1" y="78"/>
                      <a:pt x="0" y="73"/>
                      <a:pt x="3" y="70"/>
                    </a:cubicBezTo>
                    <a:cubicBezTo>
                      <a:pt x="24" y="48"/>
                      <a:pt x="38" y="24"/>
                      <a:pt x="42" y="6"/>
                    </a:cubicBezTo>
                    <a:cubicBezTo>
                      <a:pt x="43" y="2"/>
                      <a:pt x="47" y="0"/>
                      <a:pt x="52" y="1"/>
                    </a:cubicBezTo>
                    <a:cubicBezTo>
                      <a:pt x="56" y="2"/>
                      <a:pt x="58" y="6"/>
                      <a:pt x="57" y="10"/>
                    </a:cubicBezTo>
                    <a:cubicBezTo>
                      <a:pt x="51" y="38"/>
                      <a:pt x="28" y="66"/>
                      <a:pt x="15" y="80"/>
                    </a:cubicBezTo>
                    <a:cubicBezTo>
                      <a:pt x="13" y="82"/>
                      <a:pt x="11" y="83"/>
                      <a:pt x="9" y="8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7" name="Freeform 40">
                <a:extLst>
                  <a:ext uri="{FF2B5EF4-FFF2-40B4-BE49-F238E27FC236}">
                    <a16:creationId xmlns:a16="http://schemas.microsoft.com/office/drawing/2014/main" id="{B1839D16-63D0-052D-522C-A04644375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8" y="3055"/>
                <a:ext cx="1075" cy="337"/>
              </a:xfrm>
              <a:custGeom>
                <a:avLst/>
                <a:gdLst>
                  <a:gd name="T0" fmla="*/ 8 w 618"/>
                  <a:gd name="T1" fmla="*/ 194 h 194"/>
                  <a:gd name="T2" fmla="*/ 3 w 618"/>
                  <a:gd name="T3" fmla="*/ 192 h 194"/>
                  <a:gd name="T4" fmla="*/ 3 w 618"/>
                  <a:gd name="T5" fmla="*/ 181 h 194"/>
                  <a:gd name="T6" fmla="*/ 239 w 618"/>
                  <a:gd name="T7" fmla="*/ 62 h 194"/>
                  <a:gd name="T8" fmla="*/ 345 w 618"/>
                  <a:gd name="T9" fmla="*/ 70 h 194"/>
                  <a:gd name="T10" fmla="*/ 494 w 618"/>
                  <a:gd name="T11" fmla="*/ 7 h 194"/>
                  <a:gd name="T12" fmla="*/ 614 w 618"/>
                  <a:gd name="T13" fmla="*/ 31 h 194"/>
                  <a:gd name="T14" fmla="*/ 615 w 618"/>
                  <a:gd name="T15" fmla="*/ 42 h 194"/>
                  <a:gd name="T16" fmla="*/ 604 w 618"/>
                  <a:gd name="T17" fmla="*/ 43 h 194"/>
                  <a:gd name="T18" fmla="*/ 354 w 618"/>
                  <a:gd name="T19" fmla="*/ 84 h 194"/>
                  <a:gd name="T20" fmla="*/ 350 w 618"/>
                  <a:gd name="T21" fmla="*/ 88 h 194"/>
                  <a:gd name="T22" fmla="*/ 345 w 618"/>
                  <a:gd name="T23" fmla="*/ 87 h 194"/>
                  <a:gd name="T24" fmla="*/ 14 w 618"/>
                  <a:gd name="T25" fmla="*/ 192 h 194"/>
                  <a:gd name="T26" fmla="*/ 8 w 618"/>
                  <a:gd name="T27" fmla="*/ 19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8" h="194">
                    <a:moveTo>
                      <a:pt x="8" y="194"/>
                    </a:moveTo>
                    <a:cubicBezTo>
                      <a:pt x="6" y="194"/>
                      <a:pt x="4" y="193"/>
                      <a:pt x="3" y="192"/>
                    </a:cubicBezTo>
                    <a:cubicBezTo>
                      <a:pt x="0" y="189"/>
                      <a:pt x="0" y="184"/>
                      <a:pt x="3" y="181"/>
                    </a:cubicBezTo>
                    <a:cubicBezTo>
                      <a:pt x="89" y="92"/>
                      <a:pt x="179" y="67"/>
                      <a:pt x="239" y="62"/>
                    </a:cubicBezTo>
                    <a:cubicBezTo>
                      <a:pt x="292" y="57"/>
                      <a:pt x="332" y="66"/>
                      <a:pt x="345" y="70"/>
                    </a:cubicBezTo>
                    <a:cubicBezTo>
                      <a:pt x="379" y="33"/>
                      <a:pt x="432" y="10"/>
                      <a:pt x="494" y="7"/>
                    </a:cubicBezTo>
                    <a:cubicBezTo>
                      <a:pt x="550" y="4"/>
                      <a:pt x="597" y="17"/>
                      <a:pt x="614" y="31"/>
                    </a:cubicBezTo>
                    <a:cubicBezTo>
                      <a:pt x="617" y="34"/>
                      <a:pt x="618" y="39"/>
                      <a:pt x="615" y="42"/>
                    </a:cubicBezTo>
                    <a:cubicBezTo>
                      <a:pt x="612" y="45"/>
                      <a:pt x="607" y="46"/>
                      <a:pt x="604" y="43"/>
                    </a:cubicBezTo>
                    <a:cubicBezTo>
                      <a:pt x="575" y="18"/>
                      <a:pt x="425" y="0"/>
                      <a:pt x="354" y="84"/>
                    </a:cubicBezTo>
                    <a:cubicBezTo>
                      <a:pt x="350" y="88"/>
                      <a:pt x="350" y="88"/>
                      <a:pt x="350" y="88"/>
                    </a:cubicBezTo>
                    <a:cubicBezTo>
                      <a:pt x="345" y="87"/>
                      <a:pt x="345" y="87"/>
                      <a:pt x="345" y="87"/>
                    </a:cubicBezTo>
                    <a:cubicBezTo>
                      <a:pt x="343" y="86"/>
                      <a:pt x="173" y="29"/>
                      <a:pt x="14" y="192"/>
                    </a:cubicBezTo>
                    <a:cubicBezTo>
                      <a:pt x="12" y="193"/>
                      <a:pt x="10" y="194"/>
                      <a:pt x="8" y="19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8" name="Freeform 41">
                <a:extLst>
                  <a:ext uri="{FF2B5EF4-FFF2-40B4-BE49-F238E27FC236}">
                    <a16:creationId xmlns:a16="http://schemas.microsoft.com/office/drawing/2014/main" id="{5A4D89A6-3C0C-C15E-0891-A9C6EFE211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3" y="2623"/>
                <a:ext cx="307" cy="433"/>
              </a:xfrm>
              <a:custGeom>
                <a:avLst/>
                <a:gdLst>
                  <a:gd name="T0" fmla="*/ 20 w 177"/>
                  <a:gd name="T1" fmla="*/ 249 h 249"/>
                  <a:gd name="T2" fmla="*/ 14 w 177"/>
                  <a:gd name="T3" fmla="*/ 245 h 249"/>
                  <a:gd name="T4" fmla="*/ 22 w 177"/>
                  <a:gd name="T5" fmla="*/ 123 h 249"/>
                  <a:gd name="T6" fmla="*/ 167 w 177"/>
                  <a:gd name="T7" fmla="*/ 1 h 249"/>
                  <a:gd name="T8" fmla="*/ 176 w 177"/>
                  <a:gd name="T9" fmla="*/ 7 h 249"/>
                  <a:gd name="T10" fmla="*/ 170 w 177"/>
                  <a:gd name="T11" fmla="*/ 16 h 249"/>
                  <a:gd name="T12" fmla="*/ 36 w 177"/>
                  <a:gd name="T13" fmla="*/ 129 h 249"/>
                  <a:gd name="T14" fmla="*/ 27 w 177"/>
                  <a:gd name="T15" fmla="*/ 237 h 249"/>
                  <a:gd name="T16" fmla="*/ 25 w 177"/>
                  <a:gd name="T17" fmla="*/ 248 h 249"/>
                  <a:gd name="T18" fmla="*/ 20 w 177"/>
                  <a:gd name="T19" fmla="*/ 249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7" h="249">
                    <a:moveTo>
                      <a:pt x="20" y="249"/>
                    </a:moveTo>
                    <a:cubicBezTo>
                      <a:pt x="18" y="249"/>
                      <a:pt x="15" y="248"/>
                      <a:pt x="14" y="245"/>
                    </a:cubicBezTo>
                    <a:cubicBezTo>
                      <a:pt x="5" y="232"/>
                      <a:pt x="0" y="178"/>
                      <a:pt x="22" y="123"/>
                    </a:cubicBezTo>
                    <a:cubicBezTo>
                      <a:pt x="39" y="79"/>
                      <a:pt x="78" y="23"/>
                      <a:pt x="167" y="1"/>
                    </a:cubicBezTo>
                    <a:cubicBezTo>
                      <a:pt x="171" y="0"/>
                      <a:pt x="175" y="3"/>
                      <a:pt x="176" y="7"/>
                    </a:cubicBezTo>
                    <a:cubicBezTo>
                      <a:pt x="177" y="11"/>
                      <a:pt x="175" y="15"/>
                      <a:pt x="170" y="16"/>
                    </a:cubicBezTo>
                    <a:cubicBezTo>
                      <a:pt x="88" y="36"/>
                      <a:pt x="52" y="88"/>
                      <a:pt x="36" y="129"/>
                    </a:cubicBezTo>
                    <a:cubicBezTo>
                      <a:pt x="15" y="181"/>
                      <a:pt x="22" y="229"/>
                      <a:pt x="27" y="237"/>
                    </a:cubicBezTo>
                    <a:cubicBezTo>
                      <a:pt x="29" y="240"/>
                      <a:pt x="28" y="245"/>
                      <a:pt x="25" y="248"/>
                    </a:cubicBezTo>
                    <a:cubicBezTo>
                      <a:pt x="23" y="249"/>
                      <a:pt x="22" y="249"/>
                      <a:pt x="20" y="24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9" name="Freeform 42">
                <a:extLst>
                  <a:ext uri="{FF2B5EF4-FFF2-40B4-BE49-F238E27FC236}">
                    <a16:creationId xmlns:a16="http://schemas.microsoft.com/office/drawing/2014/main" id="{16216AC9-E83A-8B8B-93D0-AF54379B5E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4" y="2565"/>
                <a:ext cx="221" cy="220"/>
              </a:xfrm>
              <a:custGeom>
                <a:avLst/>
                <a:gdLst>
                  <a:gd name="T0" fmla="*/ 118 w 127"/>
                  <a:gd name="T1" fmla="*/ 126 h 126"/>
                  <a:gd name="T2" fmla="*/ 110 w 127"/>
                  <a:gd name="T3" fmla="*/ 121 h 126"/>
                  <a:gd name="T4" fmla="*/ 7 w 127"/>
                  <a:gd name="T5" fmla="*/ 16 h 126"/>
                  <a:gd name="T6" fmla="*/ 1 w 127"/>
                  <a:gd name="T7" fmla="*/ 7 h 126"/>
                  <a:gd name="T8" fmla="*/ 10 w 127"/>
                  <a:gd name="T9" fmla="*/ 1 h 126"/>
                  <a:gd name="T10" fmla="*/ 125 w 127"/>
                  <a:gd name="T11" fmla="*/ 116 h 126"/>
                  <a:gd name="T12" fmla="*/ 120 w 127"/>
                  <a:gd name="T13" fmla="*/ 126 h 126"/>
                  <a:gd name="T14" fmla="*/ 118 w 127"/>
                  <a:gd name="T15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126">
                    <a:moveTo>
                      <a:pt x="118" y="126"/>
                    </a:moveTo>
                    <a:cubicBezTo>
                      <a:pt x="115" y="126"/>
                      <a:pt x="111" y="124"/>
                      <a:pt x="110" y="121"/>
                    </a:cubicBezTo>
                    <a:cubicBezTo>
                      <a:pt x="106" y="107"/>
                      <a:pt x="67" y="28"/>
                      <a:pt x="7" y="16"/>
                    </a:cubicBezTo>
                    <a:cubicBezTo>
                      <a:pt x="3" y="15"/>
                      <a:pt x="0" y="11"/>
                      <a:pt x="1" y="7"/>
                    </a:cubicBezTo>
                    <a:cubicBezTo>
                      <a:pt x="2" y="3"/>
                      <a:pt x="6" y="0"/>
                      <a:pt x="10" y="1"/>
                    </a:cubicBezTo>
                    <a:cubicBezTo>
                      <a:pt x="78" y="14"/>
                      <a:pt x="120" y="100"/>
                      <a:pt x="125" y="116"/>
                    </a:cubicBezTo>
                    <a:cubicBezTo>
                      <a:pt x="127" y="120"/>
                      <a:pt x="124" y="124"/>
                      <a:pt x="120" y="126"/>
                    </a:cubicBezTo>
                    <a:cubicBezTo>
                      <a:pt x="119" y="126"/>
                      <a:pt x="119" y="126"/>
                      <a:pt x="118" y="12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0" name="Freeform 43">
                <a:extLst>
                  <a:ext uri="{FF2B5EF4-FFF2-40B4-BE49-F238E27FC236}">
                    <a16:creationId xmlns:a16="http://schemas.microsoft.com/office/drawing/2014/main" id="{136D17A8-7FBF-6779-0939-9543B11BB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53" y="3422"/>
                <a:ext cx="621" cy="726"/>
              </a:xfrm>
              <a:custGeom>
                <a:avLst/>
                <a:gdLst>
                  <a:gd name="T0" fmla="*/ 144 w 357"/>
                  <a:gd name="T1" fmla="*/ 417 h 417"/>
                  <a:gd name="T2" fmla="*/ 134 w 357"/>
                  <a:gd name="T3" fmla="*/ 417 h 417"/>
                  <a:gd name="T4" fmla="*/ 3 w 357"/>
                  <a:gd name="T5" fmla="*/ 347 h 417"/>
                  <a:gd name="T6" fmla="*/ 3 w 357"/>
                  <a:gd name="T7" fmla="*/ 336 h 417"/>
                  <a:gd name="T8" fmla="*/ 14 w 357"/>
                  <a:gd name="T9" fmla="*/ 336 h 417"/>
                  <a:gd name="T10" fmla="*/ 135 w 357"/>
                  <a:gd name="T11" fmla="*/ 401 h 417"/>
                  <a:gd name="T12" fmla="*/ 167 w 357"/>
                  <a:gd name="T13" fmla="*/ 394 h 417"/>
                  <a:gd name="T14" fmla="*/ 180 w 357"/>
                  <a:gd name="T15" fmla="*/ 320 h 417"/>
                  <a:gd name="T16" fmla="*/ 179 w 357"/>
                  <a:gd name="T17" fmla="*/ 302 h 417"/>
                  <a:gd name="T18" fmla="*/ 345 w 357"/>
                  <a:gd name="T19" fmla="*/ 2 h 417"/>
                  <a:gd name="T20" fmla="*/ 355 w 357"/>
                  <a:gd name="T21" fmla="*/ 6 h 417"/>
                  <a:gd name="T22" fmla="*/ 352 w 357"/>
                  <a:gd name="T23" fmla="*/ 16 h 417"/>
                  <a:gd name="T24" fmla="*/ 195 w 357"/>
                  <a:gd name="T25" fmla="*/ 302 h 417"/>
                  <a:gd name="T26" fmla="*/ 195 w 357"/>
                  <a:gd name="T27" fmla="*/ 320 h 417"/>
                  <a:gd name="T28" fmla="*/ 177 w 357"/>
                  <a:gd name="T29" fmla="*/ 406 h 417"/>
                  <a:gd name="T30" fmla="*/ 144 w 357"/>
                  <a:gd name="T31" fmla="*/ 417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7" h="417">
                    <a:moveTo>
                      <a:pt x="144" y="417"/>
                    </a:moveTo>
                    <a:cubicBezTo>
                      <a:pt x="140" y="417"/>
                      <a:pt x="137" y="417"/>
                      <a:pt x="134" y="417"/>
                    </a:cubicBezTo>
                    <a:cubicBezTo>
                      <a:pt x="67" y="409"/>
                      <a:pt x="13" y="357"/>
                      <a:pt x="3" y="347"/>
                    </a:cubicBezTo>
                    <a:cubicBezTo>
                      <a:pt x="0" y="344"/>
                      <a:pt x="0" y="339"/>
                      <a:pt x="3" y="336"/>
                    </a:cubicBezTo>
                    <a:cubicBezTo>
                      <a:pt x="6" y="333"/>
                      <a:pt x="11" y="333"/>
                      <a:pt x="14" y="336"/>
                    </a:cubicBezTo>
                    <a:cubicBezTo>
                      <a:pt x="23" y="346"/>
                      <a:pt x="74" y="394"/>
                      <a:pt x="135" y="401"/>
                    </a:cubicBezTo>
                    <a:cubicBezTo>
                      <a:pt x="150" y="403"/>
                      <a:pt x="160" y="401"/>
                      <a:pt x="167" y="394"/>
                    </a:cubicBezTo>
                    <a:cubicBezTo>
                      <a:pt x="182" y="380"/>
                      <a:pt x="181" y="348"/>
                      <a:pt x="180" y="320"/>
                    </a:cubicBezTo>
                    <a:cubicBezTo>
                      <a:pt x="180" y="314"/>
                      <a:pt x="179" y="308"/>
                      <a:pt x="179" y="302"/>
                    </a:cubicBezTo>
                    <a:cubicBezTo>
                      <a:pt x="178" y="166"/>
                      <a:pt x="237" y="59"/>
                      <a:pt x="345" y="2"/>
                    </a:cubicBezTo>
                    <a:cubicBezTo>
                      <a:pt x="348" y="0"/>
                      <a:pt x="353" y="2"/>
                      <a:pt x="355" y="6"/>
                    </a:cubicBezTo>
                    <a:cubicBezTo>
                      <a:pt x="357" y="9"/>
                      <a:pt x="356" y="14"/>
                      <a:pt x="352" y="16"/>
                    </a:cubicBezTo>
                    <a:cubicBezTo>
                      <a:pt x="250" y="70"/>
                      <a:pt x="194" y="172"/>
                      <a:pt x="195" y="302"/>
                    </a:cubicBezTo>
                    <a:cubicBezTo>
                      <a:pt x="195" y="308"/>
                      <a:pt x="195" y="314"/>
                      <a:pt x="195" y="320"/>
                    </a:cubicBezTo>
                    <a:cubicBezTo>
                      <a:pt x="196" y="351"/>
                      <a:pt x="198" y="387"/>
                      <a:pt x="177" y="406"/>
                    </a:cubicBezTo>
                    <a:cubicBezTo>
                      <a:pt x="169" y="413"/>
                      <a:pt x="158" y="417"/>
                      <a:pt x="144" y="41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1" name="Freeform 44">
                <a:extLst>
                  <a:ext uri="{FF2B5EF4-FFF2-40B4-BE49-F238E27FC236}">
                    <a16:creationId xmlns:a16="http://schemas.microsoft.com/office/drawing/2014/main" id="{4F4D79E5-604E-892C-1DB0-1DB2CBB54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0" y="4200"/>
                <a:ext cx="146" cy="75"/>
              </a:xfrm>
              <a:custGeom>
                <a:avLst/>
                <a:gdLst>
                  <a:gd name="T0" fmla="*/ 9 w 84"/>
                  <a:gd name="T1" fmla="*/ 43 h 43"/>
                  <a:gd name="T2" fmla="*/ 3 w 84"/>
                  <a:gd name="T3" fmla="*/ 40 h 43"/>
                  <a:gd name="T4" fmla="*/ 4 w 84"/>
                  <a:gd name="T5" fmla="*/ 29 h 43"/>
                  <a:gd name="T6" fmla="*/ 77 w 84"/>
                  <a:gd name="T7" fmla="*/ 7 h 43"/>
                  <a:gd name="T8" fmla="*/ 84 w 84"/>
                  <a:gd name="T9" fmla="*/ 16 h 43"/>
                  <a:gd name="T10" fmla="*/ 75 w 84"/>
                  <a:gd name="T11" fmla="*/ 22 h 43"/>
                  <a:gd name="T12" fmla="*/ 14 w 84"/>
                  <a:gd name="T13" fmla="*/ 41 h 43"/>
                  <a:gd name="T14" fmla="*/ 9 w 84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43">
                    <a:moveTo>
                      <a:pt x="9" y="43"/>
                    </a:moveTo>
                    <a:cubicBezTo>
                      <a:pt x="7" y="43"/>
                      <a:pt x="4" y="42"/>
                      <a:pt x="3" y="40"/>
                    </a:cubicBezTo>
                    <a:cubicBezTo>
                      <a:pt x="0" y="37"/>
                      <a:pt x="1" y="32"/>
                      <a:pt x="4" y="29"/>
                    </a:cubicBezTo>
                    <a:cubicBezTo>
                      <a:pt x="14" y="21"/>
                      <a:pt x="40" y="0"/>
                      <a:pt x="77" y="7"/>
                    </a:cubicBezTo>
                    <a:cubicBezTo>
                      <a:pt x="81" y="7"/>
                      <a:pt x="84" y="11"/>
                      <a:pt x="84" y="16"/>
                    </a:cubicBezTo>
                    <a:cubicBezTo>
                      <a:pt x="83" y="20"/>
                      <a:pt x="79" y="23"/>
                      <a:pt x="75" y="22"/>
                    </a:cubicBezTo>
                    <a:cubicBezTo>
                      <a:pt x="45" y="17"/>
                      <a:pt x="23" y="34"/>
                      <a:pt x="14" y="41"/>
                    </a:cubicBezTo>
                    <a:cubicBezTo>
                      <a:pt x="12" y="43"/>
                      <a:pt x="11" y="43"/>
                      <a:pt x="9" y="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2" name="Freeform 45">
                <a:extLst>
                  <a:ext uri="{FF2B5EF4-FFF2-40B4-BE49-F238E27FC236}">
                    <a16:creationId xmlns:a16="http://schemas.microsoft.com/office/drawing/2014/main" id="{6017C4B8-81D9-5E35-7D21-98C8B0BFBE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0" y="4437"/>
                <a:ext cx="129" cy="90"/>
              </a:xfrm>
              <a:custGeom>
                <a:avLst/>
                <a:gdLst>
                  <a:gd name="T0" fmla="*/ 9 w 74"/>
                  <a:gd name="T1" fmla="*/ 52 h 52"/>
                  <a:gd name="T2" fmla="*/ 3 w 74"/>
                  <a:gd name="T3" fmla="*/ 50 h 52"/>
                  <a:gd name="T4" fmla="*/ 3 w 74"/>
                  <a:gd name="T5" fmla="*/ 39 h 52"/>
                  <a:gd name="T6" fmla="*/ 62 w 74"/>
                  <a:gd name="T7" fmla="*/ 2 h 52"/>
                  <a:gd name="T8" fmla="*/ 72 w 74"/>
                  <a:gd name="T9" fmla="*/ 6 h 52"/>
                  <a:gd name="T10" fmla="*/ 68 w 74"/>
                  <a:gd name="T11" fmla="*/ 16 h 52"/>
                  <a:gd name="T12" fmla="*/ 14 w 74"/>
                  <a:gd name="T13" fmla="*/ 50 h 52"/>
                  <a:gd name="T14" fmla="*/ 9 w 74"/>
                  <a:gd name="T15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4" h="52">
                    <a:moveTo>
                      <a:pt x="9" y="52"/>
                    </a:moveTo>
                    <a:cubicBezTo>
                      <a:pt x="7" y="52"/>
                      <a:pt x="5" y="51"/>
                      <a:pt x="3" y="50"/>
                    </a:cubicBezTo>
                    <a:cubicBezTo>
                      <a:pt x="0" y="47"/>
                      <a:pt x="0" y="42"/>
                      <a:pt x="3" y="39"/>
                    </a:cubicBezTo>
                    <a:cubicBezTo>
                      <a:pt x="11" y="31"/>
                      <a:pt x="52" y="5"/>
                      <a:pt x="62" y="2"/>
                    </a:cubicBezTo>
                    <a:cubicBezTo>
                      <a:pt x="66" y="0"/>
                      <a:pt x="70" y="2"/>
                      <a:pt x="72" y="6"/>
                    </a:cubicBezTo>
                    <a:cubicBezTo>
                      <a:pt x="74" y="10"/>
                      <a:pt x="72" y="14"/>
                      <a:pt x="68" y="16"/>
                    </a:cubicBezTo>
                    <a:cubicBezTo>
                      <a:pt x="60" y="19"/>
                      <a:pt x="21" y="43"/>
                      <a:pt x="14" y="50"/>
                    </a:cubicBezTo>
                    <a:cubicBezTo>
                      <a:pt x="13" y="51"/>
                      <a:pt x="11" y="52"/>
                      <a:pt x="9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3" name="Freeform 46">
                <a:extLst>
                  <a:ext uri="{FF2B5EF4-FFF2-40B4-BE49-F238E27FC236}">
                    <a16:creationId xmlns:a16="http://schemas.microsoft.com/office/drawing/2014/main" id="{A92888B8-778C-616F-FC68-39B423434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1" y="5376"/>
                <a:ext cx="117" cy="115"/>
              </a:xfrm>
              <a:custGeom>
                <a:avLst/>
                <a:gdLst>
                  <a:gd name="T0" fmla="*/ 59 w 67"/>
                  <a:gd name="T1" fmla="*/ 66 h 66"/>
                  <a:gd name="T2" fmla="*/ 55 w 67"/>
                  <a:gd name="T3" fmla="*/ 65 h 66"/>
                  <a:gd name="T4" fmla="*/ 2 w 67"/>
                  <a:gd name="T5" fmla="*/ 13 h 66"/>
                  <a:gd name="T6" fmla="*/ 5 w 67"/>
                  <a:gd name="T7" fmla="*/ 2 h 66"/>
                  <a:gd name="T8" fmla="*/ 16 w 67"/>
                  <a:gd name="T9" fmla="*/ 5 h 66"/>
                  <a:gd name="T10" fmla="*/ 62 w 67"/>
                  <a:gd name="T11" fmla="*/ 51 h 66"/>
                  <a:gd name="T12" fmla="*/ 65 w 67"/>
                  <a:gd name="T13" fmla="*/ 62 h 66"/>
                  <a:gd name="T14" fmla="*/ 59 w 67"/>
                  <a:gd name="T15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7" h="66">
                    <a:moveTo>
                      <a:pt x="59" y="66"/>
                    </a:moveTo>
                    <a:cubicBezTo>
                      <a:pt x="57" y="66"/>
                      <a:pt x="56" y="66"/>
                      <a:pt x="55" y="65"/>
                    </a:cubicBezTo>
                    <a:cubicBezTo>
                      <a:pt x="34" y="54"/>
                      <a:pt x="15" y="34"/>
                      <a:pt x="2" y="13"/>
                    </a:cubicBezTo>
                    <a:cubicBezTo>
                      <a:pt x="0" y="9"/>
                      <a:pt x="1" y="4"/>
                      <a:pt x="5" y="2"/>
                    </a:cubicBezTo>
                    <a:cubicBezTo>
                      <a:pt x="9" y="0"/>
                      <a:pt x="13" y="1"/>
                      <a:pt x="16" y="5"/>
                    </a:cubicBezTo>
                    <a:cubicBezTo>
                      <a:pt x="27" y="24"/>
                      <a:pt x="44" y="41"/>
                      <a:pt x="62" y="51"/>
                    </a:cubicBezTo>
                    <a:cubicBezTo>
                      <a:pt x="66" y="53"/>
                      <a:pt x="67" y="58"/>
                      <a:pt x="65" y="62"/>
                    </a:cubicBezTo>
                    <a:cubicBezTo>
                      <a:pt x="64" y="64"/>
                      <a:pt x="61" y="66"/>
                      <a:pt x="59" y="6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4" name="Freeform 47">
                <a:extLst>
                  <a:ext uri="{FF2B5EF4-FFF2-40B4-BE49-F238E27FC236}">
                    <a16:creationId xmlns:a16="http://schemas.microsoft.com/office/drawing/2014/main" id="{3635F4A9-22D0-6F6A-2970-EF3E1F4EA1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2" y="4931"/>
                <a:ext cx="1150" cy="425"/>
              </a:xfrm>
              <a:custGeom>
                <a:avLst/>
                <a:gdLst>
                  <a:gd name="T0" fmla="*/ 622 w 661"/>
                  <a:gd name="T1" fmla="*/ 244 h 244"/>
                  <a:gd name="T2" fmla="*/ 489 w 661"/>
                  <a:gd name="T3" fmla="*/ 192 h 244"/>
                  <a:gd name="T4" fmla="*/ 171 w 661"/>
                  <a:gd name="T5" fmla="*/ 131 h 244"/>
                  <a:gd name="T6" fmla="*/ 3 w 661"/>
                  <a:gd name="T7" fmla="*/ 14 h 244"/>
                  <a:gd name="T8" fmla="*/ 4 w 661"/>
                  <a:gd name="T9" fmla="*/ 3 h 244"/>
                  <a:gd name="T10" fmla="*/ 15 w 661"/>
                  <a:gd name="T11" fmla="*/ 4 h 244"/>
                  <a:gd name="T12" fmla="*/ 178 w 661"/>
                  <a:gd name="T13" fmla="*/ 117 h 244"/>
                  <a:gd name="T14" fmla="*/ 489 w 661"/>
                  <a:gd name="T15" fmla="*/ 176 h 244"/>
                  <a:gd name="T16" fmla="*/ 493 w 661"/>
                  <a:gd name="T17" fmla="*/ 175 h 244"/>
                  <a:gd name="T18" fmla="*/ 496 w 661"/>
                  <a:gd name="T19" fmla="*/ 177 h 244"/>
                  <a:gd name="T20" fmla="*/ 626 w 661"/>
                  <a:gd name="T21" fmla="*/ 229 h 244"/>
                  <a:gd name="T22" fmla="*/ 647 w 661"/>
                  <a:gd name="T23" fmla="*/ 202 h 244"/>
                  <a:gd name="T24" fmla="*/ 658 w 661"/>
                  <a:gd name="T25" fmla="*/ 202 h 244"/>
                  <a:gd name="T26" fmla="*/ 658 w 661"/>
                  <a:gd name="T27" fmla="*/ 213 h 244"/>
                  <a:gd name="T28" fmla="*/ 637 w 661"/>
                  <a:gd name="T29" fmla="*/ 241 h 244"/>
                  <a:gd name="T30" fmla="*/ 635 w 661"/>
                  <a:gd name="T31" fmla="*/ 244 h 244"/>
                  <a:gd name="T32" fmla="*/ 632 w 661"/>
                  <a:gd name="T33" fmla="*/ 244 h 244"/>
                  <a:gd name="T34" fmla="*/ 622 w 661"/>
                  <a:gd name="T35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1" h="244">
                    <a:moveTo>
                      <a:pt x="622" y="244"/>
                    </a:moveTo>
                    <a:cubicBezTo>
                      <a:pt x="601" y="244"/>
                      <a:pt x="549" y="239"/>
                      <a:pt x="489" y="192"/>
                    </a:cubicBezTo>
                    <a:cubicBezTo>
                      <a:pt x="466" y="196"/>
                      <a:pt x="341" y="213"/>
                      <a:pt x="171" y="131"/>
                    </a:cubicBezTo>
                    <a:cubicBezTo>
                      <a:pt x="68" y="82"/>
                      <a:pt x="23" y="40"/>
                      <a:pt x="3" y="14"/>
                    </a:cubicBezTo>
                    <a:cubicBezTo>
                      <a:pt x="0" y="10"/>
                      <a:pt x="1" y="6"/>
                      <a:pt x="4" y="3"/>
                    </a:cubicBezTo>
                    <a:cubicBezTo>
                      <a:pt x="8" y="0"/>
                      <a:pt x="13" y="1"/>
                      <a:pt x="15" y="4"/>
                    </a:cubicBezTo>
                    <a:cubicBezTo>
                      <a:pt x="34" y="29"/>
                      <a:pt x="78" y="69"/>
                      <a:pt x="178" y="117"/>
                    </a:cubicBezTo>
                    <a:cubicBezTo>
                      <a:pt x="357" y="204"/>
                      <a:pt x="488" y="176"/>
                      <a:pt x="489" y="176"/>
                    </a:cubicBezTo>
                    <a:cubicBezTo>
                      <a:pt x="493" y="175"/>
                      <a:pt x="493" y="175"/>
                      <a:pt x="493" y="175"/>
                    </a:cubicBezTo>
                    <a:cubicBezTo>
                      <a:pt x="496" y="177"/>
                      <a:pt x="496" y="177"/>
                      <a:pt x="496" y="177"/>
                    </a:cubicBezTo>
                    <a:cubicBezTo>
                      <a:pt x="560" y="228"/>
                      <a:pt x="613" y="229"/>
                      <a:pt x="626" y="229"/>
                    </a:cubicBezTo>
                    <a:cubicBezTo>
                      <a:pt x="631" y="222"/>
                      <a:pt x="642" y="207"/>
                      <a:pt x="647" y="202"/>
                    </a:cubicBezTo>
                    <a:cubicBezTo>
                      <a:pt x="650" y="199"/>
                      <a:pt x="655" y="199"/>
                      <a:pt x="658" y="202"/>
                    </a:cubicBezTo>
                    <a:cubicBezTo>
                      <a:pt x="661" y="205"/>
                      <a:pt x="661" y="210"/>
                      <a:pt x="658" y="213"/>
                    </a:cubicBezTo>
                    <a:cubicBezTo>
                      <a:pt x="654" y="217"/>
                      <a:pt x="643" y="232"/>
                      <a:pt x="637" y="241"/>
                    </a:cubicBezTo>
                    <a:cubicBezTo>
                      <a:pt x="635" y="244"/>
                      <a:pt x="635" y="244"/>
                      <a:pt x="635" y="244"/>
                    </a:cubicBezTo>
                    <a:cubicBezTo>
                      <a:pt x="632" y="244"/>
                      <a:pt x="632" y="244"/>
                      <a:pt x="632" y="244"/>
                    </a:cubicBezTo>
                    <a:cubicBezTo>
                      <a:pt x="631" y="244"/>
                      <a:pt x="628" y="244"/>
                      <a:pt x="622" y="24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5" name="Freeform 48">
                <a:extLst>
                  <a:ext uri="{FF2B5EF4-FFF2-40B4-BE49-F238E27FC236}">
                    <a16:creationId xmlns:a16="http://schemas.microsoft.com/office/drawing/2014/main" id="{518336EC-1830-2BAE-D3F0-94B088DA24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34" y="5326"/>
                <a:ext cx="80" cy="64"/>
              </a:xfrm>
              <a:custGeom>
                <a:avLst/>
                <a:gdLst>
                  <a:gd name="T0" fmla="*/ 37 w 46"/>
                  <a:gd name="T1" fmla="*/ 37 h 37"/>
                  <a:gd name="T2" fmla="*/ 33 w 46"/>
                  <a:gd name="T3" fmla="*/ 36 h 37"/>
                  <a:gd name="T4" fmla="*/ 4 w 46"/>
                  <a:gd name="T5" fmla="*/ 16 h 37"/>
                  <a:gd name="T6" fmla="*/ 2 w 46"/>
                  <a:gd name="T7" fmla="*/ 5 h 37"/>
                  <a:gd name="T8" fmla="*/ 13 w 46"/>
                  <a:gd name="T9" fmla="*/ 3 h 37"/>
                  <a:gd name="T10" fmla="*/ 42 w 46"/>
                  <a:gd name="T11" fmla="*/ 23 h 37"/>
                  <a:gd name="T12" fmla="*/ 44 w 46"/>
                  <a:gd name="T13" fmla="*/ 34 h 37"/>
                  <a:gd name="T14" fmla="*/ 37 w 46"/>
                  <a:gd name="T1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" h="37">
                    <a:moveTo>
                      <a:pt x="37" y="37"/>
                    </a:moveTo>
                    <a:cubicBezTo>
                      <a:pt x="36" y="37"/>
                      <a:pt x="34" y="36"/>
                      <a:pt x="33" y="3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1" y="13"/>
                      <a:pt x="0" y="8"/>
                      <a:pt x="2" y="5"/>
                    </a:cubicBezTo>
                    <a:cubicBezTo>
                      <a:pt x="5" y="1"/>
                      <a:pt x="10" y="0"/>
                      <a:pt x="13" y="3"/>
                    </a:cubicBezTo>
                    <a:cubicBezTo>
                      <a:pt x="42" y="23"/>
                      <a:pt x="42" y="23"/>
                      <a:pt x="42" y="23"/>
                    </a:cubicBezTo>
                    <a:cubicBezTo>
                      <a:pt x="45" y="25"/>
                      <a:pt x="46" y="30"/>
                      <a:pt x="44" y="34"/>
                    </a:cubicBezTo>
                    <a:cubicBezTo>
                      <a:pt x="42" y="36"/>
                      <a:pt x="40" y="37"/>
                      <a:pt x="37" y="3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6" name="Freeform 49">
                <a:extLst>
                  <a:ext uri="{FF2B5EF4-FFF2-40B4-BE49-F238E27FC236}">
                    <a16:creationId xmlns:a16="http://schemas.microsoft.com/office/drawing/2014/main" id="{DCFDF8FF-0D9F-251C-73EC-CFEF0C673F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3" y="5046"/>
                <a:ext cx="292" cy="599"/>
              </a:xfrm>
              <a:custGeom>
                <a:avLst/>
                <a:gdLst>
                  <a:gd name="T0" fmla="*/ 9 w 168"/>
                  <a:gd name="T1" fmla="*/ 344 h 344"/>
                  <a:gd name="T2" fmla="*/ 1 w 168"/>
                  <a:gd name="T3" fmla="*/ 338 h 344"/>
                  <a:gd name="T4" fmla="*/ 7 w 168"/>
                  <a:gd name="T5" fmla="*/ 329 h 344"/>
                  <a:gd name="T6" fmla="*/ 104 w 168"/>
                  <a:gd name="T7" fmla="*/ 223 h 344"/>
                  <a:gd name="T8" fmla="*/ 104 w 168"/>
                  <a:gd name="T9" fmla="*/ 222 h 344"/>
                  <a:gd name="T10" fmla="*/ 105 w 168"/>
                  <a:gd name="T11" fmla="*/ 220 h 344"/>
                  <a:gd name="T12" fmla="*/ 135 w 168"/>
                  <a:gd name="T13" fmla="*/ 12 h 344"/>
                  <a:gd name="T14" fmla="*/ 139 w 168"/>
                  <a:gd name="T15" fmla="*/ 2 h 344"/>
                  <a:gd name="T16" fmla="*/ 149 w 168"/>
                  <a:gd name="T17" fmla="*/ 6 h 344"/>
                  <a:gd name="T18" fmla="*/ 119 w 168"/>
                  <a:gd name="T19" fmla="*/ 228 h 344"/>
                  <a:gd name="T20" fmla="*/ 10 w 168"/>
                  <a:gd name="T21" fmla="*/ 344 h 344"/>
                  <a:gd name="T22" fmla="*/ 9 w 168"/>
                  <a:gd name="T23" fmla="*/ 344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4">
                    <a:moveTo>
                      <a:pt x="9" y="344"/>
                    </a:moveTo>
                    <a:cubicBezTo>
                      <a:pt x="5" y="344"/>
                      <a:pt x="2" y="342"/>
                      <a:pt x="1" y="338"/>
                    </a:cubicBezTo>
                    <a:cubicBezTo>
                      <a:pt x="0" y="334"/>
                      <a:pt x="3" y="330"/>
                      <a:pt x="7" y="329"/>
                    </a:cubicBezTo>
                    <a:cubicBezTo>
                      <a:pt x="82" y="311"/>
                      <a:pt x="104" y="224"/>
                      <a:pt x="104" y="223"/>
                    </a:cubicBezTo>
                    <a:cubicBezTo>
                      <a:pt x="104" y="222"/>
                      <a:pt x="104" y="222"/>
                      <a:pt x="104" y="222"/>
                    </a:cubicBezTo>
                    <a:cubicBezTo>
                      <a:pt x="105" y="220"/>
                      <a:pt x="105" y="220"/>
                      <a:pt x="105" y="220"/>
                    </a:cubicBezTo>
                    <a:cubicBezTo>
                      <a:pt x="152" y="156"/>
                      <a:pt x="147" y="43"/>
                      <a:pt x="135" y="12"/>
                    </a:cubicBezTo>
                    <a:cubicBezTo>
                      <a:pt x="133" y="8"/>
                      <a:pt x="135" y="3"/>
                      <a:pt x="139" y="2"/>
                    </a:cubicBezTo>
                    <a:cubicBezTo>
                      <a:pt x="143" y="0"/>
                      <a:pt x="148" y="2"/>
                      <a:pt x="149" y="6"/>
                    </a:cubicBezTo>
                    <a:cubicBezTo>
                      <a:pt x="163" y="41"/>
                      <a:pt x="168" y="158"/>
                      <a:pt x="119" y="228"/>
                    </a:cubicBezTo>
                    <a:cubicBezTo>
                      <a:pt x="115" y="241"/>
                      <a:pt x="91" y="325"/>
                      <a:pt x="10" y="344"/>
                    </a:cubicBezTo>
                    <a:cubicBezTo>
                      <a:pt x="10" y="344"/>
                      <a:pt x="9" y="344"/>
                      <a:pt x="9" y="34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7" name="Freeform 50">
                <a:extLst>
                  <a:ext uri="{FF2B5EF4-FFF2-40B4-BE49-F238E27FC236}">
                    <a16:creationId xmlns:a16="http://schemas.microsoft.com/office/drawing/2014/main" id="{5569329C-D75B-C16A-B868-EAEC924A3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69" y="4468"/>
                <a:ext cx="103" cy="136"/>
              </a:xfrm>
              <a:custGeom>
                <a:avLst/>
                <a:gdLst>
                  <a:gd name="T0" fmla="*/ 51 w 59"/>
                  <a:gd name="T1" fmla="*/ 78 h 78"/>
                  <a:gd name="T2" fmla="*/ 51 w 59"/>
                  <a:gd name="T3" fmla="*/ 78 h 78"/>
                  <a:gd name="T4" fmla="*/ 44 w 59"/>
                  <a:gd name="T5" fmla="*/ 70 h 78"/>
                  <a:gd name="T6" fmla="*/ 6 w 59"/>
                  <a:gd name="T7" fmla="*/ 16 h 78"/>
                  <a:gd name="T8" fmla="*/ 1 w 59"/>
                  <a:gd name="T9" fmla="*/ 7 h 78"/>
                  <a:gd name="T10" fmla="*/ 11 w 59"/>
                  <a:gd name="T11" fmla="*/ 2 h 78"/>
                  <a:gd name="T12" fmla="*/ 59 w 59"/>
                  <a:gd name="T13" fmla="*/ 71 h 78"/>
                  <a:gd name="T14" fmla="*/ 51 w 59"/>
                  <a:gd name="T15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" h="78">
                    <a:moveTo>
                      <a:pt x="51" y="78"/>
                    </a:moveTo>
                    <a:cubicBezTo>
                      <a:pt x="51" y="78"/>
                      <a:pt x="51" y="78"/>
                      <a:pt x="51" y="78"/>
                    </a:cubicBezTo>
                    <a:cubicBezTo>
                      <a:pt x="47" y="78"/>
                      <a:pt x="44" y="75"/>
                      <a:pt x="44" y="70"/>
                    </a:cubicBezTo>
                    <a:cubicBezTo>
                      <a:pt x="44" y="44"/>
                      <a:pt x="24" y="23"/>
                      <a:pt x="6" y="16"/>
                    </a:cubicBezTo>
                    <a:cubicBezTo>
                      <a:pt x="2" y="15"/>
                      <a:pt x="0" y="11"/>
                      <a:pt x="1" y="7"/>
                    </a:cubicBezTo>
                    <a:cubicBezTo>
                      <a:pt x="3" y="2"/>
                      <a:pt x="7" y="0"/>
                      <a:pt x="11" y="2"/>
                    </a:cubicBezTo>
                    <a:cubicBezTo>
                      <a:pt x="35" y="10"/>
                      <a:pt x="59" y="36"/>
                      <a:pt x="59" y="71"/>
                    </a:cubicBezTo>
                    <a:cubicBezTo>
                      <a:pt x="59" y="75"/>
                      <a:pt x="56" y="78"/>
                      <a:pt x="51" y="7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8" name="Freeform 51">
                <a:extLst>
                  <a:ext uri="{FF2B5EF4-FFF2-40B4-BE49-F238E27FC236}">
                    <a16:creationId xmlns:a16="http://schemas.microsoft.com/office/drawing/2014/main" id="{64E49A29-5AA3-B018-3DD7-FB6BB5404C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50" y="3974"/>
                <a:ext cx="155" cy="236"/>
              </a:xfrm>
              <a:custGeom>
                <a:avLst/>
                <a:gdLst>
                  <a:gd name="T0" fmla="*/ 9 w 89"/>
                  <a:gd name="T1" fmla="*/ 136 h 136"/>
                  <a:gd name="T2" fmla="*/ 2 w 89"/>
                  <a:gd name="T3" fmla="*/ 132 h 136"/>
                  <a:gd name="T4" fmla="*/ 5 w 89"/>
                  <a:gd name="T5" fmla="*/ 121 h 136"/>
                  <a:gd name="T6" fmla="*/ 73 w 89"/>
                  <a:gd name="T7" fmla="*/ 7 h 136"/>
                  <a:gd name="T8" fmla="*/ 82 w 89"/>
                  <a:gd name="T9" fmla="*/ 0 h 136"/>
                  <a:gd name="T10" fmla="*/ 89 w 89"/>
                  <a:gd name="T11" fmla="*/ 8 h 136"/>
                  <a:gd name="T12" fmla="*/ 13 w 89"/>
                  <a:gd name="T13" fmla="*/ 135 h 136"/>
                  <a:gd name="T14" fmla="*/ 9 w 89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9" h="136">
                    <a:moveTo>
                      <a:pt x="9" y="136"/>
                    </a:moveTo>
                    <a:cubicBezTo>
                      <a:pt x="6" y="136"/>
                      <a:pt x="4" y="134"/>
                      <a:pt x="2" y="132"/>
                    </a:cubicBezTo>
                    <a:cubicBezTo>
                      <a:pt x="0" y="128"/>
                      <a:pt x="1" y="123"/>
                      <a:pt x="5" y="121"/>
                    </a:cubicBezTo>
                    <a:cubicBezTo>
                      <a:pt x="62" y="89"/>
                      <a:pt x="72" y="31"/>
                      <a:pt x="73" y="7"/>
                    </a:cubicBezTo>
                    <a:cubicBezTo>
                      <a:pt x="74" y="3"/>
                      <a:pt x="77" y="0"/>
                      <a:pt x="82" y="0"/>
                    </a:cubicBezTo>
                    <a:cubicBezTo>
                      <a:pt x="86" y="0"/>
                      <a:pt x="89" y="4"/>
                      <a:pt x="89" y="8"/>
                    </a:cubicBezTo>
                    <a:cubicBezTo>
                      <a:pt x="87" y="34"/>
                      <a:pt x="76" y="98"/>
                      <a:pt x="13" y="135"/>
                    </a:cubicBezTo>
                    <a:cubicBezTo>
                      <a:pt x="12" y="136"/>
                      <a:pt x="10" y="136"/>
                      <a:pt x="9" y="13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9" name="Freeform 52">
                <a:extLst>
                  <a:ext uri="{FF2B5EF4-FFF2-40B4-BE49-F238E27FC236}">
                    <a16:creationId xmlns:a16="http://schemas.microsoft.com/office/drawing/2014/main" id="{08A23FAA-2C66-805E-60BA-EC3DAC8A1F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3" y="3115"/>
                <a:ext cx="365" cy="112"/>
              </a:xfrm>
              <a:custGeom>
                <a:avLst/>
                <a:gdLst>
                  <a:gd name="T0" fmla="*/ 201 w 210"/>
                  <a:gd name="T1" fmla="*/ 64 h 64"/>
                  <a:gd name="T2" fmla="*/ 195 w 210"/>
                  <a:gd name="T3" fmla="*/ 61 h 64"/>
                  <a:gd name="T4" fmla="*/ 71 w 210"/>
                  <a:gd name="T5" fmla="*/ 19 h 64"/>
                  <a:gd name="T6" fmla="*/ 16 w 210"/>
                  <a:gd name="T7" fmla="*/ 49 h 64"/>
                  <a:gd name="T8" fmla="*/ 8 w 210"/>
                  <a:gd name="T9" fmla="*/ 57 h 64"/>
                  <a:gd name="T10" fmla="*/ 8 w 210"/>
                  <a:gd name="T11" fmla="*/ 57 h 64"/>
                  <a:gd name="T12" fmla="*/ 0 w 210"/>
                  <a:gd name="T13" fmla="*/ 49 h 64"/>
                  <a:gd name="T14" fmla="*/ 70 w 210"/>
                  <a:gd name="T15" fmla="*/ 3 h 64"/>
                  <a:gd name="T16" fmla="*/ 207 w 210"/>
                  <a:gd name="T17" fmla="*/ 51 h 64"/>
                  <a:gd name="T18" fmla="*/ 206 w 210"/>
                  <a:gd name="T19" fmla="*/ 62 h 64"/>
                  <a:gd name="T20" fmla="*/ 201 w 210"/>
                  <a:gd name="T2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0" h="64">
                    <a:moveTo>
                      <a:pt x="201" y="64"/>
                    </a:moveTo>
                    <a:cubicBezTo>
                      <a:pt x="199" y="64"/>
                      <a:pt x="197" y="63"/>
                      <a:pt x="195" y="61"/>
                    </a:cubicBezTo>
                    <a:cubicBezTo>
                      <a:pt x="175" y="39"/>
                      <a:pt x="131" y="14"/>
                      <a:pt x="71" y="19"/>
                    </a:cubicBezTo>
                    <a:cubicBezTo>
                      <a:pt x="30" y="22"/>
                      <a:pt x="16" y="37"/>
                      <a:pt x="16" y="49"/>
                    </a:cubicBezTo>
                    <a:cubicBezTo>
                      <a:pt x="16" y="53"/>
                      <a:pt x="12" y="57"/>
                      <a:pt x="8" y="57"/>
                    </a:cubicBezTo>
                    <a:cubicBezTo>
                      <a:pt x="8" y="57"/>
                      <a:pt x="8" y="57"/>
                      <a:pt x="8" y="57"/>
                    </a:cubicBezTo>
                    <a:cubicBezTo>
                      <a:pt x="4" y="57"/>
                      <a:pt x="0" y="53"/>
                      <a:pt x="0" y="49"/>
                    </a:cubicBezTo>
                    <a:cubicBezTo>
                      <a:pt x="0" y="30"/>
                      <a:pt x="19" y="7"/>
                      <a:pt x="70" y="3"/>
                    </a:cubicBezTo>
                    <a:cubicBezTo>
                      <a:pt x="111" y="0"/>
                      <a:pt x="171" y="11"/>
                      <a:pt x="207" y="51"/>
                    </a:cubicBezTo>
                    <a:cubicBezTo>
                      <a:pt x="210" y="54"/>
                      <a:pt x="209" y="59"/>
                      <a:pt x="206" y="62"/>
                    </a:cubicBezTo>
                    <a:cubicBezTo>
                      <a:pt x="205" y="63"/>
                      <a:pt x="203" y="64"/>
                      <a:pt x="201" y="6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0" name="Freeform 53">
                <a:extLst>
                  <a:ext uri="{FF2B5EF4-FFF2-40B4-BE49-F238E27FC236}">
                    <a16:creationId xmlns:a16="http://schemas.microsoft.com/office/drawing/2014/main" id="{0ABB2295-2E61-AA5F-DB39-F50A6CF2B6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0" y="2959"/>
                <a:ext cx="43" cy="122"/>
              </a:xfrm>
              <a:custGeom>
                <a:avLst/>
                <a:gdLst>
                  <a:gd name="T0" fmla="*/ 17 w 25"/>
                  <a:gd name="T1" fmla="*/ 70 h 70"/>
                  <a:gd name="T2" fmla="*/ 9 w 25"/>
                  <a:gd name="T3" fmla="*/ 64 h 70"/>
                  <a:gd name="T4" fmla="*/ 5 w 25"/>
                  <a:gd name="T5" fmla="*/ 7 h 70"/>
                  <a:gd name="T6" fmla="*/ 14 w 25"/>
                  <a:gd name="T7" fmla="*/ 1 h 70"/>
                  <a:gd name="T8" fmla="*/ 20 w 25"/>
                  <a:gd name="T9" fmla="*/ 10 h 70"/>
                  <a:gd name="T10" fmla="*/ 24 w 25"/>
                  <a:gd name="T11" fmla="*/ 60 h 70"/>
                  <a:gd name="T12" fmla="*/ 19 w 25"/>
                  <a:gd name="T13" fmla="*/ 70 h 70"/>
                  <a:gd name="T14" fmla="*/ 17 w 25"/>
                  <a:gd name="T15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70">
                    <a:moveTo>
                      <a:pt x="17" y="70"/>
                    </a:moveTo>
                    <a:cubicBezTo>
                      <a:pt x="13" y="70"/>
                      <a:pt x="10" y="67"/>
                      <a:pt x="9" y="64"/>
                    </a:cubicBezTo>
                    <a:cubicBezTo>
                      <a:pt x="7" y="55"/>
                      <a:pt x="0" y="26"/>
                      <a:pt x="5" y="7"/>
                    </a:cubicBezTo>
                    <a:cubicBezTo>
                      <a:pt x="6" y="2"/>
                      <a:pt x="10" y="0"/>
                      <a:pt x="14" y="1"/>
                    </a:cubicBezTo>
                    <a:cubicBezTo>
                      <a:pt x="19" y="2"/>
                      <a:pt x="21" y="6"/>
                      <a:pt x="20" y="10"/>
                    </a:cubicBezTo>
                    <a:cubicBezTo>
                      <a:pt x="17" y="23"/>
                      <a:pt x="20" y="44"/>
                      <a:pt x="24" y="60"/>
                    </a:cubicBezTo>
                    <a:cubicBezTo>
                      <a:pt x="25" y="64"/>
                      <a:pt x="23" y="68"/>
                      <a:pt x="19" y="70"/>
                    </a:cubicBezTo>
                    <a:cubicBezTo>
                      <a:pt x="18" y="70"/>
                      <a:pt x="18" y="70"/>
                      <a:pt x="17" y="7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1" name="Freeform 54">
                <a:extLst>
                  <a:ext uri="{FF2B5EF4-FFF2-40B4-BE49-F238E27FC236}">
                    <a16:creationId xmlns:a16="http://schemas.microsoft.com/office/drawing/2014/main" id="{3275EAD5-DF8C-B9A7-39AC-5F9B3295FC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25" y="3787"/>
                <a:ext cx="157" cy="80"/>
              </a:xfrm>
              <a:custGeom>
                <a:avLst/>
                <a:gdLst>
                  <a:gd name="T0" fmla="*/ 56 w 90"/>
                  <a:gd name="T1" fmla="*/ 46 h 46"/>
                  <a:gd name="T2" fmla="*/ 2 w 90"/>
                  <a:gd name="T3" fmla="*/ 12 h 46"/>
                  <a:gd name="T4" fmla="*/ 6 w 90"/>
                  <a:gd name="T5" fmla="*/ 2 h 46"/>
                  <a:gd name="T6" fmla="*/ 16 w 90"/>
                  <a:gd name="T7" fmla="*/ 6 h 46"/>
                  <a:gd name="T8" fmla="*/ 78 w 90"/>
                  <a:gd name="T9" fmla="*/ 25 h 46"/>
                  <a:gd name="T10" fmla="*/ 88 w 90"/>
                  <a:gd name="T11" fmla="*/ 30 h 46"/>
                  <a:gd name="T12" fmla="*/ 84 w 90"/>
                  <a:gd name="T13" fmla="*/ 40 h 46"/>
                  <a:gd name="T14" fmla="*/ 56 w 90"/>
                  <a:gd name="T15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0" h="46">
                    <a:moveTo>
                      <a:pt x="56" y="46"/>
                    </a:moveTo>
                    <a:cubicBezTo>
                      <a:pt x="33" y="46"/>
                      <a:pt x="12" y="34"/>
                      <a:pt x="2" y="12"/>
                    </a:cubicBezTo>
                    <a:cubicBezTo>
                      <a:pt x="0" y="8"/>
                      <a:pt x="2" y="4"/>
                      <a:pt x="6" y="2"/>
                    </a:cubicBezTo>
                    <a:cubicBezTo>
                      <a:pt x="10" y="0"/>
                      <a:pt x="14" y="2"/>
                      <a:pt x="16" y="6"/>
                    </a:cubicBezTo>
                    <a:cubicBezTo>
                      <a:pt x="27" y="28"/>
                      <a:pt x="53" y="36"/>
                      <a:pt x="78" y="25"/>
                    </a:cubicBezTo>
                    <a:cubicBezTo>
                      <a:pt x="82" y="24"/>
                      <a:pt x="86" y="26"/>
                      <a:pt x="88" y="30"/>
                    </a:cubicBezTo>
                    <a:cubicBezTo>
                      <a:pt x="90" y="34"/>
                      <a:pt x="88" y="38"/>
                      <a:pt x="84" y="40"/>
                    </a:cubicBezTo>
                    <a:cubicBezTo>
                      <a:pt x="75" y="44"/>
                      <a:pt x="65" y="46"/>
                      <a:pt x="56" y="4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2" name="Freeform 55">
                <a:extLst>
                  <a:ext uri="{FF2B5EF4-FFF2-40B4-BE49-F238E27FC236}">
                    <a16:creationId xmlns:a16="http://schemas.microsoft.com/office/drawing/2014/main" id="{FBDEDD88-877C-BDC0-2248-B24FA311A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27" y="3169"/>
                <a:ext cx="179" cy="145"/>
              </a:xfrm>
              <a:custGeom>
                <a:avLst/>
                <a:gdLst>
                  <a:gd name="T0" fmla="*/ 8 w 103"/>
                  <a:gd name="T1" fmla="*/ 83 h 83"/>
                  <a:gd name="T2" fmla="*/ 7 w 103"/>
                  <a:gd name="T3" fmla="*/ 83 h 83"/>
                  <a:gd name="T4" fmla="*/ 0 w 103"/>
                  <a:gd name="T5" fmla="*/ 74 h 83"/>
                  <a:gd name="T6" fmla="*/ 37 w 103"/>
                  <a:gd name="T7" fmla="*/ 20 h 83"/>
                  <a:gd name="T8" fmla="*/ 96 w 103"/>
                  <a:gd name="T9" fmla="*/ 1 h 83"/>
                  <a:gd name="T10" fmla="*/ 103 w 103"/>
                  <a:gd name="T11" fmla="*/ 9 h 83"/>
                  <a:gd name="T12" fmla="*/ 95 w 103"/>
                  <a:gd name="T13" fmla="*/ 17 h 83"/>
                  <a:gd name="T14" fmla="*/ 16 w 103"/>
                  <a:gd name="T15" fmla="*/ 76 h 83"/>
                  <a:gd name="T16" fmla="*/ 8 w 103"/>
                  <a:gd name="T1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3" h="83">
                    <a:moveTo>
                      <a:pt x="8" y="83"/>
                    </a:moveTo>
                    <a:cubicBezTo>
                      <a:pt x="7" y="83"/>
                      <a:pt x="7" y="83"/>
                      <a:pt x="7" y="83"/>
                    </a:cubicBezTo>
                    <a:cubicBezTo>
                      <a:pt x="3" y="83"/>
                      <a:pt x="0" y="79"/>
                      <a:pt x="0" y="74"/>
                    </a:cubicBezTo>
                    <a:cubicBezTo>
                      <a:pt x="3" y="54"/>
                      <a:pt x="16" y="34"/>
                      <a:pt x="37" y="20"/>
                    </a:cubicBezTo>
                    <a:cubicBezTo>
                      <a:pt x="55" y="7"/>
                      <a:pt x="77" y="0"/>
                      <a:pt x="96" y="1"/>
                    </a:cubicBezTo>
                    <a:cubicBezTo>
                      <a:pt x="100" y="1"/>
                      <a:pt x="103" y="5"/>
                      <a:pt x="103" y="9"/>
                    </a:cubicBezTo>
                    <a:cubicBezTo>
                      <a:pt x="103" y="14"/>
                      <a:pt x="99" y="17"/>
                      <a:pt x="95" y="17"/>
                    </a:cubicBezTo>
                    <a:cubicBezTo>
                      <a:pt x="66" y="16"/>
                      <a:pt x="20" y="40"/>
                      <a:pt x="16" y="76"/>
                    </a:cubicBezTo>
                    <a:cubicBezTo>
                      <a:pt x="15" y="80"/>
                      <a:pt x="12" y="83"/>
                      <a:pt x="8" y="8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3" name="Freeform 56">
                <a:extLst>
                  <a:ext uri="{FF2B5EF4-FFF2-40B4-BE49-F238E27FC236}">
                    <a16:creationId xmlns:a16="http://schemas.microsoft.com/office/drawing/2014/main" id="{B7FFF880-8FFF-48E9-2EC6-17AAE6AE22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95" y="2377"/>
                <a:ext cx="588" cy="1184"/>
              </a:xfrm>
              <a:custGeom>
                <a:avLst/>
                <a:gdLst>
                  <a:gd name="T0" fmla="*/ 46 w 338"/>
                  <a:gd name="T1" fmla="*/ 680 h 680"/>
                  <a:gd name="T2" fmla="*/ 39 w 338"/>
                  <a:gd name="T3" fmla="*/ 675 h 680"/>
                  <a:gd name="T4" fmla="*/ 27 w 338"/>
                  <a:gd name="T5" fmla="*/ 487 h 680"/>
                  <a:gd name="T6" fmla="*/ 131 w 338"/>
                  <a:gd name="T7" fmla="*/ 196 h 680"/>
                  <a:gd name="T8" fmla="*/ 328 w 338"/>
                  <a:gd name="T9" fmla="*/ 1 h 680"/>
                  <a:gd name="T10" fmla="*/ 337 w 338"/>
                  <a:gd name="T11" fmla="*/ 7 h 680"/>
                  <a:gd name="T12" fmla="*/ 331 w 338"/>
                  <a:gd name="T13" fmla="*/ 16 h 680"/>
                  <a:gd name="T14" fmla="*/ 146 w 338"/>
                  <a:gd name="T15" fmla="*/ 200 h 680"/>
                  <a:gd name="T16" fmla="*/ 144 w 338"/>
                  <a:gd name="T17" fmla="*/ 205 h 680"/>
                  <a:gd name="T18" fmla="*/ 42 w 338"/>
                  <a:gd name="T19" fmla="*/ 486 h 680"/>
                  <a:gd name="T20" fmla="*/ 42 w 338"/>
                  <a:gd name="T21" fmla="*/ 490 h 680"/>
                  <a:gd name="T22" fmla="*/ 53 w 338"/>
                  <a:gd name="T23" fmla="*/ 669 h 680"/>
                  <a:gd name="T24" fmla="*/ 49 w 338"/>
                  <a:gd name="T25" fmla="*/ 679 h 680"/>
                  <a:gd name="T26" fmla="*/ 46 w 338"/>
                  <a:gd name="T27" fmla="*/ 680 h 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8" h="680">
                    <a:moveTo>
                      <a:pt x="46" y="680"/>
                    </a:moveTo>
                    <a:cubicBezTo>
                      <a:pt x="43" y="680"/>
                      <a:pt x="40" y="678"/>
                      <a:pt x="39" y="675"/>
                    </a:cubicBezTo>
                    <a:cubicBezTo>
                      <a:pt x="37" y="672"/>
                      <a:pt x="0" y="583"/>
                      <a:pt x="27" y="487"/>
                    </a:cubicBezTo>
                    <a:cubicBezTo>
                      <a:pt x="25" y="469"/>
                      <a:pt x="13" y="324"/>
                      <a:pt x="131" y="196"/>
                    </a:cubicBezTo>
                    <a:cubicBezTo>
                      <a:pt x="134" y="175"/>
                      <a:pt x="160" y="41"/>
                      <a:pt x="328" y="1"/>
                    </a:cubicBezTo>
                    <a:cubicBezTo>
                      <a:pt x="332" y="0"/>
                      <a:pt x="336" y="3"/>
                      <a:pt x="337" y="7"/>
                    </a:cubicBezTo>
                    <a:cubicBezTo>
                      <a:pt x="338" y="11"/>
                      <a:pt x="335" y="15"/>
                      <a:pt x="331" y="16"/>
                    </a:cubicBezTo>
                    <a:cubicBezTo>
                      <a:pt x="161" y="56"/>
                      <a:pt x="146" y="199"/>
                      <a:pt x="146" y="200"/>
                    </a:cubicBezTo>
                    <a:cubicBezTo>
                      <a:pt x="146" y="202"/>
                      <a:pt x="145" y="203"/>
                      <a:pt x="144" y="205"/>
                    </a:cubicBezTo>
                    <a:cubicBezTo>
                      <a:pt x="23" y="334"/>
                      <a:pt x="42" y="485"/>
                      <a:pt x="42" y="486"/>
                    </a:cubicBezTo>
                    <a:cubicBezTo>
                      <a:pt x="42" y="487"/>
                      <a:pt x="42" y="489"/>
                      <a:pt x="42" y="490"/>
                    </a:cubicBezTo>
                    <a:cubicBezTo>
                      <a:pt x="16" y="581"/>
                      <a:pt x="53" y="668"/>
                      <a:pt x="53" y="669"/>
                    </a:cubicBezTo>
                    <a:cubicBezTo>
                      <a:pt x="55" y="673"/>
                      <a:pt x="53" y="678"/>
                      <a:pt x="49" y="679"/>
                    </a:cubicBezTo>
                    <a:cubicBezTo>
                      <a:pt x="48" y="680"/>
                      <a:pt x="47" y="680"/>
                      <a:pt x="46" y="68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4" name="Freeform 57">
                <a:extLst>
                  <a:ext uri="{FF2B5EF4-FFF2-40B4-BE49-F238E27FC236}">
                    <a16:creationId xmlns:a16="http://schemas.microsoft.com/office/drawing/2014/main" id="{A36740D6-EA39-1C6A-88B4-A8A78C79C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9" y="3535"/>
                <a:ext cx="206" cy="90"/>
              </a:xfrm>
              <a:custGeom>
                <a:avLst/>
                <a:gdLst>
                  <a:gd name="T0" fmla="*/ 9 w 118"/>
                  <a:gd name="T1" fmla="*/ 52 h 52"/>
                  <a:gd name="T2" fmla="*/ 3 w 118"/>
                  <a:gd name="T3" fmla="*/ 48 h 52"/>
                  <a:gd name="T4" fmla="*/ 5 w 118"/>
                  <a:gd name="T5" fmla="*/ 37 h 52"/>
                  <a:gd name="T6" fmla="*/ 58 w 118"/>
                  <a:gd name="T7" fmla="*/ 2 h 52"/>
                  <a:gd name="T8" fmla="*/ 66 w 118"/>
                  <a:gd name="T9" fmla="*/ 2 h 52"/>
                  <a:gd name="T10" fmla="*/ 114 w 118"/>
                  <a:gd name="T11" fmla="*/ 31 h 52"/>
                  <a:gd name="T12" fmla="*/ 115 w 118"/>
                  <a:gd name="T13" fmla="*/ 42 h 52"/>
                  <a:gd name="T14" fmla="*/ 104 w 118"/>
                  <a:gd name="T15" fmla="*/ 44 h 52"/>
                  <a:gd name="T16" fmla="*/ 63 w 118"/>
                  <a:gd name="T17" fmla="*/ 18 h 52"/>
                  <a:gd name="T18" fmla="*/ 13 w 118"/>
                  <a:gd name="T19" fmla="*/ 51 h 52"/>
                  <a:gd name="T20" fmla="*/ 9 w 118"/>
                  <a:gd name="T21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8" h="52">
                    <a:moveTo>
                      <a:pt x="9" y="52"/>
                    </a:moveTo>
                    <a:cubicBezTo>
                      <a:pt x="7" y="52"/>
                      <a:pt x="4" y="51"/>
                      <a:pt x="3" y="48"/>
                    </a:cubicBezTo>
                    <a:cubicBezTo>
                      <a:pt x="0" y="45"/>
                      <a:pt x="1" y="40"/>
                      <a:pt x="5" y="37"/>
                    </a:cubicBezTo>
                    <a:cubicBezTo>
                      <a:pt x="39" y="16"/>
                      <a:pt x="58" y="2"/>
                      <a:pt x="58" y="2"/>
                    </a:cubicBezTo>
                    <a:cubicBezTo>
                      <a:pt x="61" y="0"/>
                      <a:pt x="64" y="0"/>
                      <a:pt x="66" y="2"/>
                    </a:cubicBezTo>
                    <a:cubicBezTo>
                      <a:pt x="67" y="2"/>
                      <a:pt x="92" y="15"/>
                      <a:pt x="114" y="31"/>
                    </a:cubicBezTo>
                    <a:cubicBezTo>
                      <a:pt x="117" y="34"/>
                      <a:pt x="118" y="39"/>
                      <a:pt x="115" y="42"/>
                    </a:cubicBezTo>
                    <a:cubicBezTo>
                      <a:pt x="113" y="46"/>
                      <a:pt x="108" y="46"/>
                      <a:pt x="104" y="44"/>
                    </a:cubicBezTo>
                    <a:cubicBezTo>
                      <a:pt x="89" y="32"/>
                      <a:pt x="71" y="22"/>
                      <a:pt x="63" y="18"/>
                    </a:cubicBezTo>
                    <a:cubicBezTo>
                      <a:pt x="56" y="23"/>
                      <a:pt x="39" y="35"/>
                      <a:pt x="13" y="51"/>
                    </a:cubicBezTo>
                    <a:cubicBezTo>
                      <a:pt x="12" y="51"/>
                      <a:pt x="11" y="52"/>
                      <a:pt x="9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5" name="Freeform 58">
                <a:extLst>
                  <a:ext uri="{FF2B5EF4-FFF2-40B4-BE49-F238E27FC236}">
                    <a16:creationId xmlns:a16="http://schemas.microsoft.com/office/drawing/2014/main" id="{41ED1609-A794-6D92-286C-860D2A57A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15" y="3166"/>
                <a:ext cx="99" cy="397"/>
              </a:xfrm>
              <a:custGeom>
                <a:avLst/>
                <a:gdLst>
                  <a:gd name="T0" fmla="*/ 12 w 57"/>
                  <a:gd name="T1" fmla="*/ 228 h 228"/>
                  <a:gd name="T2" fmla="*/ 7 w 57"/>
                  <a:gd name="T3" fmla="*/ 225 h 228"/>
                  <a:gd name="T4" fmla="*/ 1 w 57"/>
                  <a:gd name="T5" fmla="*/ 174 h 228"/>
                  <a:gd name="T6" fmla="*/ 43 w 57"/>
                  <a:gd name="T7" fmla="*/ 3 h 228"/>
                  <a:gd name="T8" fmla="*/ 54 w 57"/>
                  <a:gd name="T9" fmla="*/ 3 h 228"/>
                  <a:gd name="T10" fmla="*/ 54 w 57"/>
                  <a:gd name="T11" fmla="*/ 14 h 228"/>
                  <a:gd name="T12" fmla="*/ 18 w 57"/>
                  <a:gd name="T13" fmla="*/ 215 h 228"/>
                  <a:gd name="T14" fmla="*/ 18 w 57"/>
                  <a:gd name="T15" fmla="*/ 226 h 228"/>
                  <a:gd name="T16" fmla="*/ 12 w 57"/>
                  <a:gd name="T17" fmla="*/ 228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228">
                    <a:moveTo>
                      <a:pt x="12" y="228"/>
                    </a:moveTo>
                    <a:cubicBezTo>
                      <a:pt x="10" y="228"/>
                      <a:pt x="8" y="227"/>
                      <a:pt x="7" y="225"/>
                    </a:cubicBezTo>
                    <a:cubicBezTo>
                      <a:pt x="5" y="224"/>
                      <a:pt x="0" y="218"/>
                      <a:pt x="1" y="174"/>
                    </a:cubicBezTo>
                    <a:cubicBezTo>
                      <a:pt x="1" y="160"/>
                      <a:pt x="4" y="39"/>
                      <a:pt x="43" y="3"/>
                    </a:cubicBezTo>
                    <a:cubicBezTo>
                      <a:pt x="46" y="0"/>
                      <a:pt x="51" y="0"/>
                      <a:pt x="54" y="3"/>
                    </a:cubicBezTo>
                    <a:cubicBezTo>
                      <a:pt x="57" y="6"/>
                      <a:pt x="57" y="11"/>
                      <a:pt x="54" y="14"/>
                    </a:cubicBezTo>
                    <a:cubicBezTo>
                      <a:pt x="17" y="49"/>
                      <a:pt x="13" y="200"/>
                      <a:pt x="18" y="215"/>
                    </a:cubicBezTo>
                    <a:cubicBezTo>
                      <a:pt x="21" y="218"/>
                      <a:pt x="20" y="223"/>
                      <a:pt x="18" y="226"/>
                    </a:cubicBezTo>
                    <a:cubicBezTo>
                      <a:pt x="16" y="227"/>
                      <a:pt x="14" y="228"/>
                      <a:pt x="12" y="22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6" name="Freeform 59">
                <a:extLst>
                  <a:ext uri="{FF2B5EF4-FFF2-40B4-BE49-F238E27FC236}">
                    <a16:creationId xmlns:a16="http://schemas.microsoft.com/office/drawing/2014/main" id="{73A6C0B5-9ADF-7C6F-9223-E043B76AE1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4" y="2753"/>
                <a:ext cx="111" cy="232"/>
              </a:xfrm>
              <a:custGeom>
                <a:avLst/>
                <a:gdLst>
                  <a:gd name="T0" fmla="*/ 15 w 64"/>
                  <a:gd name="T1" fmla="*/ 133 h 133"/>
                  <a:gd name="T2" fmla="*/ 8 w 64"/>
                  <a:gd name="T3" fmla="*/ 129 h 133"/>
                  <a:gd name="T4" fmla="*/ 51 w 64"/>
                  <a:gd name="T5" fmla="*/ 2 h 133"/>
                  <a:gd name="T6" fmla="*/ 62 w 64"/>
                  <a:gd name="T7" fmla="*/ 3 h 133"/>
                  <a:gd name="T8" fmla="*/ 61 w 64"/>
                  <a:gd name="T9" fmla="*/ 14 h 133"/>
                  <a:gd name="T10" fmla="*/ 22 w 64"/>
                  <a:gd name="T11" fmla="*/ 121 h 133"/>
                  <a:gd name="T12" fmla="*/ 19 w 64"/>
                  <a:gd name="T13" fmla="*/ 131 h 133"/>
                  <a:gd name="T14" fmla="*/ 15 w 64"/>
                  <a:gd name="T1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33">
                    <a:moveTo>
                      <a:pt x="15" y="133"/>
                    </a:moveTo>
                    <a:cubicBezTo>
                      <a:pt x="12" y="133"/>
                      <a:pt x="10" y="131"/>
                      <a:pt x="8" y="129"/>
                    </a:cubicBezTo>
                    <a:cubicBezTo>
                      <a:pt x="0" y="116"/>
                      <a:pt x="16" y="33"/>
                      <a:pt x="51" y="2"/>
                    </a:cubicBezTo>
                    <a:cubicBezTo>
                      <a:pt x="54" y="0"/>
                      <a:pt x="59" y="0"/>
                      <a:pt x="62" y="3"/>
                    </a:cubicBezTo>
                    <a:cubicBezTo>
                      <a:pt x="64" y="6"/>
                      <a:pt x="64" y="11"/>
                      <a:pt x="61" y="14"/>
                    </a:cubicBezTo>
                    <a:cubicBezTo>
                      <a:pt x="30" y="41"/>
                      <a:pt x="20" y="111"/>
                      <a:pt x="22" y="121"/>
                    </a:cubicBezTo>
                    <a:cubicBezTo>
                      <a:pt x="24" y="125"/>
                      <a:pt x="23" y="129"/>
                      <a:pt x="19" y="131"/>
                    </a:cubicBezTo>
                    <a:cubicBezTo>
                      <a:pt x="18" y="132"/>
                      <a:pt x="16" y="133"/>
                      <a:pt x="15" y="133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7" name="Freeform 60">
                <a:extLst>
                  <a:ext uri="{FF2B5EF4-FFF2-40B4-BE49-F238E27FC236}">
                    <a16:creationId xmlns:a16="http://schemas.microsoft.com/office/drawing/2014/main" id="{17BE19E0-EA2A-36CA-9CA1-7EF512000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4" y="3538"/>
                <a:ext cx="64" cy="79"/>
              </a:xfrm>
              <a:custGeom>
                <a:avLst/>
                <a:gdLst>
                  <a:gd name="T0" fmla="*/ 28 w 37"/>
                  <a:gd name="T1" fmla="*/ 45 h 45"/>
                  <a:gd name="T2" fmla="*/ 21 w 37"/>
                  <a:gd name="T3" fmla="*/ 41 h 45"/>
                  <a:gd name="T4" fmla="*/ 2 w 37"/>
                  <a:gd name="T5" fmla="*/ 14 h 45"/>
                  <a:gd name="T6" fmla="*/ 4 w 37"/>
                  <a:gd name="T7" fmla="*/ 3 h 45"/>
                  <a:gd name="T8" fmla="*/ 15 w 37"/>
                  <a:gd name="T9" fmla="*/ 5 h 45"/>
                  <a:gd name="T10" fmla="*/ 34 w 37"/>
                  <a:gd name="T11" fmla="*/ 32 h 45"/>
                  <a:gd name="T12" fmla="*/ 32 w 37"/>
                  <a:gd name="T13" fmla="*/ 43 h 45"/>
                  <a:gd name="T14" fmla="*/ 28 w 37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5">
                    <a:moveTo>
                      <a:pt x="28" y="45"/>
                    </a:moveTo>
                    <a:cubicBezTo>
                      <a:pt x="25" y="45"/>
                      <a:pt x="23" y="43"/>
                      <a:pt x="21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0"/>
                      <a:pt x="1" y="5"/>
                      <a:pt x="4" y="3"/>
                    </a:cubicBezTo>
                    <a:cubicBezTo>
                      <a:pt x="8" y="0"/>
                      <a:pt x="13" y="1"/>
                      <a:pt x="15" y="5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7" y="36"/>
                      <a:pt x="36" y="41"/>
                      <a:pt x="32" y="43"/>
                    </a:cubicBezTo>
                    <a:cubicBezTo>
                      <a:pt x="31" y="44"/>
                      <a:pt x="29" y="45"/>
                      <a:pt x="28" y="4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8" name="Freeform 61">
                <a:extLst>
                  <a:ext uri="{FF2B5EF4-FFF2-40B4-BE49-F238E27FC236}">
                    <a16:creationId xmlns:a16="http://schemas.microsoft.com/office/drawing/2014/main" id="{4363F8C6-78A0-9951-8A7A-BD163CD46D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65" y="3900"/>
                <a:ext cx="207" cy="126"/>
              </a:xfrm>
              <a:custGeom>
                <a:avLst/>
                <a:gdLst>
                  <a:gd name="T0" fmla="*/ 9 w 119"/>
                  <a:gd name="T1" fmla="*/ 72 h 72"/>
                  <a:gd name="T2" fmla="*/ 4 w 119"/>
                  <a:gd name="T3" fmla="*/ 71 h 72"/>
                  <a:gd name="T4" fmla="*/ 2 w 119"/>
                  <a:gd name="T5" fmla="*/ 60 h 72"/>
                  <a:gd name="T6" fmla="*/ 111 w 119"/>
                  <a:gd name="T7" fmla="*/ 1 h 72"/>
                  <a:gd name="T8" fmla="*/ 119 w 119"/>
                  <a:gd name="T9" fmla="*/ 8 h 72"/>
                  <a:gd name="T10" fmla="*/ 111 w 119"/>
                  <a:gd name="T11" fmla="*/ 16 h 72"/>
                  <a:gd name="T12" fmla="*/ 15 w 119"/>
                  <a:gd name="T13" fmla="*/ 68 h 72"/>
                  <a:gd name="T14" fmla="*/ 9 w 119"/>
                  <a:gd name="T1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9" h="72">
                    <a:moveTo>
                      <a:pt x="9" y="72"/>
                    </a:moveTo>
                    <a:cubicBezTo>
                      <a:pt x="7" y="72"/>
                      <a:pt x="6" y="71"/>
                      <a:pt x="4" y="71"/>
                    </a:cubicBezTo>
                    <a:cubicBezTo>
                      <a:pt x="1" y="68"/>
                      <a:pt x="0" y="64"/>
                      <a:pt x="2" y="60"/>
                    </a:cubicBezTo>
                    <a:cubicBezTo>
                      <a:pt x="23" y="26"/>
                      <a:pt x="74" y="3"/>
                      <a:pt x="111" y="1"/>
                    </a:cubicBezTo>
                    <a:cubicBezTo>
                      <a:pt x="115" y="0"/>
                      <a:pt x="119" y="4"/>
                      <a:pt x="119" y="8"/>
                    </a:cubicBezTo>
                    <a:cubicBezTo>
                      <a:pt x="119" y="12"/>
                      <a:pt x="116" y="16"/>
                      <a:pt x="111" y="16"/>
                    </a:cubicBezTo>
                    <a:cubicBezTo>
                      <a:pt x="80" y="18"/>
                      <a:pt x="34" y="39"/>
                      <a:pt x="15" y="68"/>
                    </a:cubicBezTo>
                    <a:cubicBezTo>
                      <a:pt x="14" y="71"/>
                      <a:pt x="11" y="72"/>
                      <a:pt x="9" y="7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9" name="Freeform 62">
                <a:extLst>
                  <a:ext uri="{FF2B5EF4-FFF2-40B4-BE49-F238E27FC236}">
                    <a16:creationId xmlns:a16="http://schemas.microsoft.com/office/drawing/2014/main" id="{68709D58-BCEC-32F2-C38E-1AB955247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69" y="3427"/>
                <a:ext cx="181" cy="51"/>
              </a:xfrm>
              <a:custGeom>
                <a:avLst/>
                <a:gdLst>
                  <a:gd name="T0" fmla="*/ 9 w 104"/>
                  <a:gd name="T1" fmla="*/ 29 h 29"/>
                  <a:gd name="T2" fmla="*/ 2 w 104"/>
                  <a:gd name="T3" fmla="*/ 25 h 29"/>
                  <a:gd name="T4" fmla="*/ 5 w 104"/>
                  <a:gd name="T5" fmla="*/ 15 h 29"/>
                  <a:gd name="T6" fmla="*/ 97 w 104"/>
                  <a:gd name="T7" fmla="*/ 2 h 29"/>
                  <a:gd name="T8" fmla="*/ 104 w 104"/>
                  <a:gd name="T9" fmla="*/ 10 h 29"/>
                  <a:gd name="T10" fmla="*/ 96 w 104"/>
                  <a:gd name="T11" fmla="*/ 17 h 29"/>
                  <a:gd name="T12" fmla="*/ 12 w 104"/>
                  <a:gd name="T13" fmla="*/ 28 h 29"/>
                  <a:gd name="T14" fmla="*/ 9 w 104"/>
                  <a:gd name="T15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4" h="29">
                    <a:moveTo>
                      <a:pt x="9" y="29"/>
                    </a:moveTo>
                    <a:cubicBezTo>
                      <a:pt x="6" y="29"/>
                      <a:pt x="3" y="28"/>
                      <a:pt x="2" y="25"/>
                    </a:cubicBezTo>
                    <a:cubicBezTo>
                      <a:pt x="0" y="22"/>
                      <a:pt x="1" y="17"/>
                      <a:pt x="5" y="15"/>
                    </a:cubicBezTo>
                    <a:cubicBezTo>
                      <a:pt x="19" y="7"/>
                      <a:pt x="58" y="0"/>
                      <a:pt x="97" y="2"/>
                    </a:cubicBezTo>
                    <a:cubicBezTo>
                      <a:pt x="101" y="2"/>
                      <a:pt x="104" y="6"/>
                      <a:pt x="104" y="10"/>
                    </a:cubicBezTo>
                    <a:cubicBezTo>
                      <a:pt x="104" y="14"/>
                      <a:pt x="100" y="17"/>
                      <a:pt x="96" y="17"/>
                    </a:cubicBezTo>
                    <a:cubicBezTo>
                      <a:pt x="58" y="15"/>
                      <a:pt x="23" y="22"/>
                      <a:pt x="12" y="28"/>
                    </a:cubicBezTo>
                    <a:cubicBezTo>
                      <a:pt x="11" y="29"/>
                      <a:pt x="10" y="29"/>
                      <a:pt x="9" y="2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0" name="Freeform 63">
                <a:extLst>
                  <a:ext uri="{FF2B5EF4-FFF2-40B4-BE49-F238E27FC236}">
                    <a16:creationId xmlns:a16="http://schemas.microsoft.com/office/drawing/2014/main" id="{565488F8-89A2-71CF-A7A6-A4D73CCC3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73" y="4118"/>
                <a:ext cx="200" cy="507"/>
              </a:xfrm>
              <a:custGeom>
                <a:avLst/>
                <a:gdLst>
                  <a:gd name="T0" fmla="*/ 106 w 115"/>
                  <a:gd name="T1" fmla="*/ 291 h 291"/>
                  <a:gd name="T2" fmla="*/ 103 w 115"/>
                  <a:gd name="T3" fmla="*/ 290 h 291"/>
                  <a:gd name="T4" fmla="*/ 46 w 115"/>
                  <a:gd name="T5" fmla="*/ 161 h 291"/>
                  <a:gd name="T6" fmla="*/ 43 w 115"/>
                  <a:gd name="T7" fmla="*/ 134 h 291"/>
                  <a:gd name="T8" fmla="*/ 42 w 115"/>
                  <a:gd name="T9" fmla="*/ 124 h 291"/>
                  <a:gd name="T10" fmla="*/ 5 w 115"/>
                  <a:gd name="T11" fmla="*/ 16 h 291"/>
                  <a:gd name="T12" fmla="*/ 2 w 115"/>
                  <a:gd name="T13" fmla="*/ 5 h 291"/>
                  <a:gd name="T14" fmla="*/ 12 w 115"/>
                  <a:gd name="T15" fmla="*/ 2 h 291"/>
                  <a:gd name="T16" fmla="*/ 57 w 115"/>
                  <a:gd name="T17" fmla="*/ 122 h 291"/>
                  <a:gd name="T18" fmla="*/ 59 w 115"/>
                  <a:gd name="T19" fmla="*/ 133 h 291"/>
                  <a:gd name="T20" fmla="*/ 61 w 115"/>
                  <a:gd name="T21" fmla="*/ 160 h 291"/>
                  <a:gd name="T22" fmla="*/ 109 w 115"/>
                  <a:gd name="T23" fmla="*/ 276 h 291"/>
                  <a:gd name="T24" fmla="*/ 113 w 115"/>
                  <a:gd name="T25" fmla="*/ 286 h 291"/>
                  <a:gd name="T26" fmla="*/ 106 w 115"/>
                  <a:gd name="T27" fmla="*/ 291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5" h="291">
                    <a:moveTo>
                      <a:pt x="106" y="291"/>
                    </a:moveTo>
                    <a:cubicBezTo>
                      <a:pt x="105" y="291"/>
                      <a:pt x="104" y="291"/>
                      <a:pt x="103" y="290"/>
                    </a:cubicBezTo>
                    <a:cubicBezTo>
                      <a:pt x="56" y="272"/>
                      <a:pt x="51" y="213"/>
                      <a:pt x="46" y="161"/>
                    </a:cubicBezTo>
                    <a:cubicBezTo>
                      <a:pt x="45" y="152"/>
                      <a:pt x="44" y="143"/>
                      <a:pt x="43" y="134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36" y="76"/>
                      <a:pt x="30" y="30"/>
                      <a:pt x="5" y="16"/>
                    </a:cubicBezTo>
                    <a:cubicBezTo>
                      <a:pt x="1" y="14"/>
                      <a:pt x="0" y="9"/>
                      <a:pt x="2" y="5"/>
                    </a:cubicBezTo>
                    <a:cubicBezTo>
                      <a:pt x="4" y="1"/>
                      <a:pt x="8" y="0"/>
                      <a:pt x="12" y="2"/>
                    </a:cubicBezTo>
                    <a:cubicBezTo>
                      <a:pt x="45" y="20"/>
                      <a:pt x="51" y="70"/>
                      <a:pt x="57" y="122"/>
                    </a:cubicBezTo>
                    <a:cubicBezTo>
                      <a:pt x="59" y="133"/>
                      <a:pt x="59" y="133"/>
                      <a:pt x="59" y="133"/>
                    </a:cubicBezTo>
                    <a:cubicBezTo>
                      <a:pt x="60" y="141"/>
                      <a:pt x="61" y="150"/>
                      <a:pt x="61" y="160"/>
                    </a:cubicBezTo>
                    <a:cubicBezTo>
                      <a:pt x="66" y="207"/>
                      <a:pt x="71" y="261"/>
                      <a:pt x="109" y="276"/>
                    </a:cubicBezTo>
                    <a:cubicBezTo>
                      <a:pt x="113" y="277"/>
                      <a:pt x="115" y="282"/>
                      <a:pt x="113" y="286"/>
                    </a:cubicBezTo>
                    <a:cubicBezTo>
                      <a:pt x="112" y="289"/>
                      <a:pt x="109" y="291"/>
                      <a:pt x="106" y="2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1" name="Freeform 64">
                <a:extLst>
                  <a:ext uri="{FF2B5EF4-FFF2-40B4-BE49-F238E27FC236}">
                    <a16:creationId xmlns:a16="http://schemas.microsoft.com/office/drawing/2014/main" id="{3895F384-DC09-2623-FC39-F92D96835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5" y="3171"/>
                <a:ext cx="60" cy="115"/>
              </a:xfrm>
              <a:custGeom>
                <a:avLst/>
                <a:gdLst>
                  <a:gd name="T0" fmla="*/ 9 w 34"/>
                  <a:gd name="T1" fmla="*/ 66 h 66"/>
                  <a:gd name="T2" fmla="*/ 8 w 34"/>
                  <a:gd name="T3" fmla="*/ 66 h 66"/>
                  <a:gd name="T4" fmla="*/ 1 w 34"/>
                  <a:gd name="T5" fmla="*/ 58 h 66"/>
                  <a:gd name="T6" fmla="*/ 1 w 34"/>
                  <a:gd name="T7" fmla="*/ 49 h 66"/>
                  <a:gd name="T8" fmla="*/ 20 w 34"/>
                  <a:gd name="T9" fmla="*/ 3 h 66"/>
                  <a:gd name="T10" fmla="*/ 31 w 34"/>
                  <a:gd name="T11" fmla="*/ 3 h 66"/>
                  <a:gd name="T12" fmla="*/ 31 w 34"/>
                  <a:gd name="T13" fmla="*/ 14 h 66"/>
                  <a:gd name="T14" fmla="*/ 17 w 34"/>
                  <a:gd name="T15" fmla="*/ 49 h 66"/>
                  <a:gd name="T16" fmla="*/ 17 w 34"/>
                  <a:gd name="T17" fmla="*/ 59 h 66"/>
                  <a:gd name="T18" fmla="*/ 9 w 34"/>
                  <a:gd name="T1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66">
                    <a:moveTo>
                      <a:pt x="9" y="66"/>
                    </a:moveTo>
                    <a:cubicBezTo>
                      <a:pt x="8" y="66"/>
                      <a:pt x="8" y="66"/>
                      <a:pt x="8" y="66"/>
                    </a:cubicBezTo>
                    <a:cubicBezTo>
                      <a:pt x="4" y="66"/>
                      <a:pt x="1" y="62"/>
                      <a:pt x="1" y="58"/>
                    </a:cubicBezTo>
                    <a:cubicBezTo>
                      <a:pt x="1" y="55"/>
                      <a:pt x="1" y="52"/>
                      <a:pt x="1" y="49"/>
                    </a:cubicBezTo>
                    <a:cubicBezTo>
                      <a:pt x="1" y="37"/>
                      <a:pt x="0" y="21"/>
                      <a:pt x="20" y="3"/>
                    </a:cubicBezTo>
                    <a:cubicBezTo>
                      <a:pt x="24" y="0"/>
                      <a:pt x="28" y="0"/>
                      <a:pt x="31" y="3"/>
                    </a:cubicBezTo>
                    <a:cubicBezTo>
                      <a:pt x="34" y="7"/>
                      <a:pt x="34" y="11"/>
                      <a:pt x="31" y="14"/>
                    </a:cubicBezTo>
                    <a:cubicBezTo>
                      <a:pt x="16" y="28"/>
                      <a:pt x="16" y="38"/>
                      <a:pt x="17" y="49"/>
                    </a:cubicBezTo>
                    <a:cubicBezTo>
                      <a:pt x="17" y="52"/>
                      <a:pt x="17" y="56"/>
                      <a:pt x="17" y="59"/>
                    </a:cubicBezTo>
                    <a:cubicBezTo>
                      <a:pt x="16" y="63"/>
                      <a:pt x="13" y="66"/>
                      <a:pt x="9" y="6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2" name="Freeform 65">
                <a:extLst>
                  <a:ext uri="{FF2B5EF4-FFF2-40B4-BE49-F238E27FC236}">
                    <a16:creationId xmlns:a16="http://schemas.microsoft.com/office/drawing/2014/main" id="{7AA79F32-BC03-8C02-9E37-9CC23452E0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82" y="4967"/>
                <a:ext cx="1465" cy="923"/>
              </a:xfrm>
              <a:custGeom>
                <a:avLst/>
                <a:gdLst>
                  <a:gd name="T0" fmla="*/ 688 w 842"/>
                  <a:gd name="T1" fmla="*/ 530 h 530"/>
                  <a:gd name="T2" fmla="*/ 540 w 842"/>
                  <a:gd name="T3" fmla="*/ 497 h 530"/>
                  <a:gd name="T4" fmla="*/ 454 w 842"/>
                  <a:gd name="T5" fmla="*/ 484 h 530"/>
                  <a:gd name="T6" fmla="*/ 251 w 842"/>
                  <a:gd name="T7" fmla="*/ 443 h 530"/>
                  <a:gd name="T8" fmla="*/ 25 w 842"/>
                  <a:gd name="T9" fmla="*/ 213 h 530"/>
                  <a:gd name="T10" fmla="*/ 35 w 842"/>
                  <a:gd name="T11" fmla="*/ 8 h 530"/>
                  <a:gd name="T12" fmla="*/ 50 w 842"/>
                  <a:gd name="T13" fmla="*/ 2 h 530"/>
                  <a:gd name="T14" fmla="*/ 56 w 842"/>
                  <a:gd name="T15" fmla="*/ 18 h 530"/>
                  <a:gd name="T16" fmla="*/ 47 w 842"/>
                  <a:gd name="T17" fmla="*/ 205 h 530"/>
                  <a:gd name="T18" fmla="*/ 261 w 842"/>
                  <a:gd name="T19" fmla="*/ 422 h 530"/>
                  <a:gd name="T20" fmla="*/ 456 w 842"/>
                  <a:gd name="T21" fmla="*/ 461 h 530"/>
                  <a:gd name="T22" fmla="*/ 550 w 842"/>
                  <a:gd name="T23" fmla="*/ 476 h 530"/>
                  <a:gd name="T24" fmla="*/ 822 w 842"/>
                  <a:gd name="T25" fmla="*/ 474 h 530"/>
                  <a:gd name="T26" fmla="*/ 838 w 842"/>
                  <a:gd name="T27" fmla="*/ 477 h 530"/>
                  <a:gd name="T28" fmla="*/ 836 w 842"/>
                  <a:gd name="T29" fmla="*/ 493 h 530"/>
                  <a:gd name="T30" fmla="*/ 688 w 842"/>
                  <a:gd name="T31" fmla="*/ 53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42" h="530">
                    <a:moveTo>
                      <a:pt x="688" y="530"/>
                    </a:moveTo>
                    <a:cubicBezTo>
                      <a:pt x="641" y="530"/>
                      <a:pt x="590" y="521"/>
                      <a:pt x="540" y="497"/>
                    </a:cubicBezTo>
                    <a:cubicBezTo>
                      <a:pt x="522" y="489"/>
                      <a:pt x="491" y="487"/>
                      <a:pt x="454" y="484"/>
                    </a:cubicBezTo>
                    <a:cubicBezTo>
                      <a:pt x="395" y="480"/>
                      <a:pt x="321" y="476"/>
                      <a:pt x="251" y="443"/>
                    </a:cubicBezTo>
                    <a:cubicBezTo>
                      <a:pt x="168" y="404"/>
                      <a:pt x="65" y="324"/>
                      <a:pt x="25" y="213"/>
                    </a:cubicBezTo>
                    <a:cubicBezTo>
                      <a:pt x="0" y="144"/>
                      <a:pt x="3" y="75"/>
                      <a:pt x="35" y="8"/>
                    </a:cubicBezTo>
                    <a:cubicBezTo>
                      <a:pt x="38" y="2"/>
                      <a:pt x="45" y="0"/>
                      <a:pt x="50" y="2"/>
                    </a:cubicBezTo>
                    <a:cubicBezTo>
                      <a:pt x="56" y="5"/>
                      <a:pt x="59" y="12"/>
                      <a:pt x="56" y="18"/>
                    </a:cubicBezTo>
                    <a:cubicBezTo>
                      <a:pt x="27" y="79"/>
                      <a:pt x="24" y="142"/>
                      <a:pt x="47" y="205"/>
                    </a:cubicBezTo>
                    <a:cubicBezTo>
                      <a:pt x="85" y="309"/>
                      <a:pt x="182" y="385"/>
                      <a:pt x="261" y="422"/>
                    </a:cubicBezTo>
                    <a:cubicBezTo>
                      <a:pt x="327" y="453"/>
                      <a:pt x="398" y="457"/>
                      <a:pt x="456" y="461"/>
                    </a:cubicBezTo>
                    <a:cubicBezTo>
                      <a:pt x="496" y="464"/>
                      <a:pt x="529" y="466"/>
                      <a:pt x="550" y="476"/>
                    </a:cubicBezTo>
                    <a:cubicBezTo>
                      <a:pt x="617" y="508"/>
                      <a:pt x="749" y="526"/>
                      <a:pt x="822" y="474"/>
                    </a:cubicBezTo>
                    <a:cubicBezTo>
                      <a:pt x="827" y="470"/>
                      <a:pt x="835" y="471"/>
                      <a:pt x="838" y="477"/>
                    </a:cubicBezTo>
                    <a:cubicBezTo>
                      <a:pt x="842" y="482"/>
                      <a:pt x="841" y="489"/>
                      <a:pt x="836" y="493"/>
                    </a:cubicBezTo>
                    <a:cubicBezTo>
                      <a:pt x="807" y="513"/>
                      <a:pt x="752" y="530"/>
                      <a:pt x="688" y="53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3" name="Freeform 66">
                <a:extLst>
                  <a:ext uri="{FF2B5EF4-FFF2-40B4-BE49-F238E27FC236}">
                    <a16:creationId xmlns:a16="http://schemas.microsoft.com/office/drawing/2014/main" id="{22A48CF0-E4EB-BACF-D365-D92430054D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15" y="2404"/>
                <a:ext cx="426" cy="121"/>
              </a:xfrm>
              <a:custGeom>
                <a:avLst/>
                <a:gdLst>
                  <a:gd name="T0" fmla="*/ 236 w 245"/>
                  <a:gd name="T1" fmla="*/ 70 h 70"/>
                  <a:gd name="T2" fmla="*/ 231 w 245"/>
                  <a:gd name="T3" fmla="*/ 68 h 70"/>
                  <a:gd name="T4" fmla="*/ 9 w 245"/>
                  <a:gd name="T5" fmla="*/ 24 h 70"/>
                  <a:gd name="T6" fmla="*/ 0 w 245"/>
                  <a:gd name="T7" fmla="*/ 17 h 70"/>
                  <a:gd name="T8" fmla="*/ 7 w 245"/>
                  <a:gd name="T9" fmla="*/ 8 h 70"/>
                  <a:gd name="T10" fmla="*/ 241 w 245"/>
                  <a:gd name="T11" fmla="*/ 56 h 70"/>
                  <a:gd name="T12" fmla="*/ 242 w 245"/>
                  <a:gd name="T13" fmla="*/ 67 h 70"/>
                  <a:gd name="T14" fmla="*/ 236 w 245"/>
                  <a:gd name="T15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70">
                    <a:moveTo>
                      <a:pt x="236" y="70"/>
                    </a:moveTo>
                    <a:cubicBezTo>
                      <a:pt x="234" y="70"/>
                      <a:pt x="232" y="69"/>
                      <a:pt x="231" y="68"/>
                    </a:cubicBezTo>
                    <a:cubicBezTo>
                      <a:pt x="218" y="58"/>
                      <a:pt x="81" y="16"/>
                      <a:pt x="9" y="24"/>
                    </a:cubicBezTo>
                    <a:cubicBezTo>
                      <a:pt x="4" y="24"/>
                      <a:pt x="1" y="21"/>
                      <a:pt x="0" y="17"/>
                    </a:cubicBezTo>
                    <a:cubicBezTo>
                      <a:pt x="0" y="13"/>
                      <a:pt x="3" y="9"/>
                      <a:pt x="7" y="8"/>
                    </a:cubicBezTo>
                    <a:cubicBezTo>
                      <a:pt x="83" y="0"/>
                      <a:pt x="223" y="42"/>
                      <a:pt x="241" y="56"/>
                    </a:cubicBezTo>
                    <a:cubicBezTo>
                      <a:pt x="244" y="59"/>
                      <a:pt x="245" y="64"/>
                      <a:pt x="242" y="67"/>
                    </a:cubicBezTo>
                    <a:cubicBezTo>
                      <a:pt x="240" y="69"/>
                      <a:pt x="238" y="70"/>
                      <a:pt x="236" y="7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4" name="Freeform 67">
                <a:extLst>
                  <a:ext uri="{FF2B5EF4-FFF2-40B4-BE49-F238E27FC236}">
                    <a16:creationId xmlns:a16="http://schemas.microsoft.com/office/drawing/2014/main" id="{B746EDD0-2BA0-B651-C631-BDAD9AF75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10" y="2877"/>
                <a:ext cx="90" cy="207"/>
              </a:xfrm>
              <a:custGeom>
                <a:avLst/>
                <a:gdLst>
                  <a:gd name="T0" fmla="*/ 43 w 52"/>
                  <a:gd name="T1" fmla="*/ 119 h 119"/>
                  <a:gd name="T2" fmla="*/ 37 w 52"/>
                  <a:gd name="T3" fmla="*/ 116 h 119"/>
                  <a:gd name="T4" fmla="*/ 6 w 52"/>
                  <a:gd name="T5" fmla="*/ 7 h 119"/>
                  <a:gd name="T6" fmla="*/ 15 w 52"/>
                  <a:gd name="T7" fmla="*/ 0 h 119"/>
                  <a:gd name="T8" fmla="*/ 21 w 52"/>
                  <a:gd name="T9" fmla="*/ 9 h 119"/>
                  <a:gd name="T10" fmla="*/ 49 w 52"/>
                  <a:gd name="T11" fmla="*/ 106 h 119"/>
                  <a:gd name="T12" fmla="*/ 48 w 52"/>
                  <a:gd name="T13" fmla="*/ 117 h 119"/>
                  <a:gd name="T14" fmla="*/ 43 w 52"/>
                  <a:gd name="T1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119">
                    <a:moveTo>
                      <a:pt x="43" y="119"/>
                    </a:moveTo>
                    <a:cubicBezTo>
                      <a:pt x="41" y="119"/>
                      <a:pt x="38" y="118"/>
                      <a:pt x="37" y="116"/>
                    </a:cubicBezTo>
                    <a:cubicBezTo>
                      <a:pt x="25" y="100"/>
                      <a:pt x="0" y="41"/>
                      <a:pt x="6" y="7"/>
                    </a:cubicBezTo>
                    <a:cubicBezTo>
                      <a:pt x="7" y="3"/>
                      <a:pt x="11" y="0"/>
                      <a:pt x="15" y="0"/>
                    </a:cubicBezTo>
                    <a:cubicBezTo>
                      <a:pt x="19" y="1"/>
                      <a:pt x="22" y="5"/>
                      <a:pt x="21" y="9"/>
                    </a:cubicBezTo>
                    <a:cubicBezTo>
                      <a:pt x="17" y="38"/>
                      <a:pt x="39" y="92"/>
                      <a:pt x="49" y="106"/>
                    </a:cubicBezTo>
                    <a:cubicBezTo>
                      <a:pt x="52" y="110"/>
                      <a:pt x="51" y="115"/>
                      <a:pt x="48" y="117"/>
                    </a:cubicBezTo>
                    <a:cubicBezTo>
                      <a:pt x="46" y="118"/>
                      <a:pt x="45" y="119"/>
                      <a:pt x="43" y="11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5" name="Freeform 68">
                <a:extLst>
                  <a:ext uri="{FF2B5EF4-FFF2-40B4-BE49-F238E27FC236}">
                    <a16:creationId xmlns:a16="http://schemas.microsoft.com/office/drawing/2014/main" id="{4DED763E-99B6-DF35-9AB5-310B440C0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87" y="5638"/>
                <a:ext cx="548" cy="644"/>
              </a:xfrm>
              <a:custGeom>
                <a:avLst/>
                <a:gdLst>
                  <a:gd name="T0" fmla="*/ 8 w 315"/>
                  <a:gd name="T1" fmla="*/ 370 h 370"/>
                  <a:gd name="T2" fmla="*/ 5 w 315"/>
                  <a:gd name="T3" fmla="*/ 369 h 370"/>
                  <a:gd name="T4" fmla="*/ 1 w 315"/>
                  <a:gd name="T5" fmla="*/ 359 h 370"/>
                  <a:gd name="T6" fmla="*/ 68 w 315"/>
                  <a:gd name="T7" fmla="*/ 259 h 370"/>
                  <a:gd name="T8" fmla="*/ 175 w 315"/>
                  <a:gd name="T9" fmla="*/ 150 h 370"/>
                  <a:gd name="T10" fmla="*/ 299 w 315"/>
                  <a:gd name="T11" fmla="*/ 8 h 370"/>
                  <a:gd name="T12" fmla="*/ 308 w 315"/>
                  <a:gd name="T13" fmla="*/ 1 h 370"/>
                  <a:gd name="T14" fmla="*/ 315 w 315"/>
                  <a:gd name="T15" fmla="*/ 9 h 370"/>
                  <a:gd name="T16" fmla="*/ 186 w 315"/>
                  <a:gd name="T17" fmla="*/ 161 h 370"/>
                  <a:gd name="T18" fmla="*/ 79 w 315"/>
                  <a:gd name="T19" fmla="*/ 270 h 370"/>
                  <a:gd name="T20" fmla="*/ 15 w 315"/>
                  <a:gd name="T21" fmla="*/ 366 h 370"/>
                  <a:gd name="T22" fmla="*/ 8 w 315"/>
                  <a:gd name="T23" fmla="*/ 37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5" h="370">
                    <a:moveTo>
                      <a:pt x="8" y="370"/>
                    </a:moveTo>
                    <a:cubicBezTo>
                      <a:pt x="7" y="370"/>
                      <a:pt x="6" y="370"/>
                      <a:pt x="5" y="369"/>
                    </a:cubicBezTo>
                    <a:cubicBezTo>
                      <a:pt x="1" y="367"/>
                      <a:pt x="0" y="363"/>
                      <a:pt x="1" y="359"/>
                    </a:cubicBezTo>
                    <a:cubicBezTo>
                      <a:pt x="14" y="333"/>
                      <a:pt x="36" y="294"/>
                      <a:pt x="68" y="259"/>
                    </a:cubicBezTo>
                    <a:cubicBezTo>
                      <a:pt x="101" y="223"/>
                      <a:pt x="139" y="186"/>
                      <a:pt x="175" y="150"/>
                    </a:cubicBezTo>
                    <a:cubicBezTo>
                      <a:pt x="236" y="91"/>
                      <a:pt x="298" y="30"/>
                      <a:pt x="299" y="8"/>
                    </a:cubicBezTo>
                    <a:cubicBezTo>
                      <a:pt x="300" y="4"/>
                      <a:pt x="303" y="0"/>
                      <a:pt x="308" y="1"/>
                    </a:cubicBezTo>
                    <a:cubicBezTo>
                      <a:pt x="312" y="1"/>
                      <a:pt x="315" y="5"/>
                      <a:pt x="315" y="9"/>
                    </a:cubicBezTo>
                    <a:cubicBezTo>
                      <a:pt x="313" y="35"/>
                      <a:pt x="265" y="84"/>
                      <a:pt x="186" y="161"/>
                    </a:cubicBezTo>
                    <a:cubicBezTo>
                      <a:pt x="150" y="197"/>
                      <a:pt x="112" y="234"/>
                      <a:pt x="79" y="270"/>
                    </a:cubicBezTo>
                    <a:cubicBezTo>
                      <a:pt x="49" y="303"/>
                      <a:pt x="28" y="340"/>
                      <a:pt x="15" y="366"/>
                    </a:cubicBezTo>
                    <a:cubicBezTo>
                      <a:pt x="14" y="368"/>
                      <a:pt x="11" y="370"/>
                      <a:pt x="8" y="37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6" name="Freeform 69">
                <a:extLst>
                  <a:ext uri="{FF2B5EF4-FFF2-40B4-BE49-F238E27FC236}">
                    <a16:creationId xmlns:a16="http://schemas.microsoft.com/office/drawing/2014/main" id="{B3B24059-5E4C-CFCF-EE7D-DF6E9A203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0" y="4548"/>
                <a:ext cx="760" cy="397"/>
              </a:xfrm>
              <a:custGeom>
                <a:avLst/>
                <a:gdLst>
                  <a:gd name="T0" fmla="*/ 105 w 437"/>
                  <a:gd name="T1" fmla="*/ 228 h 228"/>
                  <a:gd name="T2" fmla="*/ 6 w 437"/>
                  <a:gd name="T3" fmla="*/ 213 h 228"/>
                  <a:gd name="T4" fmla="*/ 1 w 437"/>
                  <a:gd name="T5" fmla="*/ 203 h 228"/>
                  <a:gd name="T6" fmla="*/ 11 w 437"/>
                  <a:gd name="T7" fmla="*/ 198 h 228"/>
                  <a:gd name="T8" fmla="*/ 169 w 437"/>
                  <a:gd name="T9" fmla="*/ 208 h 228"/>
                  <a:gd name="T10" fmla="*/ 421 w 437"/>
                  <a:gd name="T11" fmla="*/ 7 h 228"/>
                  <a:gd name="T12" fmla="*/ 431 w 437"/>
                  <a:gd name="T13" fmla="*/ 1 h 228"/>
                  <a:gd name="T14" fmla="*/ 437 w 437"/>
                  <a:gd name="T15" fmla="*/ 11 h 228"/>
                  <a:gd name="T16" fmla="*/ 171 w 437"/>
                  <a:gd name="T17" fmla="*/ 223 h 228"/>
                  <a:gd name="T18" fmla="*/ 105 w 437"/>
                  <a:gd name="T19" fmla="*/ 228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7" h="228">
                    <a:moveTo>
                      <a:pt x="105" y="228"/>
                    </a:moveTo>
                    <a:cubicBezTo>
                      <a:pt x="66" y="228"/>
                      <a:pt x="33" y="223"/>
                      <a:pt x="6" y="213"/>
                    </a:cubicBezTo>
                    <a:cubicBezTo>
                      <a:pt x="2" y="211"/>
                      <a:pt x="0" y="207"/>
                      <a:pt x="1" y="203"/>
                    </a:cubicBezTo>
                    <a:cubicBezTo>
                      <a:pt x="3" y="199"/>
                      <a:pt x="7" y="197"/>
                      <a:pt x="11" y="198"/>
                    </a:cubicBezTo>
                    <a:cubicBezTo>
                      <a:pt x="50" y="212"/>
                      <a:pt x="105" y="216"/>
                      <a:pt x="169" y="208"/>
                    </a:cubicBezTo>
                    <a:cubicBezTo>
                      <a:pt x="309" y="191"/>
                      <a:pt x="402" y="94"/>
                      <a:pt x="421" y="7"/>
                    </a:cubicBezTo>
                    <a:cubicBezTo>
                      <a:pt x="422" y="3"/>
                      <a:pt x="426" y="0"/>
                      <a:pt x="431" y="1"/>
                    </a:cubicBezTo>
                    <a:cubicBezTo>
                      <a:pt x="435" y="2"/>
                      <a:pt x="437" y="7"/>
                      <a:pt x="437" y="11"/>
                    </a:cubicBezTo>
                    <a:cubicBezTo>
                      <a:pt x="416" y="103"/>
                      <a:pt x="318" y="205"/>
                      <a:pt x="171" y="223"/>
                    </a:cubicBezTo>
                    <a:cubicBezTo>
                      <a:pt x="147" y="226"/>
                      <a:pt x="125" y="228"/>
                      <a:pt x="105" y="22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7" name="Freeform 70">
                <a:extLst>
                  <a:ext uri="{FF2B5EF4-FFF2-40B4-BE49-F238E27FC236}">
                    <a16:creationId xmlns:a16="http://schemas.microsoft.com/office/drawing/2014/main" id="{ACAC1126-BFBA-81F0-984C-A9E37CD1F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1" y="4651"/>
                <a:ext cx="1108" cy="339"/>
              </a:xfrm>
              <a:custGeom>
                <a:avLst/>
                <a:gdLst>
                  <a:gd name="T0" fmla="*/ 407 w 637"/>
                  <a:gd name="T1" fmla="*/ 195 h 195"/>
                  <a:gd name="T2" fmla="*/ 395 w 637"/>
                  <a:gd name="T3" fmla="*/ 195 h 195"/>
                  <a:gd name="T4" fmla="*/ 2 w 637"/>
                  <a:gd name="T5" fmla="*/ 12 h 195"/>
                  <a:gd name="T6" fmla="*/ 6 w 637"/>
                  <a:gd name="T7" fmla="*/ 2 h 195"/>
                  <a:gd name="T8" fmla="*/ 16 w 637"/>
                  <a:gd name="T9" fmla="*/ 6 h 195"/>
                  <a:gd name="T10" fmla="*/ 395 w 637"/>
                  <a:gd name="T11" fmla="*/ 179 h 195"/>
                  <a:gd name="T12" fmla="*/ 622 w 637"/>
                  <a:gd name="T13" fmla="*/ 107 h 195"/>
                  <a:gd name="T14" fmla="*/ 633 w 637"/>
                  <a:gd name="T15" fmla="*/ 104 h 195"/>
                  <a:gd name="T16" fmla="*/ 635 w 637"/>
                  <a:gd name="T17" fmla="*/ 115 h 195"/>
                  <a:gd name="T18" fmla="*/ 407 w 637"/>
                  <a:gd name="T19" fmla="*/ 195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7" h="195">
                    <a:moveTo>
                      <a:pt x="407" y="195"/>
                    </a:moveTo>
                    <a:cubicBezTo>
                      <a:pt x="403" y="195"/>
                      <a:pt x="399" y="195"/>
                      <a:pt x="395" y="195"/>
                    </a:cubicBezTo>
                    <a:cubicBezTo>
                      <a:pt x="175" y="190"/>
                      <a:pt x="30" y="83"/>
                      <a:pt x="2" y="12"/>
                    </a:cubicBezTo>
                    <a:cubicBezTo>
                      <a:pt x="0" y="8"/>
                      <a:pt x="2" y="3"/>
                      <a:pt x="6" y="2"/>
                    </a:cubicBezTo>
                    <a:cubicBezTo>
                      <a:pt x="10" y="0"/>
                      <a:pt x="14" y="2"/>
                      <a:pt x="16" y="6"/>
                    </a:cubicBezTo>
                    <a:cubicBezTo>
                      <a:pt x="37" y="58"/>
                      <a:pt x="162" y="174"/>
                      <a:pt x="395" y="179"/>
                    </a:cubicBezTo>
                    <a:cubicBezTo>
                      <a:pt x="544" y="182"/>
                      <a:pt x="613" y="122"/>
                      <a:pt x="622" y="107"/>
                    </a:cubicBezTo>
                    <a:cubicBezTo>
                      <a:pt x="624" y="103"/>
                      <a:pt x="629" y="102"/>
                      <a:pt x="633" y="104"/>
                    </a:cubicBezTo>
                    <a:cubicBezTo>
                      <a:pt x="636" y="107"/>
                      <a:pt x="637" y="111"/>
                      <a:pt x="635" y="115"/>
                    </a:cubicBezTo>
                    <a:cubicBezTo>
                      <a:pt x="625" y="132"/>
                      <a:pt x="556" y="195"/>
                      <a:pt x="407" y="19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8" name="Freeform 71">
                <a:extLst>
                  <a:ext uri="{FF2B5EF4-FFF2-40B4-BE49-F238E27FC236}">
                    <a16:creationId xmlns:a16="http://schemas.microsoft.com/office/drawing/2014/main" id="{E8991C7F-7F32-2F9F-C796-9B52FB4EE2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7" y="3753"/>
                <a:ext cx="185" cy="62"/>
              </a:xfrm>
              <a:custGeom>
                <a:avLst/>
                <a:gdLst>
                  <a:gd name="T0" fmla="*/ 50 w 106"/>
                  <a:gd name="T1" fmla="*/ 36 h 36"/>
                  <a:gd name="T2" fmla="*/ 5 w 106"/>
                  <a:gd name="T3" fmla="*/ 24 h 36"/>
                  <a:gd name="T4" fmla="*/ 2 w 106"/>
                  <a:gd name="T5" fmla="*/ 13 h 36"/>
                  <a:gd name="T6" fmla="*/ 13 w 106"/>
                  <a:gd name="T7" fmla="*/ 11 h 36"/>
                  <a:gd name="T8" fmla="*/ 73 w 106"/>
                  <a:gd name="T9" fmla="*/ 17 h 36"/>
                  <a:gd name="T10" fmla="*/ 90 w 106"/>
                  <a:gd name="T11" fmla="*/ 5 h 36"/>
                  <a:gd name="T12" fmla="*/ 100 w 106"/>
                  <a:gd name="T13" fmla="*/ 1 h 36"/>
                  <a:gd name="T14" fmla="*/ 104 w 106"/>
                  <a:gd name="T15" fmla="*/ 11 h 36"/>
                  <a:gd name="T16" fmla="*/ 78 w 106"/>
                  <a:gd name="T17" fmla="*/ 32 h 36"/>
                  <a:gd name="T18" fmla="*/ 50 w 106"/>
                  <a:gd name="T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36">
                    <a:moveTo>
                      <a:pt x="50" y="36"/>
                    </a:moveTo>
                    <a:cubicBezTo>
                      <a:pt x="35" y="36"/>
                      <a:pt x="18" y="33"/>
                      <a:pt x="5" y="24"/>
                    </a:cubicBezTo>
                    <a:cubicBezTo>
                      <a:pt x="1" y="22"/>
                      <a:pt x="0" y="17"/>
                      <a:pt x="2" y="13"/>
                    </a:cubicBezTo>
                    <a:cubicBezTo>
                      <a:pt x="5" y="10"/>
                      <a:pt x="10" y="9"/>
                      <a:pt x="13" y="11"/>
                    </a:cubicBezTo>
                    <a:cubicBezTo>
                      <a:pt x="31" y="22"/>
                      <a:pt x="57" y="22"/>
                      <a:pt x="73" y="17"/>
                    </a:cubicBezTo>
                    <a:cubicBezTo>
                      <a:pt x="82" y="14"/>
                      <a:pt x="88" y="10"/>
                      <a:pt x="90" y="5"/>
                    </a:cubicBezTo>
                    <a:cubicBezTo>
                      <a:pt x="91" y="1"/>
                      <a:pt x="96" y="0"/>
                      <a:pt x="100" y="1"/>
                    </a:cubicBezTo>
                    <a:cubicBezTo>
                      <a:pt x="104" y="3"/>
                      <a:pt x="106" y="7"/>
                      <a:pt x="104" y="11"/>
                    </a:cubicBezTo>
                    <a:cubicBezTo>
                      <a:pt x="101" y="20"/>
                      <a:pt x="91" y="28"/>
                      <a:pt x="78" y="32"/>
                    </a:cubicBezTo>
                    <a:cubicBezTo>
                      <a:pt x="70" y="34"/>
                      <a:pt x="60" y="36"/>
                      <a:pt x="50" y="3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79" name="Freeform 72">
                <a:extLst>
                  <a:ext uri="{FF2B5EF4-FFF2-40B4-BE49-F238E27FC236}">
                    <a16:creationId xmlns:a16="http://schemas.microsoft.com/office/drawing/2014/main" id="{4D1D6B05-BB5C-1D0E-7D02-1149CDA755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7" y="3342"/>
                <a:ext cx="198" cy="68"/>
              </a:xfrm>
              <a:custGeom>
                <a:avLst/>
                <a:gdLst>
                  <a:gd name="T0" fmla="*/ 8 w 114"/>
                  <a:gd name="T1" fmla="*/ 39 h 39"/>
                  <a:gd name="T2" fmla="*/ 3 w 114"/>
                  <a:gd name="T3" fmla="*/ 37 h 39"/>
                  <a:gd name="T4" fmla="*/ 3 w 114"/>
                  <a:gd name="T5" fmla="*/ 26 h 39"/>
                  <a:gd name="T6" fmla="*/ 107 w 114"/>
                  <a:gd name="T7" fmla="*/ 8 h 39"/>
                  <a:gd name="T8" fmla="*/ 113 w 114"/>
                  <a:gd name="T9" fmla="*/ 18 h 39"/>
                  <a:gd name="T10" fmla="*/ 103 w 114"/>
                  <a:gd name="T11" fmla="*/ 23 h 39"/>
                  <a:gd name="T12" fmla="*/ 14 w 114"/>
                  <a:gd name="T13" fmla="*/ 36 h 39"/>
                  <a:gd name="T14" fmla="*/ 8 w 114"/>
                  <a:gd name="T15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4" h="39">
                    <a:moveTo>
                      <a:pt x="8" y="39"/>
                    </a:moveTo>
                    <a:cubicBezTo>
                      <a:pt x="7" y="39"/>
                      <a:pt x="5" y="38"/>
                      <a:pt x="3" y="37"/>
                    </a:cubicBezTo>
                    <a:cubicBezTo>
                      <a:pt x="0" y="34"/>
                      <a:pt x="0" y="29"/>
                      <a:pt x="3" y="26"/>
                    </a:cubicBezTo>
                    <a:cubicBezTo>
                      <a:pt x="23" y="4"/>
                      <a:pt x="79" y="0"/>
                      <a:pt x="107" y="8"/>
                    </a:cubicBezTo>
                    <a:cubicBezTo>
                      <a:pt x="112" y="9"/>
                      <a:pt x="114" y="14"/>
                      <a:pt x="113" y="18"/>
                    </a:cubicBezTo>
                    <a:cubicBezTo>
                      <a:pt x="112" y="22"/>
                      <a:pt x="107" y="24"/>
                      <a:pt x="103" y="23"/>
                    </a:cubicBezTo>
                    <a:cubicBezTo>
                      <a:pt x="80" y="16"/>
                      <a:pt x="30" y="20"/>
                      <a:pt x="14" y="36"/>
                    </a:cubicBezTo>
                    <a:cubicBezTo>
                      <a:pt x="13" y="38"/>
                      <a:pt x="10" y="39"/>
                      <a:pt x="8" y="3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0" name="Freeform 73">
                <a:extLst>
                  <a:ext uri="{FF2B5EF4-FFF2-40B4-BE49-F238E27FC236}">
                    <a16:creationId xmlns:a16="http://schemas.microsoft.com/office/drawing/2014/main" id="{08604726-76DE-925C-76DB-3C064A32D5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8" y="3250"/>
                <a:ext cx="348" cy="243"/>
              </a:xfrm>
              <a:custGeom>
                <a:avLst/>
                <a:gdLst>
                  <a:gd name="T0" fmla="*/ 191 w 200"/>
                  <a:gd name="T1" fmla="*/ 140 h 140"/>
                  <a:gd name="T2" fmla="*/ 184 w 200"/>
                  <a:gd name="T3" fmla="*/ 136 h 140"/>
                  <a:gd name="T4" fmla="*/ 129 w 200"/>
                  <a:gd name="T5" fmla="*/ 99 h 140"/>
                  <a:gd name="T6" fmla="*/ 75 w 200"/>
                  <a:gd name="T7" fmla="*/ 78 h 140"/>
                  <a:gd name="T8" fmla="*/ 7 w 200"/>
                  <a:gd name="T9" fmla="*/ 21 h 140"/>
                  <a:gd name="T10" fmla="*/ 3 w 200"/>
                  <a:gd name="T11" fmla="*/ 13 h 140"/>
                  <a:gd name="T12" fmla="*/ 5 w 200"/>
                  <a:gd name="T13" fmla="*/ 2 h 140"/>
                  <a:gd name="T14" fmla="*/ 16 w 200"/>
                  <a:gd name="T15" fmla="*/ 5 h 140"/>
                  <a:gd name="T16" fmla="*/ 21 w 200"/>
                  <a:gd name="T17" fmla="*/ 14 h 140"/>
                  <a:gd name="T18" fmla="*/ 81 w 200"/>
                  <a:gd name="T19" fmla="*/ 63 h 140"/>
                  <a:gd name="T20" fmla="*/ 134 w 200"/>
                  <a:gd name="T21" fmla="*/ 84 h 140"/>
                  <a:gd name="T22" fmla="*/ 197 w 200"/>
                  <a:gd name="T23" fmla="*/ 128 h 140"/>
                  <a:gd name="T24" fmla="*/ 195 w 200"/>
                  <a:gd name="T25" fmla="*/ 139 h 140"/>
                  <a:gd name="T26" fmla="*/ 191 w 200"/>
                  <a:gd name="T27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0" h="140">
                    <a:moveTo>
                      <a:pt x="191" y="140"/>
                    </a:moveTo>
                    <a:cubicBezTo>
                      <a:pt x="188" y="140"/>
                      <a:pt x="186" y="139"/>
                      <a:pt x="184" y="136"/>
                    </a:cubicBezTo>
                    <a:cubicBezTo>
                      <a:pt x="170" y="113"/>
                      <a:pt x="159" y="110"/>
                      <a:pt x="129" y="99"/>
                    </a:cubicBezTo>
                    <a:cubicBezTo>
                      <a:pt x="115" y="94"/>
                      <a:pt x="98" y="88"/>
                      <a:pt x="75" y="78"/>
                    </a:cubicBezTo>
                    <a:cubicBezTo>
                      <a:pt x="27" y="57"/>
                      <a:pt x="18" y="41"/>
                      <a:pt x="7" y="21"/>
                    </a:cubicBezTo>
                    <a:cubicBezTo>
                      <a:pt x="6" y="19"/>
                      <a:pt x="4" y="16"/>
                      <a:pt x="3" y="13"/>
                    </a:cubicBezTo>
                    <a:cubicBezTo>
                      <a:pt x="0" y="9"/>
                      <a:pt x="1" y="4"/>
                      <a:pt x="5" y="2"/>
                    </a:cubicBezTo>
                    <a:cubicBezTo>
                      <a:pt x="9" y="0"/>
                      <a:pt x="14" y="1"/>
                      <a:pt x="16" y="5"/>
                    </a:cubicBezTo>
                    <a:cubicBezTo>
                      <a:pt x="18" y="8"/>
                      <a:pt x="19" y="11"/>
                      <a:pt x="21" y="14"/>
                    </a:cubicBezTo>
                    <a:cubicBezTo>
                      <a:pt x="31" y="31"/>
                      <a:pt x="38" y="45"/>
                      <a:pt x="81" y="63"/>
                    </a:cubicBezTo>
                    <a:cubicBezTo>
                      <a:pt x="104" y="73"/>
                      <a:pt x="121" y="79"/>
                      <a:pt x="134" y="84"/>
                    </a:cubicBezTo>
                    <a:cubicBezTo>
                      <a:pt x="166" y="95"/>
                      <a:pt x="180" y="101"/>
                      <a:pt x="197" y="128"/>
                    </a:cubicBezTo>
                    <a:cubicBezTo>
                      <a:pt x="200" y="132"/>
                      <a:pt x="199" y="136"/>
                      <a:pt x="195" y="139"/>
                    </a:cubicBezTo>
                    <a:cubicBezTo>
                      <a:pt x="194" y="139"/>
                      <a:pt x="192" y="140"/>
                      <a:pt x="191" y="14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1" name="Freeform 74">
                <a:extLst>
                  <a:ext uri="{FF2B5EF4-FFF2-40B4-BE49-F238E27FC236}">
                    <a16:creationId xmlns:a16="http://schemas.microsoft.com/office/drawing/2014/main" id="{1DDA00E1-94CE-5AE9-B313-5923695971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28" y="2555"/>
                <a:ext cx="865" cy="138"/>
              </a:xfrm>
              <a:custGeom>
                <a:avLst/>
                <a:gdLst>
                  <a:gd name="T0" fmla="*/ 23 w 497"/>
                  <a:gd name="T1" fmla="*/ 79 h 79"/>
                  <a:gd name="T2" fmla="*/ 3 w 497"/>
                  <a:gd name="T3" fmla="*/ 70 h 79"/>
                  <a:gd name="T4" fmla="*/ 4 w 497"/>
                  <a:gd name="T5" fmla="*/ 59 h 79"/>
                  <a:gd name="T6" fmla="*/ 15 w 497"/>
                  <a:gd name="T7" fmla="*/ 61 h 79"/>
                  <a:gd name="T8" fmla="*/ 73 w 497"/>
                  <a:gd name="T9" fmla="*/ 50 h 79"/>
                  <a:gd name="T10" fmla="*/ 216 w 497"/>
                  <a:gd name="T11" fmla="*/ 16 h 79"/>
                  <a:gd name="T12" fmla="*/ 488 w 497"/>
                  <a:gd name="T13" fmla="*/ 38 h 79"/>
                  <a:gd name="T14" fmla="*/ 491 w 497"/>
                  <a:gd name="T15" fmla="*/ 39 h 79"/>
                  <a:gd name="T16" fmla="*/ 496 w 497"/>
                  <a:gd name="T17" fmla="*/ 49 h 79"/>
                  <a:gd name="T18" fmla="*/ 486 w 497"/>
                  <a:gd name="T19" fmla="*/ 54 h 79"/>
                  <a:gd name="T20" fmla="*/ 483 w 497"/>
                  <a:gd name="T21" fmla="*/ 53 h 79"/>
                  <a:gd name="T22" fmla="*/ 218 w 497"/>
                  <a:gd name="T23" fmla="*/ 31 h 79"/>
                  <a:gd name="T24" fmla="*/ 78 w 497"/>
                  <a:gd name="T25" fmla="*/ 65 h 79"/>
                  <a:gd name="T26" fmla="*/ 23 w 497"/>
                  <a:gd name="T27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97" h="79">
                    <a:moveTo>
                      <a:pt x="23" y="79"/>
                    </a:moveTo>
                    <a:cubicBezTo>
                      <a:pt x="14" y="79"/>
                      <a:pt x="8" y="76"/>
                      <a:pt x="3" y="70"/>
                    </a:cubicBezTo>
                    <a:cubicBezTo>
                      <a:pt x="0" y="66"/>
                      <a:pt x="1" y="62"/>
                      <a:pt x="4" y="59"/>
                    </a:cubicBezTo>
                    <a:cubicBezTo>
                      <a:pt x="8" y="56"/>
                      <a:pt x="13" y="57"/>
                      <a:pt x="15" y="61"/>
                    </a:cubicBezTo>
                    <a:cubicBezTo>
                      <a:pt x="21" y="68"/>
                      <a:pt x="44" y="60"/>
                      <a:pt x="73" y="50"/>
                    </a:cubicBezTo>
                    <a:cubicBezTo>
                      <a:pt x="108" y="39"/>
                      <a:pt x="156" y="22"/>
                      <a:pt x="216" y="16"/>
                    </a:cubicBezTo>
                    <a:cubicBezTo>
                      <a:pt x="358" y="0"/>
                      <a:pt x="407" y="14"/>
                      <a:pt x="488" y="38"/>
                    </a:cubicBezTo>
                    <a:cubicBezTo>
                      <a:pt x="491" y="39"/>
                      <a:pt x="491" y="39"/>
                      <a:pt x="491" y="39"/>
                    </a:cubicBezTo>
                    <a:cubicBezTo>
                      <a:pt x="495" y="40"/>
                      <a:pt x="497" y="45"/>
                      <a:pt x="496" y="49"/>
                    </a:cubicBezTo>
                    <a:cubicBezTo>
                      <a:pt x="495" y="53"/>
                      <a:pt x="491" y="55"/>
                      <a:pt x="486" y="54"/>
                    </a:cubicBezTo>
                    <a:cubicBezTo>
                      <a:pt x="483" y="53"/>
                      <a:pt x="483" y="53"/>
                      <a:pt x="483" y="53"/>
                    </a:cubicBezTo>
                    <a:cubicBezTo>
                      <a:pt x="402" y="29"/>
                      <a:pt x="357" y="15"/>
                      <a:pt x="218" y="31"/>
                    </a:cubicBezTo>
                    <a:cubicBezTo>
                      <a:pt x="159" y="38"/>
                      <a:pt x="112" y="54"/>
                      <a:pt x="78" y="65"/>
                    </a:cubicBezTo>
                    <a:cubicBezTo>
                      <a:pt x="55" y="73"/>
                      <a:pt x="37" y="79"/>
                      <a:pt x="23" y="7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2" name="Freeform 75">
                <a:extLst>
                  <a:ext uri="{FF2B5EF4-FFF2-40B4-BE49-F238E27FC236}">
                    <a16:creationId xmlns:a16="http://schemas.microsoft.com/office/drawing/2014/main" id="{0E5F7C38-2FA6-767D-3F06-86DD7FBDC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78" y="4964"/>
                <a:ext cx="68" cy="103"/>
              </a:xfrm>
              <a:custGeom>
                <a:avLst/>
                <a:gdLst>
                  <a:gd name="T0" fmla="*/ 31 w 39"/>
                  <a:gd name="T1" fmla="*/ 59 h 59"/>
                  <a:gd name="T2" fmla="*/ 23 w 39"/>
                  <a:gd name="T3" fmla="*/ 52 h 59"/>
                  <a:gd name="T4" fmla="*/ 3 w 39"/>
                  <a:gd name="T5" fmla="*/ 14 h 59"/>
                  <a:gd name="T6" fmla="*/ 3 w 39"/>
                  <a:gd name="T7" fmla="*/ 3 h 59"/>
                  <a:gd name="T8" fmla="*/ 14 w 39"/>
                  <a:gd name="T9" fmla="*/ 3 h 59"/>
                  <a:gd name="T10" fmla="*/ 39 w 39"/>
                  <a:gd name="T11" fmla="*/ 51 h 59"/>
                  <a:gd name="T12" fmla="*/ 31 w 39"/>
                  <a:gd name="T13" fmla="*/ 59 h 59"/>
                  <a:gd name="T14" fmla="*/ 31 w 39"/>
                  <a:gd name="T15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59">
                    <a:moveTo>
                      <a:pt x="31" y="59"/>
                    </a:moveTo>
                    <a:cubicBezTo>
                      <a:pt x="27" y="59"/>
                      <a:pt x="24" y="56"/>
                      <a:pt x="23" y="52"/>
                    </a:cubicBezTo>
                    <a:cubicBezTo>
                      <a:pt x="23" y="39"/>
                      <a:pt x="12" y="2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6" y="0"/>
                      <a:pt x="11" y="0"/>
                      <a:pt x="14" y="3"/>
                    </a:cubicBezTo>
                    <a:cubicBezTo>
                      <a:pt x="19" y="9"/>
                      <a:pt x="38" y="30"/>
                      <a:pt x="39" y="51"/>
                    </a:cubicBezTo>
                    <a:cubicBezTo>
                      <a:pt x="39" y="56"/>
                      <a:pt x="36" y="59"/>
                      <a:pt x="31" y="59"/>
                    </a:cubicBezTo>
                    <a:cubicBezTo>
                      <a:pt x="31" y="59"/>
                      <a:pt x="31" y="59"/>
                      <a:pt x="31" y="5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3" name="Freeform 76">
                <a:extLst>
                  <a:ext uri="{FF2B5EF4-FFF2-40B4-BE49-F238E27FC236}">
                    <a16:creationId xmlns:a16="http://schemas.microsoft.com/office/drawing/2014/main" id="{F346EE6B-94E3-C523-BA35-072FB7A604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8" y="4870"/>
                <a:ext cx="84" cy="181"/>
              </a:xfrm>
              <a:custGeom>
                <a:avLst/>
                <a:gdLst>
                  <a:gd name="T0" fmla="*/ 29 w 48"/>
                  <a:gd name="T1" fmla="*/ 104 h 104"/>
                  <a:gd name="T2" fmla="*/ 27 w 48"/>
                  <a:gd name="T3" fmla="*/ 104 h 104"/>
                  <a:gd name="T4" fmla="*/ 21 w 48"/>
                  <a:gd name="T5" fmla="*/ 95 h 104"/>
                  <a:gd name="T6" fmla="*/ 22 w 48"/>
                  <a:gd name="T7" fmla="*/ 91 h 104"/>
                  <a:gd name="T8" fmla="*/ 3 w 48"/>
                  <a:gd name="T9" fmla="*/ 14 h 104"/>
                  <a:gd name="T10" fmla="*/ 5 w 48"/>
                  <a:gd name="T11" fmla="*/ 3 h 104"/>
                  <a:gd name="T12" fmla="*/ 16 w 48"/>
                  <a:gd name="T13" fmla="*/ 5 h 104"/>
                  <a:gd name="T14" fmla="*/ 37 w 48"/>
                  <a:gd name="T15" fmla="*/ 95 h 104"/>
                  <a:gd name="T16" fmla="*/ 37 w 48"/>
                  <a:gd name="T17" fmla="*/ 98 h 104"/>
                  <a:gd name="T18" fmla="*/ 29 w 48"/>
                  <a:gd name="T1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104">
                    <a:moveTo>
                      <a:pt x="29" y="104"/>
                    </a:moveTo>
                    <a:cubicBezTo>
                      <a:pt x="28" y="104"/>
                      <a:pt x="28" y="104"/>
                      <a:pt x="27" y="104"/>
                    </a:cubicBezTo>
                    <a:cubicBezTo>
                      <a:pt x="23" y="103"/>
                      <a:pt x="20" y="99"/>
                      <a:pt x="21" y="95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27" y="72"/>
                      <a:pt x="31" y="54"/>
                      <a:pt x="3" y="14"/>
                    </a:cubicBezTo>
                    <a:cubicBezTo>
                      <a:pt x="0" y="10"/>
                      <a:pt x="1" y="5"/>
                      <a:pt x="5" y="3"/>
                    </a:cubicBezTo>
                    <a:cubicBezTo>
                      <a:pt x="8" y="0"/>
                      <a:pt x="13" y="1"/>
                      <a:pt x="16" y="5"/>
                    </a:cubicBezTo>
                    <a:cubicBezTo>
                      <a:pt x="48" y="51"/>
                      <a:pt x="42" y="74"/>
                      <a:pt x="37" y="95"/>
                    </a:cubicBezTo>
                    <a:cubicBezTo>
                      <a:pt x="37" y="98"/>
                      <a:pt x="37" y="98"/>
                      <a:pt x="37" y="98"/>
                    </a:cubicBezTo>
                    <a:cubicBezTo>
                      <a:pt x="36" y="102"/>
                      <a:pt x="33" y="104"/>
                      <a:pt x="29" y="10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4" name="Freeform 77">
                <a:extLst>
                  <a:ext uri="{FF2B5EF4-FFF2-40B4-BE49-F238E27FC236}">
                    <a16:creationId xmlns:a16="http://schemas.microsoft.com/office/drawing/2014/main" id="{8771F4B3-98C4-51B9-5B1A-76AB93F79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5" y="5142"/>
                <a:ext cx="295" cy="179"/>
              </a:xfrm>
              <a:custGeom>
                <a:avLst/>
                <a:gdLst>
                  <a:gd name="T0" fmla="*/ 55 w 170"/>
                  <a:gd name="T1" fmla="*/ 103 h 103"/>
                  <a:gd name="T2" fmla="*/ 7 w 170"/>
                  <a:gd name="T3" fmla="*/ 99 h 103"/>
                  <a:gd name="T4" fmla="*/ 1 w 170"/>
                  <a:gd name="T5" fmla="*/ 91 h 103"/>
                  <a:gd name="T6" fmla="*/ 9 w 170"/>
                  <a:gd name="T7" fmla="*/ 84 h 103"/>
                  <a:gd name="T8" fmla="*/ 154 w 170"/>
                  <a:gd name="T9" fmla="*/ 7 h 103"/>
                  <a:gd name="T10" fmla="*/ 163 w 170"/>
                  <a:gd name="T11" fmla="*/ 1 h 103"/>
                  <a:gd name="T12" fmla="*/ 170 w 170"/>
                  <a:gd name="T13" fmla="*/ 10 h 103"/>
                  <a:gd name="T14" fmla="*/ 55 w 170"/>
                  <a:gd name="T15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0" h="103">
                    <a:moveTo>
                      <a:pt x="55" y="103"/>
                    </a:moveTo>
                    <a:cubicBezTo>
                      <a:pt x="38" y="103"/>
                      <a:pt x="21" y="101"/>
                      <a:pt x="7" y="99"/>
                    </a:cubicBezTo>
                    <a:cubicBezTo>
                      <a:pt x="3" y="99"/>
                      <a:pt x="0" y="95"/>
                      <a:pt x="1" y="91"/>
                    </a:cubicBezTo>
                    <a:cubicBezTo>
                      <a:pt x="1" y="86"/>
                      <a:pt x="5" y="83"/>
                      <a:pt x="9" y="84"/>
                    </a:cubicBezTo>
                    <a:cubicBezTo>
                      <a:pt x="73" y="92"/>
                      <a:pt x="137" y="93"/>
                      <a:pt x="154" y="7"/>
                    </a:cubicBezTo>
                    <a:cubicBezTo>
                      <a:pt x="155" y="3"/>
                      <a:pt x="159" y="0"/>
                      <a:pt x="163" y="1"/>
                    </a:cubicBezTo>
                    <a:cubicBezTo>
                      <a:pt x="168" y="2"/>
                      <a:pt x="170" y="6"/>
                      <a:pt x="170" y="10"/>
                    </a:cubicBezTo>
                    <a:cubicBezTo>
                      <a:pt x="153" y="88"/>
                      <a:pt x="101" y="103"/>
                      <a:pt x="55" y="10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5" name="Freeform 78">
                <a:extLst>
                  <a:ext uri="{FF2B5EF4-FFF2-40B4-BE49-F238E27FC236}">
                    <a16:creationId xmlns:a16="http://schemas.microsoft.com/office/drawing/2014/main" id="{EA8FDA1F-FED3-3F4E-AB75-265C4B0BE8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8" y="4635"/>
                <a:ext cx="108" cy="388"/>
              </a:xfrm>
              <a:custGeom>
                <a:avLst/>
                <a:gdLst>
                  <a:gd name="T0" fmla="*/ 23 w 62"/>
                  <a:gd name="T1" fmla="*/ 223 h 223"/>
                  <a:gd name="T2" fmla="*/ 19 w 62"/>
                  <a:gd name="T3" fmla="*/ 222 h 223"/>
                  <a:gd name="T4" fmla="*/ 16 w 62"/>
                  <a:gd name="T5" fmla="*/ 211 h 223"/>
                  <a:gd name="T6" fmla="*/ 3 w 62"/>
                  <a:gd name="T7" fmla="*/ 15 h 223"/>
                  <a:gd name="T8" fmla="*/ 3 w 62"/>
                  <a:gd name="T9" fmla="*/ 4 h 223"/>
                  <a:gd name="T10" fmla="*/ 14 w 62"/>
                  <a:gd name="T11" fmla="*/ 3 h 223"/>
                  <a:gd name="T12" fmla="*/ 30 w 62"/>
                  <a:gd name="T13" fmla="*/ 219 h 223"/>
                  <a:gd name="T14" fmla="*/ 23 w 62"/>
                  <a:gd name="T15" fmla="*/ 22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223">
                    <a:moveTo>
                      <a:pt x="23" y="223"/>
                    </a:moveTo>
                    <a:cubicBezTo>
                      <a:pt x="22" y="223"/>
                      <a:pt x="20" y="223"/>
                      <a:pt x="19" y="222"/>
                    </a:cubicBezTo>
                    <a:cubicBezTo>
                      <a:pt x="15" y="220"/>
                      <a:pt x="14" y="215"/>
                      <a:pt x="16" y="211"/>
                    </a:cubicBezTo>
                    <a:cubicBezTo>
                      <a:pt x="42" y="167"/>
                      <a:pt x="39" y="48"/>
                      <a:pt x="3" y="15"/>
                    </a:cubicBezTo>
                    <a:cubicBezTo>
                      <a:pt x="0" y="12"/>
                      <a:pt x="0" y="7"/>
                      <a:pt x="3" y="4"/>
                    </a:cubicBezTo>
                    <a:cubicBezTo>
                      <a:pt x="6" y="1"/>
                      <a:pt x="11" y="0"/>
                      <a:pt x="14" y="3"/>
                    </a:cubicBezTo>
                    <a:cubicBezTo>
                      <a:pt x="53" y="39"/>
                      <a:pt x="62" y="164"/>
                      <a:pt x="30" y="219"/>
                    </a:cubicBezTo>
                    <a:cubicBezTo>
                      <a:pt x="28" y="222"/>
                      <a:pt x="26" y="223"/>
                      <a:pt x="23" y="22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6" name="Freeform 79">
                <a:extLst>
                  <a:ext uri="{FF2B5EF4-FFF2-40B4-BE49-F238E27FC236}">
                    <a16:creationId xmlns:a16="http://schemas.microsoft.com/office/drawing/2014/main" id="{59456425-C92F-4534-7F46-A94E0D755A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6" y="3521"/>
                <a:ext cx="108" cy="101"/>
              </a:xfrm>
              <a:custGeom>
                <a:avLst/>
                <a:gdLst>
                  <a:gd name="T0" fmla="*/ 0 w 62"/>
                  <a:gd name="T1" fmla="*/ 58 h 58"/>
                  <a:gd name="T2" fmla="*/ 0 w 62"/>
                  <a:gd name="T3" fmla="*/ 8 h 58"/>
                  <a:gd name="T4" fmla="*/ 8 w 62"/>
                  <a:gd name="T5" fmla="*/ 0 h 58"/>
                  <a:gd name="T6" fmla="*/ 8 w 62"/>
                  <a:gd name="T7" fmla="*/ 0 h 58"/>
                  <a:gd name="T8" fmla="*/ 15 w 62"/>
                  <a:gd name="T9" fmla="*/ 8 h 58"/>
                  <a:gd name="T10" fmla="*/ 15 w 62"/>
                  <a:gd name="T11" fmla="*/ 41 h 58"/>
                  <a:gd name="T12" fmla="*/ 54 w 62"/>
                  <a:gd name="T13" fmla="*/ 38 h 58"/>
                  <a:gd name="T14" fmla="*/ 62 w 62"/>
                  <a:gd name="T15" fmla="*/ 46 h 58"/>
                  <a:gd name="T16" fmla="*/ 55 w 62"/>
                  <a:gd name="T17" fmla="*/ 54 h 58"/>
                  <a:gd name="T18" fmla="*/ 0 w 62"/>
                  <a:gd name="T19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58">
                    <a:moveTo>
                      <a:pt x="0" y="5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12" y="0"/>
                      <a:pt x="16" y="3"/>
                      <a:pt x="15" y="8"/>
                    </a:cubicBezTo>
                    <a:cubicBezTo>
                      <a:pt x="15" y="41"/>
                      <a:pt x="15" y="41"/>
                      <a:pt x="15" y="41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8" y="38"/>
                      <a:pt x="62" y="41"/>
                      <a:pt x="62" y="46"/>
                    </a:cubicBezTo>
                    <a:cubicBezTo>
                      <a:pt x="62" y="50"/>
                      <a:pt x="59" y="54"/>
                      <a:pt x="55" y="54"/>
                    </a:cubicBezTo>
                    <a:cubicBezTo>
                      <a:pt x="0" y="58"/>
                      <a:pt x="0" y="58"/>
                      <a:pt x="0" y="5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7" name="Freeform 80">
                <a:extLst>
                  <a:ext uri="{FF2B5EF4-FFF2-40B4-BE49-F238E27FC236}">
                    <a16:creationId xmlns:a16="http://schemas.microsoft.com/office/drawing/2014/main" id="{75708356-12E5-0CE9-118C-D0C7288244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0" y="5060"/>
                <a:ext cx="118" cy="165"/>
              </a:xfrm>
              <a:custGeom>
                <a:avLst/>
                <a:gdLst>
                  <a:gd name="T0" fmla="*/ 59 w 68"/>
                  <a:gd name="T1" fmla="*/ 95 h 95"/>
                  <a:gd name="T2" fmla="*/ 55 w 68"/>
                  <a:gd name="T3" fmla="*/ 94 h 95"/>
                  <a:gd name="T4" fmla="*/ 4 w 68"/>
                  <a:gd name="T5" fmla="*/ 7 h 95"/>
                  <a:gd name="T6" fmla="*/ 13 w 68"/>
                  <a:gd name="T7" fmla="*/ 1 h 95"/>
                  <a:gd name="T8" fmla="*/ 19 w 68"/>
                  <a:gd name="T9" fmla="*/ 10 h 95"/>
                  <a:gd name="T10" fmla="*/ 63 w 68"/>
                  <a:gd name="T11" fmla="*/ 81 h 95"/>
                  <a:gd name="T12" fmla="*/ 66 w 68"/>
                  <a:gd name="T13" fmla="*/ 91 h 95"/>
                  <a:gd name="T14" fmla="*/ 59 w 68"/>
                  <a:gd name="T15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95">
                    <a:moveTo>
                      <a:pt x="59" y="95"/>
                    </a:moveTo>
                    <a:cubicBezTo>
                      <a:pt x="57" y="95"/>
                      <a:pt x="56" y="95"/>
                      <a:pt x="55" y="94"/>
                    </a:cubicBezTo>
                    <a:cubicBezTo>
                      <a:pt x="2" y="63"/>
                      <a:pt x="0" y="31"/>
                      <a:pt x="4" y="7"/>
                    </a:cubicBezTo>
                    <a:cubicBezTo>
                      <a:pt x="4" y="3"/>
                      <a:pt x="8" y="0"/>
                      <a:pt x="13" y="1"/>
                    </a:cubicBezTo>
                    <a:cubicBezTo>
                      <a:pt x="17" y="1"/>
                      <a:pt x="20" y="5"/>
                      <a:pt x="19" y="10"/>
                    </a:cubicBezTo>
                    <a:cubicBezTo>
                      <a:pt x="14" y="39"/>
                      <a:pt x="27" y="60"/>
                      <a:pt x="63" y="81"/>
                    </a:cubicBezTo>
                    <a:cubicBezTo>
                      <a:pt x="66" y="83"/>
                      <a:pt x="68" y="88"/>
                      <a:pt x="66" y="91"/>
                    </a:cubicBezTo>
                    <a:cubicBezTo>
                      <a:pt x="64" y="94"/>
                      <a:pt x="62" y="95"/>
                      <a:pt x="59" y="9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8" name="Freeform 81">
                <a:extLst>
                  <a:ext uri="{FF2B5EF4-FFF2-40B4-BE49-F238E27FC236}">
                    <a16:creationId xmlns:a16="http://schemas.microsoft.com/office/drawing/2014/main" id="{4EF65580-492E-D1F7-334F-CB58DA43BC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5446"/>
                <a:ext cx="82" cy="145"/>
              </a:xfrm>
              <a:custGeom>
                <a:avLst/>
                <a:gdLst>
                  <a:gd name="T0" fmla="*/ 39 w 47"/>
                  <a:gd name="T1" fmla="*/ 83 h 83"/>
                  <a:gd name="T2" fmla="*/ 32 w 47"/>
                  <a:gd name="T3" fmla="*/ 80 h 83"/>
                  <a:gd name="T4" fmla="*/ 9 w 47"/>
                  <a:gd name="T5" fmla="*/ 6 h 83"/>
                  <a:gd name="T6" fmla="*/ 18 w 47"/>
                  <a:gd name="T7" fmla="*/ 1 h 83"/>
                  <a:gd name="T8" fmla="*/ 24 w 47"/>
                  <a:gd name="T9" fmla="*/ 10 h 83"/>
                  <a:gd name="T10" fmla="*/ 45 w 47"/>
                  <a:gd name="T11" fmla="*/ 70 h 83"/>
                  <a:gd name="T12" fmla="*/ 43 w 47"/>
                  <a:gd name="T13" fmla="*/ 81 h 83"/>
                  <a:gd name="T14" fmla="*/ 39 w 47"/>
                  <a:gd name="T1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" h="83">
                    <a:moveTo>
                      <a:pt x="39" y="83"/>
                    </a:moveTo>
                    <a:cubicBezTo>
                      <a:pt x="36" y="83"/>
                      <a:pt x="34" y="82"/>
                      <a:pt x="32" y="80"/>
                    </a:cubicBezTo>
                    <a:cubicBezTo>
                      <a:pt x="24" y="69"/>
                      <a:pt x="0" y="39"/>
                      <a:pt x="9" y="6"/>
                    </a:cubicBezTo>
                    <a:cubicBezTo>
                      <a:pt x="10" y="2"/>
                      <a:pt x="14" y="0"/>
                      <a:pt x="18" y="1"/>
                    </a:cubicBezTo>
                    <a:cubicBezTo>
                      <a:pt x="22" y="2"/>
                      <a:pt x="25" y="6"/>
                      <a:pt x="24" y="10"/>
                    </a:cubicBezTo>
                    <a:cubicBezTo>
                      <a:pt x="18" y="33"/>
                      <a:pt x="32" y="54"/>
                      <a:pt x="45" y="70"/>
                    </a:cubicBezTo>
                    <a:cubicBezTo>
                      <a:pt x="47" y="74"/>
                      <a:pt x="47" y="79"/>
                      <a:pt x="43" y="81"/>
                    </a:cubicBezTo>
                    <a:cubicBezTo>
                      <a:pt x="42" y="82"/>
                      <a:pt x="40" y="83"/>
                      <a:pt x="39" y="8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89" name="Freeform 82">
                <a:extLst>
                  <a:ext uri="{FF2B5EF4-FFF2-40B4-BE49-F238E27FC236}">
                    <a16:creationId xmlns:a16="http://schemas.microsoft.com/office/drawing/2014/main" id="{9CC3048D-C39A-5E11-C995-CE04F27BB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1" y="4473"/>
                <a:ext cx="47" cy="124"/>
              </a:xfrm>
              <a:custGeom>
                <a:avLst/>
                <a:gdLst>
                  <a:gd name="T0" fmla="*/ 18 w 27"/>
                  <a:gd name="T1" fmla="*/ 71 h 71"/>
                  <a:gd name="T2" fmla="*/ 12 w 27"/>
                  <a:gd name="T3" fmla="*/ 68 h 71"/>
                  <a:gd name="T4" fmla="*/ 10 w 27"/>
                  <a:gd name="T5" fmla="*/ 4 h 71"/>
                  <a:gd name="T6" fmla="*/ 21 w 27"/>
                  <a:gd name="T7" fmla="*/ 2 h 71"/>
                  <a:gd name="T8" fmla="*/ 23 w 27"/>
                  <a:gd name="T9" fmla="*/ 13 h 71"/>
                  <a:gd name="T10" fmla="*/ 24 w 27"/>
                  <a:gd name="T11" fmla="*/ 59 h 71"/>
                  <a:gd name="T12" fmla="*/ 22 w 27"/>
                  <a:gd name="T13" fmla="*/ 70 h 71"/>
                  <a:gd name="T14" fmla="*/ 18 w 27"/>
                  <a:gd name="T1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71">
                    <a:moveTo>
                      <a:pt x="18" y="71"/>
                    </a:moveTo>
                    <a:cubicBezTo>
                      <a:pt x="15" y="71"/>
                      <a:pt x="13" y="70"/>
                      <a:pt x="12" y="68"/>
                    </a:cubicBezTo>
                    <a:cubicBezTo>
                      <a:pt x="1" y="52"/>
                      <a:pt x="0" y="17"/>
                      <a:pt x="10" y="4"/>
                    </a:cubicBezTo>
                    <a:cubicBezTo>
                      <a:pt x="13" y="0"/>
                      <a:pt x="18" y="0"/>
                      <a:pt x="21" y="2"/>
                    </a:cubicBezTo>
                    <a:cubicBezTo>
                      <a:pt x="25" y="5"/>
                      <a:pt x="25" y="10"/>
                      <a:pt x="23" y="13"/>
                    </a:cubicBezTo>
                    <a:cubicBezTo>
                      <a:pt x="17" y="21"/>
                      <a:pt x="17" y="48"/>
                      <a:pt x="24" y="59"/>
                    </a:cubicBezTo>
                    <a:cubicBezTo>
                      <a:pt x="27" y="62"/>
                      <a:pt x="26" y="67"/>
                      <a:pt x="22" y="70"/>
                    </a:cubicBezTo>
                    <a:cubicBezTo>
                      <a:pt x="21" y="71"/>
                      <a:pt x="19" y="71"/>
                      <a:pt x="18" y="7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0" name="Freeform 83">
                <a:extLst>
                  <a:ext uri="{FF2B5EF4-FFF2-40B4-BE49-F238E27FC236}">
                    <a16:creationId xmlns:a16="http://schemas.microsoft.com/office/drawing/2014/main" id="{BC06A5C7-4247-083C-A3B9-070BE92E3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90" y="4873"/>
                <a:ext cx="49" cy="154"/>
              </a:xfrm>
              <a:custGeom>
                <a:avLst/>
                <a:gdLst>
                  <a:gd name="T0" fmla="*/ 16 w 28"/>
                  <a:gd name="T1" fmla="*/ 88 h 88"/>
                  <a:gd name="T2" fmla="*/ 9 w 28"/>
                  <a:gd name="T3" fmla="*/ 84 h 88"/>
                  <a:gd name="T4" fmla="*/ 12 w 28"/>
                  <a:gd name="T5" fmla="*/ 6 h 88"/>
                  <a:gd name="T6" fmla="*/ 22 w 28"/>
                  <a:gd name="T7" fmla="*/ 2 h 88"/>
                  <a:gd name="T8" fmla="*/ 26 w 28"/>
                  <a:gd name="T9" fmla="*/ 12 h 88"/>
                  <a:gd name="T10" fmla="*/ 23 w 28"/>
                  <a:gd name="T11" fmla="*/ 77 h 88"/>
                  <a:gd name="T12" fmla="*/ 20 w 28"/>
                  <a:gd name="T13" fmla="*/ 88 h 88"/>
                  <a:gd name="T14" fmla="*/ 16 w 28"/>
                  <a:gd name="T15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88">
                    <a:moveTo>
                      <a:pt x="16" y="88"/>
                    </a:moveTo>
                    <a:cubicBezTo>
                      <a:pt x="13" y="88"/>
                      <a:pt x="11" y="87"/>
                      <a:pt x="9" y="84"/>
                    </a:cubicBezTo>
                    <a:cubicBezTo>
                      <a:pt x="0" y="68"/>
                      <a:pt x="3" y="28"/>
                      <a:pt x="12" y="6"/>
                    </a:cubicBezTo>
                    <a:cubicBezTo>
                      <a:pt x="13" y="2"/>
                      <a:pt x="18" y="0"/>
                      <a:pt x="22" y="2"/>
                    </a:cubicBezTo>
                    <a:cubicBezTo>
                      <a:pt x="26" y="3"/>
                      <a:pt x="28" y="8"/>
                      <a:pt x="26" y="12"/>
                    </a:cubicBezTo>
                    <a:cubicBezTo>
                      <a:pt x="18" y="33"/>
                      <a:pt x="17" y="67"/>
                      <a:pt x="23" y="77"/>
                    </a:cubicBezTo>
                    <a:cubicBezTo>
                      <a:pt x="25" y="81"/>
                      <a:pt x="24" y="85"/>
                      <a:pt x="20" y="88"/>
                    </a:cubicBezTo>
                    <a:cubicBezTo>
                      <a:pt x="19" y="88"/>
                      <a:pt x="17" y="88"/>
                      <a:pt x="16" y="8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1" name="Freeform 84">
                <a:extLst>
                  <a:ext uri="{FF2B5EF4-FFF2-40B4-BE49-F238E27FC236}">
                    <a16:creationId xmlns:a16="http://schemas.microsoft.com/office/drawing/2014/main" id="{251A1137-DCAA-6207-D11F-C2AD249C8C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6" y="4612"/>
                <a:ext cx="64" cy="208"/>
              </a:xfrm>
              <a:custGeom>
                <a:avLst/>
                <a:gdLst>
                  <a:gd name="T0" fmla="*/ 28 w 37"/>
                  <a:gd name="T1" fmla="*/ 119 h 119"/>
                  <a:gd name="T2" fmla="*/ 22 w 37"/>
                  <a:gd name="T3" fmla="*/ 117 h 119"/>
                  <a:gd name="T4" fmla="*/ 9 w 37"/>
                  <a:gd name="T5" fmla="*/ 7 h 119"/>
                  <a:gd name="T6" fmla="*/ 19 w 37"/>
                  <a:gd name="T7" fmla="*/ 1 h 119"/>
                  <a:gd name="T8" fmla="*/ 24 w 37"/>
                  <a:gd name="T9" fmla="*/ 11 h 119"/>
                  <a:gd name="T10" fmla="*/ 34 w 37"/>
                  <a:gd name="T11" fmla="*/ 107 h 119"/>
                  <a:gd name="T12" fmla="*/ 33 w 37"/>
                  <a:gd name="T13" fmla="*/ 117 h 119"/>
                  <a:gd name="T14" fmla="*/ 28 w 37"/>
                  <a:gd name="T1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19">
                    <a:moveTo>
                      <a:pt x="28" y="119"/>
                    </a:moveTo>
                    <a:cubicBezTo>
                      <a:pt x="26" y="119"/>
                      <a:pt x="24" y="118"/>
                      <a:pt x="22" y="117"/>
                    </a:cubicBezTo>
                    <a:cubicBezTo>
                      <a:pt x="2" y="93"/>
                      <a:pt x="0" y="41"/>
                      <a:pt x="9" y="7"/>
                    </a:cubicBezTo>
                    <a:cubicBezTo>
                      <a:pt x="10" y="3"/>
                      <a:pt x="15" y="0"/>
                      <a:pt x="19" y="1"/>
                    </a:cubicBezTo>
                    <a:cubicBezTo>
                      <a:pt x="23" y="2"/>
                      <a:pt x="25" y="7"/>
                      <a:pt x="24" y="11"/>
                    </a:cubicBezTo>
                    <a:cubicBezTo>
                      <a:pt x="15" y="45"/>
                      <a:pt x="19" y="90"/>
                      <a:pt x="34" y="107"/>
                    </a:cubicBezTo>
                    <a:cubicBezTo>
                      <a:pt x="37" y="110"/>
                      <a:pt x="36" y="115"/>
                      <a:pt x="33" y="117"/>
                    </a:cubicBezTo>
                    <a:cubicBezTo>
                      <a:pt x="32" y="119"/>
                      <a:pt x="30" y="119"/>
                      <a:pt x="28" y="11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2" name="Freeform 85">
                <a:extLst>
                  <a:ext uri="{FF2B5EF4-FFF2-40B4-BE49-F238E27FC236}">
                    <a16:creationId xmlns:a16="http://schemas.microsoft.com/office/drawing/2014/main" id="{3750FBAF-19E2-E364-4ADB-831C1A2D11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56" y="4927"/>
                <a:ext cx="158" cy="94"/>
              </a:xfrm>
              <a:custGeom>
                <a:avLst/>
                <a:gdLst>
                  <a:gd name="T0" fmla="*/ 8 w 91"/>
                  <a:gd name="T1" fmla="*/ 54 h 54"/>
                  <a:gd name="T2" fmla="*/ 6 w 91"/>
                  <a:gd name="T3" fmla="*/ 54 h 54"/>
                  <a:gd name="T4" fmla="*/ 1 w 91"/>
                  <a:gd name="T5" fmla="*/ 44 h 54"/>
                  <a:gd name="T6" fmla="*/ 41 w 91"/>
                  <a:gd name="T7" fmla="*/ 7 h 54"/>
                  <a:gd name="T8" fmla="*/ 86 w 91"/>
                  <a:gd name="T9" fmla="*/ 6 h 54"/>
                  <a:gd name="T10" fmla="*/ 89 w 91"/>
                  <a:gd name="T11" fmla="*/ 17 h 54"/>
                  <a:gd name="T12" fmla="*/ 78 w 91"/>
                  <a:gd name="T13" fmla="*/ 20 h 54"/>
                  <a:gd name="T14" fmla="*/ 47 w 91"/>
                  <a:gd name="T15" fmla="*/ 22 h 54"/>
                  <a:gd name="T16" fmla="*/ 16 w 91"/>
                  <a:gd name="T17" fmla="*/ 49 h 54"/>
                  <a:gd name="T18" fmla="*/ 8 w 91"/>
                  <a:gd name="T19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" h="54">
                    <a:moveTo>
                      <a:pt x="8" y="54"/>
                    </a:moveTo>
                    <a:cubicBezTo>
                      <a:pt x="7" y="54"/>
                      <a:pt x="7" y="54"/>
                      <a:pt x="6" y="54"/>
                    </a:cubicBezTo>
                    <a:cubicBezTo>
                      <a:pt x="2" y="53"/>
                      <a:pt x="0" y="48"/>
                      <a:pt x="1" y="44"/>
                    </a:cubicBezTo>
                    <a:cubicBezTo>
                      <a:pt x="6" y="29"/>
                      <a:pt x="21" y="15"/>
                      <a:pt x="41" y="7"/>
                    </a:cubicBezTo>
                    <a:cubicBezTo>
                      <a:pt x="58" y="1"/>
                      <a:pt x="75" y="0"/>
                      <a:pt x="86" y="6"/>
                    </a:cubicBezTo>
                    <a:cubicBezTo>
                      <a:pt x="89" y="8"/>
                      <a:pt x="91" y="13"/>
                      <a:pt x="89" y="17"/>
                    </a:cubicBezTo>
                    <a:cubicBezTo>
                      <a:pt x="87" y="21"/>
                      <a:pt x="82" y="22"/>
                      <a:pt x="78" y="20"/>
                    </a:cubicBezTo>
                    <a:cubicBezTo>
                      <a:pt x="72" y="16"/>
                      <a:pt x="59" y="17"/>
                      <a:pt x="47" y="22"/>
                    </a:cubicBezTo>
                    <a:cubicBezTo>
                      <a:pt x="31" y="28"/>
                      <a:pt x="19" y="38"/>
                      <a:pt x="16" y="49"/>
                    </a:cubicBezTo>
                    <a:cubicBezTo>
                      <a:pt x="15" y="52"/>
                      <a:pt x="12" y="54"/>
                      <a:pt x="8" y="5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3" name="Freeform 86">
                <a:extLst>
                  <a:ext uri="{FF2B5EF4-FFF2-40B4-BE49-F238E27FC236}">
                    <a16:creationId xmlns:a16="http://schemas.microsoft.com/office/drawing/2014/main" id="{66324C0E-26BE-9986-4498-52616CED2B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5" y="4755"/>
                <a:ext cx="87" cy="226"/>
              </a:xfrm>
              <a:custGeom>
                <a:avLst/>
                <a:gdLst>
                  <a:gd name="T0" fmla="*/ 29 w 50"/>
                  <a:gd name="T1" fmla="*/ 130 h 130"/>
                  <a:gd name="T2" fmla="*/ 24 w 50"/>
                  <a:gd name="T3" fmla="*/ 128 h 130"/>
                  <a:gd name="T4" fmla="*/ 2 w 50"/>
                  <a:gd name="T5" fmla="*/ 63 h 130"/>
                  <a:gd name="T6" fmla="*/ 37 w 50"/>
                  <a:gd name="T7" fmla="*/ 2 h 130"/>
                  <a:gd name="T8" fmla="*/ 47 w 50"/>
                  <a:gd name="T9" fmla="*/ 5 h 130"/>
                  <a:gd name="T10" fmla="*/ 45 w 50"/>
                  <a:gd name="T11" fmla="*/ 15 h 130"/>
                  <a:gd name="T12" fmla="*/ 17 w 50"/>
                  <a:gd name="T13" fmla="*/ 64 h 130"/>
                  <a:gd name="T14" fmla="*/ 35 w 50"/>
                  <a:gd name="T15" fmla="*/ 116 h 130"/>
                  <a:gd name="T16" fmla="*/ 35 w 50"/>
                  <a:gd name="T17" fmla="*/ 127 h 130"/>
                  <a:gd name="T18" fmla="*/ 29 w 50"/>
                  <a:gd name="T1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130">
                    <a:moveTo>
                      <a:pt x="29" y="130"/>
                    </a:moveTo>
                    <a:cubicBezTo>
                      <a:pt x="28" y="130"/>
                      <a:pt x="26" y="129"/>
                      <a:pt x="24" y="128"/>
                    </a:cubicBezTo>
                    <a:cubicBezTo>
                      <a:pt x="9" y="115"/>
                      <a:pt x="0" y="89"/>
                      <a:pt x="2" y="63"/>
                    </a:cubicBezTo>
                    <a:cubicBezTo>
                      <a:pt x="3" y="38"/>
                      <a:pt x="16" y="16"/>
                      <a:pt x="37" y="2"/>
                    </a:cubicBezTo>
                    <a:cubicBezTo>
                      <a:pt x="40" y="0"/>
                      <a:pt x="45" y="1"/>
                      <a:pt x="47" y="5"/>
                    </a:cubicBezTo>
                    <a:cubicBezTo>
                      <a:pt x="50" y="8"/>
                      <a:pt x="49" y="13"/>
                      <a:pt x="45" y="15"/>
                    </a:cubicBezTo>
                    <a:cubicBezTo>
                      <a:pt x="24" y="29"/>
                      <a:pt x="18" y="50"/>
                      <a:pt x="17" y="64"/>
                    </a:cubicBezTo>
                    <a:cubicBezTo>
                      <a:pt x="16" y="87"/>
                      <a:pt x="25" y="108"/>
                      <a:pt x="35" y="116"/>
                    </a:cubicBezTo>
                    <a:cubicBezTo>
                      <a:pt x="38" y="119"/>
                      <a:pt x="38" y="124"/>
                      <a:pt x="35" y="127"/>
                    </a:cubicBezTo>
                    <a:cubicBezTo>
                      <a:pt x="34" y="129"/>
                      <a:pt x="32" y="130"/>
                      <a:pt x="29" y="13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4" name="Freeform 87">
                <a:extLst>
                  <a:ext uri="{FF2B5EF4-FFF2-40B4-BE49-F238E27FC236}">
                    <a16:creationId xmlns:a16="http://schemas.microsoft.com/office/drawing/2014/main" id="{63A1BA53-6A5D-CCEE-3A85-13752D4F42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4" y="4945"/>
                <a:ext cx="52" cy="132"/>
              </a:xfrm>
              <a:custGeom>
                <a:avLst/>
                <a:gdLst>
                  <a:gd name="T0" fmla="*/ 19 w 30"/>
                  <a:gd name="T1" fmla="*/ 76 h 76"/>
                  <a:gd name="T2" fmla="*/ 13 w 30"/>
                  <a:gd name="T3" fmla="*/ 73 h 76"/>
                  <a:gd name="T4" fmla="*/ 14 w 30"/>
                  <a:gd name="T5" fmla="*/ 6 h 76"/>
                  <a:gd name="T6" fmla="*/ 23 w 30"/>
                  <a:gd name="T7" fmla="*/ 1 h 76"/>
                  <a:gd name="T8" fmla="*/ 29 w 30"/>
                  <a:gd name="T9" fmla="*/ 11 h 76"/>
                  <a:gd name="T10" fmla="*/ 25 w 30"/>
                  <a:gd name="T11" fmla="*/ 63 h 76"/>
                  <a:gd name="T12" fmla="*/ 24 w 30"/>
                  <a:gd name="T13" fmla="*/ 74 h 76"/>
                  <a:gd name="T14" fmla="*/ 19 w 30"/>
                  <a:gd name="T15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76">
                    <a:moveTo>
                      <a:pt x="19" y="76"/>
                    </a:moveTo>
                    <a:cubicBezTo>
                      <a:pt x="17" y="76"/>
                      <a:pt x="15" y="75"/>
                      <a:pt x="13" y="73"/>
                    </a:cubicBezTo>
                    <a:cubicBezTo>
                      <a:pt x="0" y="57"/>
                      <a:pt x="7" y="27"/>
                      <a:pt x="14" y="6"/>
                    </a:cubicBezTo>
                    <a:cubicBezTo>
                      <a:pt x="15" y="2"/>
                      <a:pt x="19" y="0"/>
                      <a:pt x="23" y="1"/>
                    </a:cubicBezTo>
                    <a:cubicBezTo>
                      <a:pt x="28" y="2"/>
                      <a:pt x="30" y="7"/>
                      <a:pt x="29" y="11"/>
                    </a:cubicBezTo>
                    <a:cubicBezTo>
                      <a:pt x="18" y="45"/>
                      <a:pt x="21" y="58"/>
                      <a:pt x="25" y="63"/>
                    </a:cubicBezTo>
                    <a:cubicBezTo>
                      <a:pt x="28" y="66"/>
                      <a:pt x="27" y="71"/>
                      <a:pt x="24" y="74"/>
                    </a:cubicBezTo>
                    <a:cubicBezTo>
                      <a:pt x="23" y="75"/>
                      <a:pt x="21" y="76"/>
                      <a:pt x="19" y="7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5" name="Freeform 88">
                <a:extLst>
                  <a:ext uri="{FF2B5EF4-FFF2-40B4-BE49-F238E27FC236}">
                    <a16:creationId xmlns:a16="http://schemas.microsoft.com/office/drawing/2014/main" id="{167F1943-A8C4-CAC8-CAA8-6C69B69E41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2" y="4355"/>
                <a:ext cx="104" cy="78"/>
              </a:xfrm>
              <a:custGeom>
                <a:avLst/>
                <a:gdLst>
                  <a:gd name="T0" fmla="*/ 9 w 60"/>
                  <a:gd name="T1" fmla="*/ 45 h 45"/>
                  <a:gd name="T2" fmla="*/ 1 w 60"/>
                  <a:gd name="T3" fmla="*/ 40 h 45"/>
                  <a:gd name="T4" fmla="*/ 6 w 60"/>
                  <a:gd name="T5" fmla="*/ 30 h 45"/>
                  <a:gd name="T6" fmla="*/ 8 w 60"/>
                  <a:gd name="T7" fmla="*/ 29 h 45"/>
                  <a:gd name="T8" fmla="*/ 44 w 60"/>
                  <a:gd name="T9" fmla="*/ 7 h 45"/>
                  <a:gd name="T10" fmla="*/ 53 w 60"/>
                  <a:gd name="T11" fmla="*/ 0 h 45"/>
                  <a:gd name="T12" fmla="*/ 59 w 60"/>
                  <a:gd name="T13" fmla="*/ 9 h 45"/>
                  <a:gd name="T14" fmla="*/ 12 w 60"/>
                  <a:gd name="T15" fmla="*/ 44 h 45"/>
                  <a:gd name="T16" fmla="*/ 11 w 60"/>
                  <a:gd name="T17" fmla="*/ 45 h 45"/>
                  <a:gd name="T18" fmla="*/ 9 w 60"/>
                  <a:gd name="T1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45">
                    <a:moveTo>
                      <a:pt x="9" y="45"/>
                    </a:moveTo>
                    <a:cubicBezTo>
                      <a:pt x="6" y="45"/>
                      <a:pt x="3" y="43"/>
                      <a:pt x="1" y="40"/>
                    </a:cubicBezTo>
                    <a:cubicBezTo>
                      <a:pt x="0" y="35"/>
                      <a:pt x="2" y="31"/>
                      <a:pt x="6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39" y="19"/>
                      <a:pt x="43" y="9"/>
                      <a:pt x="44" y="7"/>
                    </a:cubicBezTo>
                    <a:cubicBezTo>
                      <a:pt x="45" y="2"/>
                      <a:pt x="49" y="0"/>
                      <a:pt x="53" y="0"/>
                    </a:cubicBezTo>
                    <a:cubicBezTo>
                      <a:pt x="57" y="1"/>
                      <a:pt x="60" y="5"/>
                      <a:pt x="59" y="9"/>
                    </a:cubicBezTo>
                    <a:cubicBezTo>
                      <a:pt x="57" y="24"/>
                      <a:pt x="41" y="35"/>
                      <a:pt x="12" y="44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1" y="45"/>
                      <a:pt x="10" y="45"/>
                      <a:pt x="9" y="4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6" name="Freeform 89">
                <a:extLst>
                  <a:ext uri="{FF2B5EF4-FFF2-40B4-BE49-F238E27FC236}">
                    <a16:creationId xmlns:a16="http://schemas.microsoft.com/office/drawing/2014/main" id="{3FC606E9-CF77-0DE1-9500-13F05C541C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5" y="4054"/>
                <a:ext cx="96" cy="116"/>
              </a:xfrm>
              <a:custGeom>
                <a:avLst/>
                <a:gdLst>
                  <a:gd name="T0" fmla="*/ 46 w 55"/>
                  <a:gd name="T1" fmla="*/ 67 h 67"/>
                  <a:gd name="T2" fmla="*/ 43 w 55"/>
                  <a:gd name="T3" fmla="*/ 66 h 67"/>
                  <a:gd name="T4" fmla="*/ 1 w 55"/>
                  <a:gd name="T5" fmla="*/ 11 h 67"/>
                  <a:gd name="T6" fmla="*/ 6 w 55"/>
                  <a:gd name="T7" fmla="*/ 1 h 67"/>
                  <a:gd name="T8" fmla="*/ 16 w 55"/>
                  <a:gd name="T9" fmla="*/ 6 h 67"/>
                  <a:gd name="T10" fmla="*/ 50 w 55"/>
                  <a:gd name="T11" fmla="*/ 52 h 67"/>
                  <a:gd name="T12" fmla="*/ 53 w 55"/>
                  <a:gd name="T13" fmla="*/ 62 h 67"/>
                  <a:gd name="T14" fmla="*/ 46 w 55"/>
                  <a:gd name="T15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67">
                    <a:moveTo>
                      <a:pt x="46" y="67"/>
                    </a:moveTo>
                    <a:cubicBezTo>
                      <a:pt x="45" y="67"/>
                      <a:pt x="44" y="66"/>
                      <a:pt x="43" y="66"/>
                    </a:cubicBezTo>
                    <a:cubicBezTo>
                      <a:pt x="36" y="62"/>
                      <a:pt x="12" y="48"/>
                      <a:pt x="1" y="11"/>
                    </a:cubicBezTo>
                    <a:cubicBezTo>
                      <a:pt x="0" y="7"/>
                      <a:pt x="2" y="2"/>
                      <a:pt x="6" y="1"/>
                    </a:cubicBezTo>
                    <a:cubicBezTo>
                      <a:pt x="10" y="0"/>
                      <a:pt x="15" y="2"/>
                      <a:pt x="16" y="6"/>
                    </a:cubicBezTo>
                    <a:cubicBezTo>
                      <a:pt x="25" y="38"/>
                      <a:pt x="46" y="50"/>
                      <a:pt x="50" y="52"/>
                    </a:cubicBezTo>
                    <a:cubicBezTo>
                      <a:pt x="54" y="54"/>
                      <a:pt x="55" y="59"/>
                      <a:pt x="53" y="62"/>
                    </a:cubicBezTo>
                    <a:cubicBezTo>
                      <a:pt x="52" y="65"/>
                      <a:pt x="49" y="67"/>
                      <a:pt x="46" y="6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7" name="Freeform 90">
                <a:extLst>
                  <a:ext uri="{FF2B5EF4-FFF2-40B4-BE49-F238E27FC236}">
                    <a16:creationId xmlns:a16="http://schemas.microsoft.com/office/drawing/2014/main" id="{CF0F3452-0689-A80B-125A-1C899AB14A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8" y="5215"/>
                <a:ext cx="198" cy="255"/>
              </a:xfrm>
              <a:custGeom>
                <a:avLst/>
                <a:gdLst>
                  <a:gd name="T0" fmla="*/ 106 w 114"/>
                  <a:gd name="T1" fmla="*/ 147 h 147"/>
                  <a:gd name="T2" fmla="*/ 106 w 114"/>
                  <a:gd name="T3" fmla="*/ 147 h 147"/>
                  <a:gd name="T4" fmla="*/ 98 w 114"/>
                  <a:gd name="T5" fmla="*/ 140 h 147"/>
                  <a:gd name="T6" fmla="*/ 74 w 114"/>
                  <a:gd name="T7" fmla="*/ 71 h 147"/>
                  <a:gd name="T8" fmla="*/ 7 w 114"/>
                  <a:gd name="T9" fmla="*/ 16 h 147"/>
                  <a:gd name="T10" fmla="*/ 1 w 114"/>
                  <a:gd name="T11" fmla="*/ 7 h 147"/>
                  <a:gd name="T12" fmla="*/ 10 w 114"/>
                  <a:gd name="T13" fmla="*/ 1 h 147"/>
                  <a:gd name="T14" fmla="*/ 114 w 114"/>
                  <a:gd name="T15" fmla="*/ 140 h 147"/>
                  <a:gd name="T16" fmla="*/ 106 w 114"/>
                  <a:gd name="T17" fmla="*/ 1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4" h="147">
                    <a:moveTo>
                      <a:pt x="106" y="147"/>
                    </a:moveTo>
                    <a:cubicBezTo>
                      <a:pt x="106" y="147"/>
                      <a:pt x="106" y="147"/>
                      <a:pt x="106" y="147"/>
                    </a:cubicBezTo>
                    <a:cubicBezTo>
                      <a:pt x="101" y="147"/>
                      <a:pt x="98" y="144"/>
                      <a:pt x="98" y="140"/>
                    </a:cubicBezTo>
                    <a:cubicBezTo>
                      <a:pt x="98" y="126"/>
                      <a:pt x="90" y="98"/>
                      <a:pt x="74" y="71"/>
                    </a:cubicBezTo>
                    <a:cubicBezTo>
                      <a:pt x="63" y="54"/>
                      <a:pt x="40" y="23"/>
                      <a:pt x="7" y="16"/>
                    </a:cubicBezTo>
                    <a:cubicBezTo>
                      <a:pt x="3" y="16"/>
                      <a:pt x="0" y="12"/>
                      <a:pt x="1" y="7"/>
                    </a:cubicBezTo>
                    <a:cubicBezTo>
                      <a:pt x="2" y="3"/>
                      <a:pt x="6" y="0"/>
                      <a:pt x="10" y="1"/>
                    </a:cubicBezTo>
                    <a:cubicBezTo>
                      <a:pt x="75" y="14"/>
                      <a:pt x="114" y="104"/>
                      <a:pt x="114" y="140"/>
                    </a:cubicBezTo>
                    <a:cubicBezTo>
                      <a:pt x="113" y="144"/>
                      <a:pt x="110" y="147"/>
                      <a:pt x="106" y="14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8" name="Freeform 91">
                <a:extLst>
                  <a:ext uri="{FF2B5EF4-FFF2-40B4-BE49-F238E27FC236}">
                    <a16:creationId xmlns:a16="http://schemas.microsoft.com/office/drawing/2014/main" id="{EF8102C5-FF68-7EA9-FC83-2B87140469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2" y="3927"/>
                <a:ext cx="162" cy="118"/>
              </a:xfrm>
              <a:custGeom>
                <a:avLst/>
                <a:gdLst>
                  <a:gd name="T0" fmla="*/ 9 w 93"/>
                  <a:gd name="T1" fmla="*/ 68 h 68"/>
                  <a:gd name="T2" fmla="*/ 6 w 93"/>
                  <a:gd name="T3" fmla="*/ 68 h 68"/>
                  <a:gd name="T4" fmla="*/ 2 w 93"/>
                  <a:gd name="T5" fmla="*/ 57 h 68"/>
                  <a:gd name="T6" fmla="*/ 68 w 93"/>
                  <a:gd name="T7" fmla="*/ 8 h 68"/>
                  <a:gd name="T8" fmla="*/ 81 w 93"/>
                  <a:gd name="T9" fmla="*/ 2 h 68"/>
                  <a:gd name="T10" fmla="*/ 92 w 93"/>
                  <a:gd name="T11" fmla="*/ 6 h 68"/>
                  <a:gd name="T12" fmla="*/ 88 w 93"/>
                  <a:gd name="T13" fmla="*/ 16 h 68"/>
                  <a:gd name="T14" fmla="*/ 74 w 93"/>
                  <a:gd name="T15" fmla="*/ 23 h 68"/>
                  <a:gd name="T16" fmla="*/ 16 w 93"/>
                  <a:gd name="T17" fmla="*/ 63 h 68"/>
                  <a:gd name="T18" fmla="*/ 9 w 93"/>
                  <a:gd name="T19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68">
                    <a:moveTo>
                      <a:pt x="9" y="68"/>
                    </a:moveTo>
                    <a:cubicBezTo>
                      <a:pt x="8" y="68"/>
                      <a:pt x="7" y="68"/>
                      <a:pt x="6" y="68"/>
                    </a:cubicBezTo>
                    <a:cubicBezTo>
                      <a:pt x="2" y="66"/>
                      <a:pt x="0" y="61"/>
                      <a:pt x="2" y="57"/>
                    </a:cubicBezTo>
                    <a:cubicBezTo>
                      <a:pt x="11" y="34"/>
                      <a:pt x="38" y="22"/>
                      <a:pt x="68" y="8"/>
                    </a:cubicBezTo>
                    <a:cubicBezTo>
                      <a:pt x="72" y="6"/>
                      <a:pt x="77" y="4"/>
                      <a:pt x="81" y="2"/>
                    </a:cubicBezTo>
                    <a:cubicBezTo>
                      <a:pt x="85" y="0"/>
                      <a:pt x="90" y="2"/>
                      <a:pt x="92" y="6"/>
                    </a:cubicBezTo>
                    <a:cubicBezTo>
                      <a:pt x="93" y="10"/>
                      <a:pt x="92" y="15"/>
                      <a:pt x="88" y="16"/>
                    </a:cubicBezTo>
                    <a:cubicBezTo>
                      <a:pt x="83" y="19"/>
                      <a:pt x="79" y="21"/>
                      <a:pt x="74" y="23"/>
                    </a:cubicBezTo>
                    <a:cubicBezTo>
                      <a:pt x="46" y="35"/>
                      <a:pt x="23" y="45"/>
                      <a:pt x="16" y="63"/>
                    </a:cubicBezTo>
                    <a:cubicBezTo>
                      <a:pt x="15" y="66"/>
                      <a:pt x="12" y="68"/>
                      <a:pt x="9" y="6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99" name="Freeform 92">
                <a:extLst>
                  <a:ext uri="{FF2B5EF4-FFF2-40B4-BE49-F238E27FC236}">
                    <a16:creationId xmlns:a16="http://schemas.microsoft.com/office/drawing/2014/main" id="{91D2E138-1C5A-04CB-286E-CA6540BCEE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98" y="5441"/>
                <a:ext cx="1469" cy="249"/>
              </a:xfrm>
              <a:custGeom>
                <a:avLst/>
                <a:gdLst>
                  <a:gd name="T0" fmla="*/ 355 w 844"/>
                  <a:gd name="T1" fmla="*/ 137 h 143"/>
                  <a:gd name="T2" fmla="*/ 219 w 844"/>
                  <a:gd name="T3" fmla="*/ 119 h 143"/>
                  <a:gd name="T4" fmla="*/ 138 w 844"/>
                  <a:gd name="T5" fmla="*/ 98 h 143"/>
                  <a:gd name="T6" fmla="*/ 3 w 844"/>
                  <a:gd name="T7" fmla="*/ 14 h 143"/>
                  <a:gd name="T8" fmla="*/ 4 w 844"/>
                  <a:gd name="T9" fmla="*/ 3 h 143"/>
                  <a:gd name="T10" fmla="*/ 15 w 844"/>
                  <a:gd name="T11" fmla="*/ 4 h 143"/>
                  <a:gd name="T12" fmla="*/ 222 w 844"/>
                  <a:gd name="T13" fmla="*/ 104 h 143"/>
                  <a:gd name="T14" fmla="*/ 223 w 844"/>
                  <a:gd name="T15" fmla="*/ 104 h 143"/>
                  <a:gd name="T16" fmla="*/ 588 w 844"/>
                  <a:gd name="T17" fmla="*/ 86 h 143"/>
                  <a:gd name="T18" fmla="*/ 837 w 844"/>
                  <a:gd name="T19" fmla="*/ 55 h 143"/>
                  <a:gd name="T20" fmla="*/ 843 w 844"/>
                  <a:gd name="T21" fmla="*/ 64 h 143"/>
                  <a:gd name="T22" fmla="*/ 834 w 844"/>
                  <a:gd name="T23" fmla="*/ 70 h 143"/>
                  <a:gd name="T24" fmla="*/ 593 w 844"/>
                  <a:gd name="T25" fmla="*/ 101 h 143"/>
                  <a:gd name="T26" fmla="*/ 355 w 844"/>
                  <a:gd name="T27" fmla="*/ 137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4" h="143">
                    <a:moveTo>
                      <a:pt x="355" y="137"/>
                    </a:moveTo>
                    <a:cubicBezTo>
                      <a:pt x="309" y="137"/>
                      <a:pt x="263" y="132"/>
                      <a:pt x="219" y="119"/>
                    </a:cubicBezTo>
                    <a:cubicBezTo>
                      <a:pt x="214" y="118"/>
                      <a:pt x="180" y="113"/>
                      <a:pt x="138" y="98"/>
                    </a:cubicBezTo>
                    <a:cubicBezTo>
                      <a:pt x="78" y="77"/>
                      <a:pt x="32" y="48"/>
                      <a:pt x="3" y="14"/>
                    </a:cubicBezTo>
                    <a:cubicBezTo>
                      <a:pt x="0" y="11"/>
                      <a:pt x="0" y="6"/>
                      <a:pt x="4" y="3"/>
                    </a:cubicBezTo>
                    <a:cubicBezTo>
                      <a:pt x="7" y="0"/>
                      <a:pt x="12" y="1"/>
                      <a:pt x="15" y="4"/>
                    </a:cubicBezTo>
                    <a:cubicBezTo>
                      <a:pt x="81" y="81"/>
                      <a:pt x="221" y="104"/>
                      <a:pt x="222" y="104"/>
                    </a:cubicBezTo>
                    <a:cubicBezTo>
                      <a:pt x="223" y="104"/>
                      <a:pt x="223" y="104"/>
                      <a:pt x="223" y="104"/>
                    </a:cubicBezTo>
                    <a:cubicBezTo>
                      <a:pt x="351" y="143"/>
                      <a:pt x="507" y="109"/>
                      <a:pt x="588" y="86"/>
                    </a:cubicBezTo>
                    <a:cubicBezTo>
                      <a:pt x="656" y="67"/>
                      <a:pt x="780" y="45"/>
                      <a:pt x="837" y="55"/>
                    </a:cubicBezTo>
                    <a:cubicBezTo>
                      <a:pt x="841" y="56"/>
                      <a:pt x="844" y="60"/>
                      <a:pt x="843" y="64"/>
                    </a:cubicBezTo>
                    <a:cubicBezTo>
                      <a:pt x="843" y="68"/>
                      <a:pt x="838" y="71"/>
                      <a:pt x="834" y="70"/>
                    </a:cubicBezTo>
                    <a:cubicBezTo>
                      <a:pt x="779" y="61"/>
                      <a:pt x="659" y="82"/>
                      <a:pt x="593" y="101"/>
                    </a:cubicBezTo>
                    <a:cubicBezTo>
                      <a:pt x="537" y="117"/>
                      <a:pt x="448" y="137"/>
                      <a:pt x="355" y="13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0" name="Freeform 93">
                <a:extLst>
                  <a:ext uri="{FF2B5EF4-FFF2-40B4-BE49-F238E27FC236}">
                    <a16:creationId xmlns:a16="http://schemas.microsoft.com/office/drawing/2014/main" id="{8ED40825-E1A1-1CD3-9D14-E2CB590C71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" y="5422"/>
                <a:ext cx="185" cy="160"/>
              </a:xfrm>
              <a:custGeom>
                <a:avLst/>
                <a:gdLst>
                  <a:gd name="T0" fmla="*/ 93 w 106"/>
                  <a:gd name="T1" fmla="*/ 92 h 92"/>
                  <a:gd name="T2" fmla="*/ 85 w 106"/>
                  <a:gd name="T3" fmla="*/ 87 h 92"/>
                  <a:gd name="T4" fmla="*/ 10 w 106"/>
                  <a:gd name="T5" fmla="*/ 22 h 92"/>
                  <a:gd name="T6" fmla="*/ 1 w 106"/>
                  <a:gd name="T7" fmla="*/ 10 h 92"/>
                  <a:gd name="T8" fmla="*/ 13 w 106"/>
                  <a:gd name="T9" fmla="*/ 1 h 92"/>
                  <a:gd name="T10" fmla="*/ 102 w 106"/>
                  <a:gd name="T11" fmla="*/ 75 h 92"/>
                  <a:gd name="T12" fmla="*/ 100 w 106"/>
                  <a:gd name="T13" fmla="*/ 90 h 92"/>
                  <a:gd name="T14" fmla="*/ 93 w 106"/>
                  <a:gd name="T15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92">
                    <a:moveTo>
                      <a:pt x="93" y="92"/>
                    </a:moveTo>
                    <a:cubicBezTo>
                      <a:pt x="90" y="92"/>
                      <a:pt x="87" y="90"/>
                      <a:pt x="85" y="87"/>
                    </a:cubicBezTo>
                    <a:cubicBezTo>
                      <a:pt x="72" y="70"/>
                      <a:pt x="35" y="25"/>
                      <a:pt x="10" y="22"/>
                    </a:cubicBezTo>
                    <a:cubicBezTo>
                      <a:pt x="4" y="21"/>
                      <a:pt x="0" y="16"/>
                      <a:pt x="1" y="10"/>
                    </a:cubicBezTo>
                    <a:cubicBezTo>
                      <a:pt x="1" y="4"/>
                      <a:pt x="7" y="0"/>
                      <a:pt x="13" y="1"/>
                    </a:cubicBezTo>
                    <a:cubicBezTo>
                      <a:pt x="52" y="6"/>
                      <a:pt x="97" y="68"/>
                      <a:pt x="102" y="75"/>
                    </a:cubicBezTo>
                    <a:cubicBezTo>
                      <a:pt x="106" y="80"/>
                      <a:pt x="104" y="86"/>
                      <a:pt x="100" y="90"/>
                    </a:cubicBezTo>
                    <a:cubicBezTo>
                      <a:pt x="98" y="91"/>
                      <a:pt x="96" y="92"/>
                      <a:pt x="93" y="9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1" name="Freeform 94">
                <a:extLst>
                  <a:ext uri="{FF2B5EF4-FFF2-40B4-BE49-F238E27FC236}">
                    <a16:creationId xmlns:a16="http://schemas.microsoft.com/office/drawing/2014/main" id="{17BECBB5-5B87-AE45-0C03-4B5C0F715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97" y="5117"/>
                <a:ext cx="642" cy="557"/>
              </a:xfrm>
              <a:custGeom>
                <a:avLst/>
                <a:gdLst>
                  <a:gd name="T0" fmla="*/ 357 w 369"/>
                  <a:gd name="T1" fmla="*/ 320 h 320"/>
                  <a:gd name="T2" fmla="*/ 348 w 369"/>
                  <a:gd name="T3" fmla="*/ 316 h 320"/>
                  <a:gd name="T4" fmla="*/ 153 w 369"/>
                  <a:gd name="T5" fmla="*/ 103 h 320"/>
                  <a:gd name="T6" fmla="*/ 13 w 369"/>
                  <a:gd name="T7" fmla="*/ 23 h 320"/>
                  <a:gd name="T8" fmla="*/ 1 w 369"/>
                  <a:gd name="T9" fmla="*/ 14 h 320"/>
                  <a:gd name="T10" fmla="*/ 10 w 369"/>
                  <a:gd name="T11" fmla="*/ 2 h 320"/>
                  <a:gd name="T12" fmla="*/ 167 w 369"/>
                  <a:gd name="T13" fmla="*/ 86 h 320"/>
                  <a:gd name="T14" fmla="*/ 365 w 369"/>
                  <a:gd name="T15" fmla="*/ 303 h 320"/>
                  <a:gd name="T16" fmla="*/ 363 w 369"/>
                  <a:gd name="T17" fmla="*/ 318 h 320"/>
                  <a:gd name="T18" fmla="*/ 357 w 369"/>
                  <a:gd name="T19" fmla="*/ 32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9" h="320">
                    <a:moveTo>
                      <a:pt x="357" y="320"/>
                    </a:moveTo>
                    <a:cubicBezTo>
                      <a:pt x="354" y="320"/>
                      <a:pt x="350" y="319"/>
                      <a:pt x="348" y="316"/>
                    </a:cubicBezTo>
                    <a:cubicBezTo>
                      <a:pt x="347" y="315"/>
                      <a:pt x="234" y="171"/>
                      <a:pt x="153" y="103"/>
                    </a:cubicBezTo>
                    <a:cubicBezTo>
                      <a:pt x="71" y="33"/>
                      <a:pt x="21" y="22"/>
                      <a:pt x="13" y="23"/>
                    </a:cubicBezTo>
                    <a:cubicBezTo>
                      <a:pt x="7" y="24"/>
                      <a:pt x="2" y="20"/>
                      <a:pt x="1" y="14"/>
                    </a:cubicBezTo>
                    <a:cubicBezTo>
                      <a:pt x="0" y="9"/>
                      <a:pt x="4" y="3"/>
                      <a:pt x="10" y="2"/>
                    </a:cubicBezTo>
                    <a:cubicBezTo>
                      <a:pt x="23" y="0"/>
                      <a:pt x="78" y="11"/>
                      <a:pt x="167" y="86"/>
                    </a:cubicBezTo>
                    <a:cubicBezTo>
                      <a:pt x="250" y="156"/>
                      <a:pt x="361" y="297"/>
                      <a:pt x="365" y="303"/>
                    </a:cubicBezTo>
                    <a:cubicBezTo>
                      <a:pt x="369" y="308"/>
                      <a:pt x="368" y="314"/>
                      <a:pt x="363" y="318"/>
                    </a:cubicBezTo>
                    <a:cubicBezTo>
                      <a:pt x="361" y="319"/>
                      <a:pt x="359" y="320"/>
                      <a:pt x="357" y="320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2" name="Freeform 95">
                <a:extLst>
                  <a:ext uri="{FF2B5EF4-FFF2-40B4-BE49-F238E27FC236}">
                    <a16:creationId xmlns:a16="http://schemas.microsoft.com/office/drawing/2014/main" id="{49CE3A79-EA1E-51D0-BF86-E23D1E9AF8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9" y="5016"/>
                <a:ext cx="690" cy="655"/>
              </a:xfrm>
              <a:custGeom>
                <a:avLst/>
                <a:gdLst>
                  <a:gd name="T0" fmla="*/ 385 w 397"/>
                  <a:gd name="T1" fmla="*/ 376 h 376"/>
                  <a:gd name="T2" fmla="*/ 376 w 397"/>
                  <a:gd name="T3" fmla="*/ 371 h 376"/>
                  <a:gd name="T4" fmla="*/ 173 w 397"/>
                  <a:gd name="T5" fmla="*/ 127 h 376"/>
                  <a:gd name="T6" fmla="*/ 8 w 397"/>
                  <a:gd name="T7" fmla="*/ 22 h 376"/>
                  <a:gd name="T8" fmla="*/ 2 w 397"/>
                  <a:gd name="T9" fmla="*/ 8 h 376"/>
                  <a:gd name="T10" fmla="*/ 16 w 397"/>
                  <a:gd name="T11" fmla="*/ 2 h 376"/>
                  <a:gd name="T12" fmla="*/ 186 w 397"/>
                  <a:gd name="T13" fmla="*/ 110 h 376"/>
                  <a:gd name="T14" fmla="*/ 394 w 397"/>
                  <a:gd name="T15" fmla="*/ 360 h 376"/>
                  <a:gd name="T16" fmla="*/ 390 w 397"/>
                  <a:gd name="T17" fmla="*/ 374 h 376"/>
                  <a:gd name="T18" fmla="*/ 385 w 397"/>
                  <a:gd name="T19" fmla="*/ 376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7" h="376">
                    <a:moveTo>
                      <a:pt x="385" y="376"/>
                    </a:moveTo>
                    <a:cubicBezTo>
                      <a:pt x="381" y="376"/>
                      <a:pt x="378" y="374"/>
                      <a:pt x="376" y="371"/>
                    </a:cubicBezTo>
                    <a:cubicBezTo>
                      <a:pt x="374" y="369"/>
                      <a:pt x="269" y="203"/>
                      <a:pt x="173" y="127"/>
                    </a:cubicBezTo>
                    <a:cubicBezTo>
                      <a:pt x="77" y="51"/>
                      <a:pt x="8" y="22"/>
                      <a:pt x="8" y="22"/>
                    </a:cubicBezTo>
                    <a:cubicBezTo>
                      <a:pt x="2" y="19"/>
                      <a:pt x="0" y="13"/>
                      <a:pt x="2" y="8"/>
                    </a:cubicBezTo>
                    <a:cubicBezTo>
                      <a:pt x="4" y="2"/>
                      <a:pt x="11" y="0"/>
                      <a:pt x="16" y="2"/>
                    </a:cubicBezTo>
                    <a:cubicBezTo>
                      <a:pt x="19" y="3"/>
                      <a:pt x="88" y="32"/>
                      <a:pt x="186" y="110"/>
                    </a:cubicBezTo>
                    <a:cubicBezTo>
                      <a:pt x="285" y="188"/>
                      <a:pt x="389" y="353"/>
                      <a:pt x="394" y="360"/>
                    </a:cubicBezTo>
                    <a:cubicBezTo>
                      <a:pt x="397" y="365"/>
                      <a:pt x="395" y="371"/>
                      <a:pt x="390" y="374"/>
                    </a:cubicBezTo>
                    <a:cubicBezTo>
                      <a:pt x="389" y="376"/>
                      <a:pt x="387" y="376"/>
                      <a:pt x="385" y="37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3" name="Freeform 96">
                <a:extLst>
                  <a:ext uri="{FF2B5EF4-FFF2-40B4-BE49-F238E27FC236}">
                    <a16:creationId xmlns:a16="http://schemas.microsoft.com/office/drawing/2014/main" id="{6EEF02A7-F8ED-3DA1-22BB-8F0456E7D2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" y="5194"/>
                <a:ext cx="362" cy="471"/>
              </a:xfrm>
              <a:custGeom>
                <a:avLst/>
                <a:gdLst>
                  <a:gd name="T0" fmla="*/ 196 w 208"/>
                  <a:gd name="T1" fmla="*/ 271 h 271"/>
                  <a:gd name="T2" fmla="*/ 187 w 208"/>
                  <a:gd name="T3" fmla="*/ 266 h 271"/>
                  <a:gd name="T4" fmla="*/ 5 w 208"/>
                  <a:gd name="T5" fmla="*/ 21 h 271"/>
                  <a:gd name="T6" fmla="*/ 3 w 208"/>
                  <a:gd name="T7" fmla="*/ 6 h 271"/>
                  <a:gd name="T8" fmla="*/ 19 w 208"/>
                  <a:gd name="T9" fmla="*/ 4 h 271"/>
                  <a:gd name="T10" fmla="*/ 205 w 208"/>
                  <a:gd name="T11" fmla="*/ 255 h 271"/>
                  <a:gd name="T12" fmla="*/ 201 w 208"/>
                  <a:gd name="T13" fmla="*/ 270 h 271"/>
                  <a:gd name="T14" fmla="*/ 196 w 208"/>
                  <a:gd name="T15" fmla="*/ 271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8" h="271">
                    <a:moveTo>
                      <a:pt x="196" y="271"/>
                    </a:moveTo>
                    <a:cubicBezTo>
                      <a:pt x="192" y="271"/>
                      <a:pt x="189" y="269"/>
                      <a:pt x="187" y="266"/>
                    </a:cubicBezTo>
                    <a:cubicBezTo>
                      <a:pt x="185" y="264"/>
                      <a:pt x="65" y="67"/>
                      <a:pt x="5" y="21"/>
                    </a:cubicBezTo>
                    <a:cubicBezTo>
                      <a:pt x="1" y="17"/>
                      <a:pt x="0" y="10"/>
                      <a:pt x="3" y="6"/>
                    </a:cubicBezTo>
                    <a:cubicBezTo>
                      <a:pt x="7" y="1"/>
                      <a:pt x="14" y="0"/>
                      <a:pt x="19" y="4"/>
                    </a:cubicBezTo>
                    <a:cubicBezTo>
                      <a:pt x="81" y="52"/>
                      <a:pt x="200" y="247"/>
                      <a:pt x="205" y="255"/>
                    </a:cubicBezTo>
                    <a:cubicBezTo>
                      <a:pt x="208" y="260"/>
                      <a:pt x="207" y="267"/>
                      <a:pt x="201" y="270"/>
                    </a:cubicBezTo>
                    <a:cubicBezTo>
                      <a:pt x="200" y="271"/>
                      <a:pt x="198" y="271"/>
                      <a:pt x="196" y="27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4" name="Freeform 97">
                <a:extLst>
                  <a:ext uri="{FF2B5EF4-FFF2-40B4-BE49-F238E27FC236}">
                    <a16:creationId xmlns:a16="http://schemas.microsoft.com/office/drawing/2014/main" id="{F40C8482-4FD8-A985-DAC9-D383365B5C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8" y="5246"/>
                <a:ext cx="310" cy="423"/>
              </a:xfrm>
              <a:custGeom>
                <a:avLst/>
                <a:gdLst>
                  <a:gd name="T0" fmla="*/ 166 w 178"/>
                  <a:gd name="T1" fmla="*/ 243 h 243"/>
                  <a:gd name="T2" fmla="*/ 157 w 178"/>
                  <a:gd name="T3" fmla="*/ 237 h 243"/>
                  <a:gd name="T4" fmla="*/ 6 w 178"/>
                  <a:gd name="T5" fmla="*/ 21 h 243"/>
                  <a:gd name="T6" fmla="*/ 3 w 178"/>
                  <a:gd name="T7" fmla="*/ 6 h 243"/>
                  <a:gd name="T8" fmla="*/ 18 w 178"/>
                  <a:gd name="T9" fmla="*/ 4 h 243"/>
                  <a:gd name="T10" fmla="*/ 176 w 178"/>
                  <a:gd name="T11" fmla="*/ 227 h 243"/>
                  <a:gd name="T12" fmla="*/ 171 w 178"/>
                  <a:gd name="T13" fmla="*/ 242 h 243"/>
                  <a:gd name="T14" fmla="*/ 166 w 178"/>
                  <a:gd name="T15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8" h="243">
                    <a:moveTo>
                      <a:pt x="166" y="243"/>
                    </a:moveTo>
                    <a:cubicBezTo>
                      <a:pt x="162" y="243"/>
                      <a:pt x="158" y="241"/>
                      <a:pt x="157" y="237"/>
                    </a:cubicBezTo>
                    <a:cubicBezTo>
                      <a:pt x="156" y="235"/>
                      <a:pt x="62" y="63"/>
                      <a:pt x="6" y="21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7" y="1"/>
                      <a:pt x="13" y="0"/>
                      <a:pt x="18" y="4"/>
                    </a:cubicBezTo>
                    <a:cubicBezTo>
                      <a:pt x="79" y="48"/>
                      <a:pt x="172" y="220"/>
                      <a:pt x="176" y="227"/>
                    </a:cubicBezTo>
                    <a:cubicBezTo>
                      <a:pt x="178" y="232"/>
                      <a:pt x="176" y="239"/>
                      <a:pt x="171" y="242"/>
                    </a:cubicBezTo>
                    <a:cubicBezTo>
                      <a:pt x="169" y="242"/>
                      <a:pt x="168" y="243"/>
                      <a:pt x="166" y="2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5" name="Freeform 98">
                <a:extLst>
                  <a:ext uri="{FF2B5EF4-FFF2-40B4-BE49-F238E27FC236}">
                    <a16:creationId xmlns:a16="http://schemas.microsoft.com/office/drawing/2014/main" id="{3D187ECC-71DA-7F83-95C0-A2DE3B508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8" y="5307"/>
                <a:ext cx="244" cy="345"/>
              </a:xfrm>
              <a:custGeom>
                <a:avLst/>
                <a:gdLst>
                  <a:gd name="T0" fmla="*/ 128 w 140"/>
                  <a:gd name="T1" fmla="*/ 198 h 198"/>
                  <a:gd name="T2" fmla="*/ 118 w 140"/>
                  <a:gd name="T3" fmla="*/ 192 h 198"/>
                  <a:gd name="T4" fmla="*/ 4 w 140"/>
                  <a:gd name="T5" fmla="*/ 19 h 198"/>
                  <a:gd name="T6" fmla="*/ 4 w 140"/>
                  <a:gd name="T7" fmla="*/ 4 h 198"/>
                  <a:gd name="T8" fmla="*/ 19 w 140"/>
                  <a:gd name="T9" fmla="*/ 4 h 198"/>
                  <a:gd name="T10" fmla="*/ 137 w 140"/>
                  <a:gd name="T11" fmla="*/ 182 h 198"/>
                  <a:gd name="T12" fmla="*/ 133 w 140"/>
                  <a:gd name="T13" fmla="*/ 197 h 198"/>
                  <a:gd name="T14" fmla="*/ 128 w 140"/>
                  <a:gd name="T15" fmla="*/ 198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0" h="198">
                    <a:moveTo>
                      <a:pt x="128" y="198"/>
                    </a:moveTo>
                    <a:cubicBezTo>
                      <a:pt x="124" y="198"/>
                      <a:pt x="120" y="196"/>
                      <a:pt x="118" y="192"/>
                    </a:cubicBezTo>
                    <a:cubicBezTo>
                      <a:pt x="117" y="191"/>
                      <a:pt x="49" y="65"/>
                      <a:pt x="4" y="19"/>
                    </a:cubicBezTo>
                    <a:cubicBezTo>
                      <a:pt x="0" y="15"/>
                      <a:pt x="0" y="8"/>
                      <a:pt x="4" y="4"/>
                    </a:cubicBezTo>
                    <a:cubicBezTo>
                      <a:pt x="9" y="0"/>
                      <a:pt x="15" y="0"/>
                      <a:pt x="19" y="4"/>
                    </a:cubicBezTo>
                    <a:cubicBezTo>
                      <a:pt x="66" y="52"/>
                      <a:pt x="134" y="177"/>
                      <a:pt x="137" y="182"/>
                    </a:cubicBezTo>
                    <a:cubicBezTo>
                      <a:pt x="140" y="187"/>
                      <a:pt x="138" y="194"/>
                      <a:pt x="133" y="197"/>
                    </a:cubicBezTo>
                    <a:cubicBezTo>
                      <a:pt x="131" y="197"/>
                      <a:pt x="129" y="198"/>
                      <a:pt x="128" y="19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6" name="Freeform 99">
                <a:extLst>
                  <a:ext uri="{FF2B5EF4-FFF2-40B4-BE49-F238E27FC236}">
                    <a16:creationId xmlns:a16="http://schemas.microsoft.com/office/drawing/2014/main" id="{ABDF98D5-6076-BB8F-C94B-740CBF2C9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7" y="5403"/>
                <a:ext cx="179" cy="205"/>
              </a:xfrm>
              <a:custGeom>
                <a:avLst/>
                <a:gdLst>
                  <a:gd name="T0" fmla="*/ 91 w 103"/>
                  <a:gd name="T1" fmla="*/ 118 h 118"/>
                  <a:gd name="T2" fmla="*/ 81 w 103"/>
                  <a:gd name="T3" fmla="*/ 110 h 118"/>
                  <a:gd name="T4" fmla="*/ 67 w 103"/>
                  <a:gd name="T5" fmla="*/ 83 h 118"/>
                  <a:gd name="T6" fmla="*/ 7 w 103"/>
                  <a:gd name="T7" fmla="*/ 22 h 118"/>
                  <a:gd name="T8" fmla="*/ 2 w 103"/>
                  <a:gd name="T9" fmla="*/ 7 h 118"/>
                  <a:gd name="T10" fmla="*/ 17 w 103"/>
                  <a:gd name="T11" fmla="*/ 3 h 118"/>
                  <a:gd name="T12" fmla="*/ 85 w 103"/>
                  <a:gd name="T13" fmla="*/ 71 h 118"/>
                  <a:gd name="T14" fmla="*/ 102 w 103"/>
                  <a:gd name="T15" fmla="*/ 105 h 118"/>
                  <a:gd name="T16" fmla="*/ 94 w 103"/>
                  <a:gd name="T17" fmla="*/ 118 h 118"/>
                  <a:gd name="T18" fmla="*/ 91 w 103"/>
                  <a:gd name="T1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" h="118">
                    <a:moveTo>
                      <a:pt x="91" y="118"/>
                    </a:moveTo>
                    <a:cubicBezTo>
                      <a:pt x="86" y="118"/>
                      <a:pt x="82" y="115"/>
                      <a:pt x="81" y="110"/>
                    </a:cubicBezTo>
                    <a:cubicBezTo>
                      <a:pt x="80" y="107"/>
                      <a:pt x="77" y="98"/>
                      <a:pt x="67" y="83"/>
                    </a:cubicBezTo>
                    <a:cubicBezTo>
                      <a:pt x="52" y="61"/>
                      <a:pt x="29" y="34"/>
                      <a:pt x="7" y="22"/>
                    </a:cubicBezTo>
                    <a:cubicBezTo>
                      <a:pt x="1" y="19"/>
                      <a:pt x="0" y="13"/>
                      <a:pt x="2" y="7"/>
                    </a:cubicBezTo>
                    <a:cubicBezTo>
                      <a:pt x="5" y="2"/>
                      <a:pt x="12" y="0"/>
                      <a:pt x="17" y="3"/>
                    </a:cubicBezTo>
                    <a:cubicBezTo>
                      <a:pt x="49" y="20"/>
                      <a:pt x="77" y="60"/>
                      <a:pt x="85" y="71"/>
                    </a:cubicBezTo>
                    <a:cubicBezTo>
                      <a:pt x="89" y="78"/>
                      <a:pt x="100" y="95"/>
                      <a:pt x="102" y="105"/>
                    </a:cubicBezTo>
                    <a:cubicBezTo>
                      <a:pt x="103" y="111"/>
                      <a:pt x="100" y="117"/>
                      <a:pt x="94" y="118"/>
                    </a:cubicBezTo>
                    <a:cubicBezTo>
                      <a:pt x="93" y="118"/>
                      <a:pt x="92" y="118"/>
                      <a:pt x="91" y="11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7" name="Freeform 100">
                <a:extLst>
                  <a:ext uri="{FF2B5EF4-FFF2-40B4-BE49-F238E27FC236}">
                    <a16:creationId xmlns:a16="http://schemas.microsoft.com/office/drawing/2014/main" id="{8AD004F2-F92A-9368-4812-1E96ABE0DF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41" y="5361"/>
                <a:ext cx="214" cy="271"/>
              </a:xfrm>
              <a:custGeom>
                <a:avLst/>
                <a:gdLst>
                  <a:gd name="T0" fmla="*/ 111 w 123"/>
                  <a:gd name="T1" fmla="*/ 156 h 156"/>
                  <a:gd name="T2" fmla="*/ 101 w 123"/>
                  <a:gd name="T3" fmla="*/ 147 h 156"/>
                  <a:gd name="T4" fmla="*/ 7 w 123"/>
                  <a:gd name="T5" fmla="*/ 21 h 156"/>
                  <a:gd name="T6" fmla="*/ 3 w 123"/>
                  <a:gd name="T7" fmla="*/ 6 h 156"/>
                  <a:gd name="T8" fmla="*/ 18 w 123"/>
                  <a:gd name="T9" fmla="*/ 3 h 156"/>
                  <a:gd name="T10" fmla="*/ 122 w 123"/>
                  <a:gd name="T11" fmla="*/ 143 h 156"/>
                  <a:gd name="T12" fmla="*/ 113 w 123"/>
                  <a:gd name="T13" fmla="*/ 156 h 156"/>
                  <a:gd name="T14" fmla="*/ 111 w 123"/>
                  <a:gd name="T15" fmla="*/ 156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3" h="156">
                    <a:moveTo>
                      <a:pt x="111" y="156"/>
                    </a:moveTo>
                    <a:cubicBezTo>
                      <a:pt x="106" y="156"/>
                      <a:pt x="102" y="152"/>
                      <a:pt x="101" y="147"/>
                    </a:cubicBezTo>
                    <a:cubicBezTo>
                      <a:pt x="98" y="139"/>
                      <a:pt x="62" y="56"/>
                      <a:pt x="7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6" y="1"/>
                      <a:pt x="13" y="0"/>
                      <a:pt x="18" y="3"/>
                    </a:cubicBezTo>
                    <a:cubicBezTo>
                      <a:pt x="82" y="43"/>
                      <a:pt x="121" y="136"/>
                      <a:pt x="122" y="143"/>
                    </a:cubicBezTo>
                    <a:cubicBezTo>
                      <a:pt x="123" y="149"/>
                      <a:pt x="119" y="154"/>
                      <a:pt x="113" y="156"/>
                    </a:cubicBezTo>
                    <a:cubicBezTo>
                      <a:pt x="113" y="156"/>
                      <a:pt x="112" y="156"/>
                      <a:pt x="111" y="15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8" name="Freeform 101">
                <a:extLst>
                  <a:ext uri="{FF2B5EF4-FFF2-40B4-BE49-F238E27FC236}">
                    <a16:creationId xmlns:a16="http://schemas.microsoft.com/office/drawing/2014/main" id="{B2A45A53-28A1-C5A6-CD36-513E93CD5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" y="5639"/>
                <a:ext cx="228" cy="82"/>
              </a:xfrm>
              <a:custGeom>
                <a:avLst/>
                <a:gdLst>
                  <a:gd name="T0" fmla="*/ 19 w 131"/>
                  <a:gd name="T1" fmla="*/ 47 h 47"/>
                  <a:gd name="T2" fmla="*/ 11 w 131"/>
                  <a:gd name="T3" fmla="*/ 46 h 47"/>
                  <a:gd name="T4" fmla="*/ 1 w 131"/>
                  <a:gd name="T5" fmla="*/ 35 h 47"/>
                  <a:gd name="T6" fmla="*/ 12 w 131"/>
                  <a:gd name="T7" fmla="*/ 25 h 47"/>
                  <a:gd name="T8" fmla="*/ 114 w 131"/>
                  <a:gd name="T9" fmla="*/ 3 h 47"/>
                  <a:gd name="T10" fmla="*/ 128 w 131"/>
                  <a:gd name="T11" fmla="*/ 7 h 47"/>
                  <a:gd name="T12" fmla="*/ 125 w 131"/>
                  <a:gd name="T13" fmla="*/ 22 h 47"/>
                  <a:gd name="T14" fmla="*/ 19 w 131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1" h="47">
                    <a:moveTo>
                      <a:pt x="19" y="47"/>
                    </a:moveTo>
                    <a:cubicBezTo>
                      <a:pt x="16" y="47"/>
                      <a:pt x="14" y="46"/>
                      <a:pt x="11" y="46"/>
                    </a:cubicBezTo>
                    <a:cubicBezTo>
                      <a:pt x="5" y="46"/>
                      <a:pt x="0" y="41"/>
                      <a:pt x="1" y="35"/>
                    </a:cubicBezTo>
                    <a:cubicBezTo>
                      <a:pt x="1" y="29"/>
                      <a:pt x="6" y="24"/>
                      <a:pt x="12" y="25"/>
                    </a:cubicBezTo>
                    <a:cubicBezTo>
                      <a:pt x="51" y="27"/>
                      <a:pt x="108" y="6"/>
                      <a:pt x="114" y="3"/>
                    </a:cubicBezTo>
                    <a:cubicBezTo>
                      <a:pt x="119" y="0"/>
                      <a:pt x="126" y="2"/>
                      <a:pt x="128" y="7"/>
                    </a:cubicBezTo>
                    <a:cubicBezTo>
                      <a:pt x="131" y="12"/>
                      <a:pt x="130" y="19"/>
                      <a:pt x="125" y="22"/>
                    </a:cubicBezTo>
                    <a:cubicBezTo>
                      <a:pt x="118" y="25"/>
                      <a:pt x="64" y="47"/>
                      <a:pt x="19" y="47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09" name="Freeform 102">
                <a:extLst>
                  <a:ext uri="{FF2B5EF4-FFF2-40B4-BE49-F238E27FC236}">
                    <a16:creationId xmlns:a16="http://schemas.microsoft.com/office/drawing/2014/main" id="{8921BC78-B4B8-18C3-0FCE-6396279F9C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3" y="5213"/>
                <a:ext cx="519" cy="442"/>
              </a:xfrm>
              <a:custGeom>
                <a:avLst/>
                <a:gdLst>
                  <a:gd name="T0" fmla="*/ 286 w 298"/>
                  <a:gd name="T1" fmla="*/ 254 h 254"/>
                  <a:gd name="T2" fmla="*/ 278 w 298"/>
                  <a:gd name="T3" fmla="*/ 251 h 254"/>
                  <a:gd name="T4" fmla="*/ 264 w 298"/>
                  <a:gd name="T5" fmla="*/ 233 h 254"/>
                  <a:gd name="T6" fmla="*/ 9 w 298"/>
                  <a:gd name="T7" fmla="*/ 22 h 254"/>
                  <a:gd name="T8" fmla="*/ 1 w 298"/>
                  <a:gd name="T9" fmla="*/ 9 h 254"/>
                  <a:gd name="T10" fmla="*/ 14 w 298"/>
                  <a:gd name="T11" fmla="*/ 1 h 254"/>
                  <a:gd name="T12" fmla="*/ 280 w 298"/>
                  <a:gd name="T13" fmla="*/ 220 h 254"/>
                  <a:gd name="T14" fmla="*/ 294 w 298"/>
                  <a:gd name="T15" fmla="*/ 236 h 254"/>
                  <a:gd name="T16" fmla="*/ 293 w 298"/>
                  <a:gd name="T17" fmla="*/ 252 h 254"/>
                  <a:gd name="T18" fmla="*/ 286 w 298"/>
                  <a:gd name="T19" fmla="*/ 25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8" h="254">
                    <a:moveTo>
                      <a:pt x="286" y="254"/>
                    </a:moveTo>
                    <a:cubicBezTo>
                      <a:pt x="283" y="254"/>
                      <a:pt x="280" y="253"/>
                      <a:pt x="278" y="251"/>
                    </a:cubicBezTo>
                    <a:cubicBezTo>
                      <a:pt x="275" y="247"/>
                      <a:pt x="270" y="241"/>
                      <a:pt x="264" y="233"/>
                    </a:cubicBezTo>
                    <a:cubicBezTo>
                      <a:pt x="221" y="182"/>
                      <a:pt x="108" y="45"/>
                      <a:pt x="9" y="22"/>
                    </a:cubicBezTo>
                    <a:cubicBezTo>
                      <a:pt x="4" y="21"/>
                      <a:pt x="0" y="15"/>
                      <a:pt x="1" y="9"/>
                    </a:cubicBezTo>
                    <a:cubicBezTo>
                      <a:pt x="3" y="3"/>
                      <a:pt x="9" y="0"/>
                      <a:pt x="14" y="1"/>
                    </a:cubicBezTo>
                    <a:cubicBezTo>
                      <a:pt x="120" y="26"/>
                      <a:pt x="232" y="162"/>
                      <a:pt x="280" y="220"/>
                    </a:cubicBezTo>
                    <a:cubicBezTo>
                      <a:pt x="286" y="227"/>
                      <a:pt x="291" y="233"/>
                      <a:pt x="294" y="236"/>
                    </a:cubicBezTo>
                    <a:cubicBezTo>
                      <a:pt x="298" y="241"/>
                      <a:pt x="298" y="248"/>
                      <a:pt x="293" y="252"/>
                    </a:cubicBezTo>
                    <a:cubicBezTo>
                      <a:pt x="291" y="253"/>
                      <a:pt x="289" y="254"/>
                      <a:pt x="286" y="254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0" name="Freeform 103">
                <a:extLst>
                  <a:ext uri="{FF2B5EF4-FFF2-40B4-BE49-F238E27FC236}">
                    <a16:creationId xmlns:a16="http://schemas.microsoft.com/office/drawing/2014/main" id="{541B4521-9FBD-68A9-57F0-1D4471859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7" y="5650"/>
                <a:ext cx="141" cy="129"/>
              </a:xfrm>
              <a:custGeom>
                <a:avLst/>
                <a:gdLst>
                  <a:gd name="T0" fmla="*/ 11 w 81"/>
                  <a:gd name="T1" fmla="*/ 74 h 74"/>
                  <a:gd name="T2" fmla="*/ 10 w 81"/>
                  <a:gd name="T3" fmla="*/ 74 h 74"/>
                  <a:gd name="T4" fmla="*/ 0 w 81"/>
                  <a:gd name="T5" fmla="*/ 64 h 74"/>
                  <a:gd name="T6" fmla="*/ 10 w 81"/>
                  <a:gd name="T7" fmla="*/ 53 h 74"/>
                  <a:gd name="T8" fmla="*/ 11 w 81"/>
                  <a:gd name="T9" fmla="*/ 53 h 74"/>
                  <a:gd name="T10" fmla="*/ 59 w 81"/>
                  <a:gd name="T11" fmla="*/ 9 h 74"/>
                  <a:gd name="T12" fmla="*/ 72 w 81"/>
                  <a:gd name="T13" fmla="*/ 1 h 74"/>
                  <a:gd name="T14" fmla="*/ 80 w 81"/>
                  <a:gd name="T15" fmla="*/ 14 h 74"/>
                  <a:gd name="T16" fmla="*/ 11 w 81"/>
                  <a:gd name="T17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1" h="74">
                    <a:moveTo>
                      <a:pt x="11" y="74"/>
                    </a:moveTo>
                    <a:cubicBezTo>
                      <a:pt x="10" y="74"/>
                      <a:pt x="10" y="74"/>
                      <a:pt x="10" y="74"/>
                    </a:cubicBezTo>
                    <a:cubicBezTo>
                      <a:pt x="4" y="74"/>
                      <a:pt x="0" y="69"/>
                      <a:pt x="0" y="64"/>
                    </a:cubicBezTo>
                    <a:cubicBezTo>
                      <a:pt x="0" y="58"/>
                      <a:pt x="5" y="53"/>
                      <a:pt x="10" y="53"/>
                    </a:cubicBezTo>
                    <a:cubicBezTo>
                      <a:pt x="11" y="53"/>
                      <a:pt x="11" y="53"/>
                      <a:pt x="11" y="53"/>
                    </a:cubicBezTo>
                    <a:cubicBezTo>
                      <a:pt x="33" y="53"/>
                      <a:pt x="57" y="16"/>
                      <a:pt x="59" y="9"/>
                    </a:cubicBezTo>
                    <a:cubicBezTo>
                      <a:pt x="60" y="3"/>
                      <a:pt x="66" y="0"/>
                      <a:pt x="72" y="1"/>
                    </a:cubicBezTo>
                    <a:cubicBezTo>
                      <a:pt x="77" y="2"/>
                      <a:pt x="81" y="8"/>
                      <a:pt x="80" y="14"/>
                    </a:cubicBezTo>
                    <a:cubicBezTo>
                      <a:pt x="76" y="28"/>
                      <a:pt x="46" y="74"/>
                      <a:pt x="11" y="74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1" name="Freeform 104">
                <a:extLst>
                  <a:ext uri="{FF2B5EF4-FFF2-40B4-BE49-F238E27FC236}">
                    <a16:creationId xmlns:a16="http://schemas.microsoft.com/office/drawing/2014/main" id="{B57AFFE2-21AF-761A-93E2-F52F79043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5" y="5657"/>
                <a:ext cx="148" cy="137"/>
              </a:xfrm>
              <a:custGeom>
                <a:avLst/>
                <a:gdLst>
                  <a:gd name="T0" fmla="*/ 11 w 85"/>
                  <a:gd name="T1" fmla="*/ 79 h 79"/>
                  <a:gd name="T2" fmla="*/ 11 w 85"/>
                  <a:gd name="T3" fmla="*/ 79 h 79"/>
                  <a:gd name="T4" fmla="*/ 0 w 85"/>
                  <a:gd name="T5" fmla="*/ 68 h 79"/>
                  <a:gd name="T6" fmla="*/ 11 w 85"/>
                  <a:gd name="T7" fmla="*/ 57 h 79"/>
                  <a:gd name="T8" fmla="*/ 11 w 85"/>
                  <a:gd name="T9" fmla="*/ 57 h 79"/>
                  <a:gd name="T10" fmla="*/ 63 w 85"/>
                  <a:gd name="T11" fmla="*/ 9 h 79"/>
                  <a:gd name="T12" fmla="*/ 76 w 85"/>
                  <a:gd name="T13" fmla="*/ 1 h 79"/>
                  <a:gd name="T14" fmla="*/ 84 w 85"/>
                  <a:gd name="T15" fmla="*/ 13 h 79"/>
                  <a:gd name="T16" fmla="*/ 11 w 85"/>
                  <a:gd name="T17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" h="79">
                    <a:moveTo>
                      <a:pt x="11" y="79"/>
                    </a:moveTo>
                    <a:cubicBezTo>
                      <a:pt x="11" y="79"/>
                      <a:pt x="11" y="79"/>
                      <a:pt x="11" y="79"/>
                    </a:cubicBezTo>
                    <a:cubicBezTo>
                      <a:pt x="5" y="79"/>
                      <a:pt x="0" y="74"/>
                      <a:pt x="0" y="68"/>
                    </a:cubicBezTo>
                    <a:cubicBezTo>
                      <a:pt x="0" y="62"/>
                      <a:pt x="5" y="57"/>
                      <a:pt x="11" y="57"/>
                    </a:cubicBezTo>
                    <a:cubicBezTo>
                      <a:pt x="11" y="57"/>
                      <a:pt x="11" y="57"/>
                      <a:pt x="11" y="57"/>
                    </a:cubicBezTo>
                    <a:cubicBezTo>
                      <a:pt x="31" y="57"/>
                      <a:pt x="61" y="17"/>
                      <a:pt x="63" y="9"/>
                    </a:cubicBezTo>
                    <a:cubicBezTo>
                      <a:pt x="64" y="3"/>
                      <a:pt x="70" y="0"/>
                      <a:pt x="76" y="1"/>
                    </a:cubicBezTo>
                    <a:cubicBezTo>
                      <a:pt x="81" y="2"/>
                      <a:pt x="85" y="8"/>
                      <a:pt x="84" y="13"/>
                    </a:cubicBezTo>
                    <a:cubicBezTo>
                      <a:pt x="80" y="29"/>
                      <a:pt x="44" y="79"/>
                      <a:pt x="11" y="79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2" name="Freeform 105">
                <a:extLst>
                  <a:ext uri="{FF2B5EF4-FFF2-40B4-BE49-F238E27FC236}">
                    <a16:creationId xmlns:a16="http://schemas.microsoft.com/office/drawing/2014/main" id="{02C0A586-7015-8AA4-AFBA-11ACEE71FC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51" y="5542"/>
                <a:ext cx="151" cy="294"/>
              </a:xfrm>
              <a:custGeom>
                <a:avLst/>
                <a:gdLst>
                  <a:gd name="T0" fmla="*/ 37 w 87"/>
                  <a:gd name="T1" fmla="*/ 169 h 169"/>
                  <a:gd name="T2" fmla="*/ 28 w 87"/>
                  <a:gd name="T3" fmla="*/ 165 h 169"/>
                  <a:gd name="T4" fmla="*/ 30 w 87"/>
                  <a:gd name="T5" fmla="*/ 148 h 169"/>
                  <a:gd name="T6" fmla="*/ 54 w 87"/>
                  <a:gd name="T7" fmla="*/ 62 h 169"/>
                  <a:gd name="T8" fmla="*/ 10 w 87"/>
                  <a:gd name="T9" fmla="*/ 15 h 169"/>
                  <a:gd name="T10" fmla="*/ 0 w 87"/>
                  <a:gd name="T11" fmla="*/ 7 h 169"/>
                  <a:gd name="T12" fmla="*/ 13 w 87"/>
                  <a:gd name="T13" fmla="*/ 0 h 169"/>
                  <a:gd name="T14" fmla="*/ 76 w 87"/>
                  <a:gd name="T15" fmla="*/ 55 h 169"/>
                  <a:gd name="T16" fmla="*/ 44 w 87"/>
                  <a:gd name="T17" fmla="*/ 167 h 169"/>
                  <a:gd name="T18" fmla="*/ 37 w 87"/>
                  <a:gd name="T19" fmla="*/ 16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7" h="169">
                    <a:moveTo>
                      <a:pt x="37" y="169"/>
                    </a:moveTo>
                    <a:cubicBezTo>
                      <a:pt x="34" y="169"/>
                      <a:pt x="30" y="168"/>
                      <a:pt x="28" y="165"/>
                    </a:cubicBezTo>
                    <a:cubicBezTo>
                      <a:pt x="24" y="159"/>
                      <a:pt x="25" y="152"/>
                      <a:pt x="30" y="148"/>
                    </a:cubicBezTo>
                    <a:cubicBezTo>
                      <a:pt x="61" y="126"/>
                      <a:pt x="62" y="88"/>
                      <a:pt x="54" y="62"/>
                    </a:cubicBezTo>
                    <a:cubicBezTo>
                      <a:pt x="46" y="36"/>
                      <a:pt x="27" y="16"/>
                      <a:pt x="10" y="15"/>
                    </a:cubicBezTo>
                    <a:cubicBezTo>
                      <a:pt x="3" y="15"/>
                      <a:pt x="0" y="14"/>
                      <a:pt x="0" y="7"/>
                    </a:cubicBezTo>
                    <a:cubicBezTo>
                      <a:pt x="0" y="1"/>
                      <a:pt x="7" y="0"/>
                      <a:pt x="13" y="0"/>
                    </a:cubicBezTo>
                    <a:cubicBezTo>
                      <a:pt x="41" y="0"/>
                      <a:pt x="65" y="19"/>
                      <a:pt x="76" y="55"/>
                    </a:cubicBezTo>
                    <a:cubicBezTo>
                      <a:pt x="87" y="88"/>
                      <a:pt x="85" y="138"/>
                      <a:pt x="44" y="167"/>
                    </a:cubicBezTo>
                    <a:cubicBezTo>
                      <a:pt x="42" y="169"/>
                      <a:pt x="40" y="169"/>
                      <a:pt x="37" y="16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3" name="Freeform 106">
                <a:extLst>
                  <a:ext uri="{FF2B5EF4-FFF2-40B4-BE49-F238E27FC236}">
                    <a16:creationId xmlns:a16="http://schemas.microsoft.com/office/drawing/2014/main" id="{9E9D57BD-5E53-5A70-1D3C-5AB915FE5C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30" y="5655"/>
                <a:ext cx="102" cy="146"/>
              </a:xfrm>
              <a:custGeom>
                <a:avLst/>
                <a:gdLst>
                  <a:gd name="T0" fmla="*/ 13 w 59"/>
                  <a:gd name="T1" fmla="*/ 84 h 84"/>
                  <a:gd name="T2" fmla="*/ 2 w 59"/>
                  <a:gd name="T3" fmla="*/ 76 h 84"/>
                  <a:gd name="T4" fmla="*/ 9 w 59"/>
                  <a:gd name="T5" fmla="*/ 63 h 84"/>
                  <a:gd name="T6" fmla="*/ 37 w 59"/>
                  <a:gd name="T7" fmla="*/ 9 h 84"/>
                  <a:gd name="T8" fmla="*/ 50 w 59"/>
                  <a:gd name="T9" fmla="*/ 1 h 84"/>
                  <a:gd name="T10" fmla="*/ 58 w 59"/>
                  <a:gd name="T11" fmla="*/ 13 h 84"/>
                  <a:gd name="T12" fmla="*/ 16 w 59"/>
                  <a:gd name="T13" fmla="*/ 83 h 84"/>
                  <a:gd name="T14" fmla="*/ 13 w 59"/>
                  <a:gd name="T15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" h="84">
                    <a:moveTo>
                      <a:pt x="13" y="84"/>
                    </a:moveTo>
                    <a:cubicBezTo>
                      <a:pt x="8" y="84"/>
                      <a:pt x="4" y="81"/>
                      <a:pt x="2" y="76"/>
                    </a:cubicBezTo>
                    <a:cubicBezTo>
                      <a:pt x="0" y="71"/>
                      <a:pt x="3" y="65"/>
                      <a:pt x="9" y="63"/>
                    </a:cubicBezTo>
                    <a:cubicBezTo>
                      <a:pt x="20" y="59"/>
                      <a:pt x="35" y="22"/>
                      <a:pt x="37" y="9"/>
                    </a:cubicBezTo>
                    <a:cubicBezTo>
                      <a:pt x="38" y="4"/>
                      <a:pt x="44" y="0"/>
                      <a:pt x="50" y="1"/>
                    </a:cubicBezTo>
                    <a:cubicBezTo>
                      <a:pt x="56" y="2"/>
                      <a:pt x="59" y="7"/>
                      <a:pt x="58" y="13"/>
                    </a:cubicBezTo>
                    <a:cubicBezTo>
                      <a:pt x="57" y="20"/>
                      <a:pt x="42" y="74"/>
                      <a:pt x="16" y="83"/>
                    </a:cubicBezTo>
                    <a:cubicBezTo>
                      <a:pt x="15" y="83"/>
                      <a:pt x="14" y="84"/>
                      <a:pt x="13" y="84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4" name="Freeform 107">
                <a:extLst>
                  <a:ext uri="{FF2B5EF4-FFF2-40B4-BE49-F238E27FC236}">
                    <a16:creationId xmlns:a16="http://schemas.microsoft.com/office/drawing/2014/main" id="{F647FD25-D30D-FD1B-7612-259AB547E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64" y="5558"/>
                <a:ext cx="209" cy="111"/>
              </a:xfrm>
              <a:custGeom>
                <a:avLst/>
                <a:gdLst>
                  <a:gd name="T0" fmla="*/ 13 w 120"/>
                  <a:gd name="T1" fmla="*/ 64 h 64"/>
                  <a:gd name="T2" fmla="*/ 8 w 120"/>
                  <a:gd name="T3" fmla="*/ 63 h 64"/>
                  <a:gd name="T4" fmla="*/ 0 w 120"/>
                  <a:gd name="T5" fmla="*/ 55 h 64"/>
                  <a:gd name="T6" fmla="*/ 8 w 120"/>
                  <a:gd name="T7" fmla="*/ 48 h 64"/>
                  <a:gd name="T8" fmla="*/ 104 w 120"/>
                  <a:gd name="T9" fmla="*/ 6 h 64"/>
                  <a:gd name="T10" fmla="*/ 114 w 120"/>
                  <a:gd name="T11" fmla="*/ 2 h 64"/>
                  <a:gd name="T12" fmla="*/ 119 w 120"/>
                  <a:gd name="T13" fmla="*/ 12 h 64"/>
                  <a:gd name="T14" fmla="*/ 13 w 120"/>
                  <a:gd name="T15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0" h="64">
                    <a:moveTo>
                      <a:pt x="13" y="64"/>
                    </a:moveTo>
                    <a:cubicBezTo>
                      <a:pt x="11" y="64"/>
                      <a:pt x="9" y="64"/>
                      <a:pt x="8" y="63"/>
                    </a:cubicBezTo>
                    <a:cubicBezTo>
                      <a:pt x="3" y="63"/>
                      <a:pt x="0" y="60"/>
                      <a:pt x="0" y="55"/>
                    </a:cubicBezTo>
                    <a:cubicBezTo>
                      <a:pt x="0" y="51"/>
                      <a:pt x="4" y="48"/>
                      <a:pt x="8" y="48"/>
                    </a:cubicBezTo>
                    <a:cubicBezTo>
                      <a:pt x="47" y="50"/>
                      <a:pt x="95" y="29"/>
                      <a:pt x="104" y="6"/>
                    </a:cubicBezTo>
                    <a:cubicBezTo>
                      <a:pt x="106" y="2"/>
                      <a:pt x="110" y="0"/>
                      <a:pt x="114" y="2"/>
                    </a:cubicBezTo>
                    <a:cubicBezTo>
                      <a:pt x="118" y="3"/>
                      <a:pt x="120" y="8"/>
                      <a:pt x="119" y="12"/>
                    </a:cubicBezTo>
                    <a:cubicBezTo>
                      <a:pt x="106" y="43"/>
                      <a:pt x="54" y="64"/>
                      <a:pt x="13" y="6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5" name="Freeform 108">
                <a:extLst>
                  <a:ext uri="{FF2B5EF4-FFF2-40B4-BE49-F238E27FC236}">
                    <a16:creationId xmlns:a16="http://schemas.microsoft.com/office/drawing/2014/main" id="{E8C3ED15-FCB6-EECA-0933-DA013FD73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18" y="5803"/>
                <a:ext cx="118" cy="317"/>
              </a:xfrm>
              <a:custGeom>
                <a:avLst/>
                <a:gdLst>
                  <a:gd name="T0" fmla="*/ 9 w 68"/>
                  <a:gd name="T1" fmla="*/ 182 h 182"/>
                  <a:gd name="T2" fmla="*/ 7 w 68"/>
                  <a:gd name="T3" fmla="*/ 182 h 182"/>
                  <a:gd name="T4" fmla="*/ 1 w 68"/>
                  <a:gd name="T5" fmla="*/ 173 h 182"/>
                  <a:gd name="T6" fmla="*/ 54 w 68"/>
                  <a:gd name="T7" fmla="*/ 2 h 182"/>
                  <a:gd name="T8" fmla="*/ 65 w 68"/>
                  <a:gd name="T9" fmla="*/ 3 h 182"/>
                  <a:gd name="T10" fmla="*/ 65 w 68"/>
                  <a:gd name="T11" fmla="*/ 14 h 182"/>
                  <a:gd name="T12" fmla="*/ 16 w 68"/>
                  <a:gd name="T13" fmla="*/ 175 h 182"/>
                  <a:gd name="T14" fmla="*/ 9 w 68"/>
                  <a:gd name="T1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182">
                    <a:moveTo>
                      <a:pt x="9" y="182"/>
                    </a:moveTo>
                    <a:cubicBezTo>
                      <a:pt x="8" y="182"/>
                      <a:pt x="8" y="182"/>
                      <a:pt x="7" y="182"/>
                    </a:cubicBezTo>
                    <a:cubicBezTo>
                      <a:pt x="3" y="181"/>
                      <a:pt x="0" y="178"/>
                      <a:pt x="1" y="173"/>
                    </a:cubicBezTo>
                    <a:cubicBezTo>
                      <a:pt x="21" y="34"/>
                      <a:pt x="53" y="4"/>
                      <a:pt x="54" y="2"/>
                    </a:cubicBezTo>
                    <a:cubicBezTo>
                      <a:pt x="58" y="0"/>
                      <a:pt x="63" y="0"/>
                      <a:pt x="65" y="3"/>
                    </a:cubicBezTo>
                    <a:cubicBezTo>
                      <a:pt x="68" y="6"/>
                      <a:pt x="68" y="11"/>
                      <a:pt x="65" y="14"/>
                    </a:cubicBezTo>
                    <a:cubicBezTo>
                      <a:pt x="65" y="14"/>
                      <a:pt x="35" y="43"/>
                      <a:pt x="16" y="175"/>
                    </a:cubicBezTo>
                    <a:cubicBezTo>
                      <a:pt x="16" y="179"/>
                      <a:pt x="12" y="182"/>
                      <a:pt x="9" y="182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6" name="Freeform 109">
                <a:extLst>
                  <a:ext uri="{FF2B5EF4-FFF2-40B4-BE49-F238E27FC236}">
                    <a16:creationId xmlns:a16="http://schemas.microsoft.com/office/drawing/2014/main" id="{83E2B9DB-381F-2C68-1D3C-DDB2E0878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1" y="5307"/>
                <a:ext cx="391" cy="327"/>
              </a:xfrm>
              <a:custGeom>
                <a:avLst/>
                <a:gdLst>
                  <a:gd name="T0" fmla="*/ 213 w 225"/>
                  <a:gd name="T1" fmla="*/ 188 h 188"/>
                  <a:gd name="T2" fmla="*/ 205 w 225"/>
                  <a:gd name="T3" fmla="*/ 184 h 188"/>
                  <a:gd name="T4" fmla="*/ 15 w 225"/>
                  <a:gd name="T5" fmla="*/ 39 h 188"/>
                  <a:gd name="T6" fmla="*/ 2 w 225"/>
                  <a:gd name="T7" fmla="*/ 31 h 188"/>
                  <a:gd name="T8" fmla="*/ 10 w 225"/>
                  <a:gd name="T9" fmla="*/ 18 h 188"/>
                  <a:gd name="T10" fmla="*/ 222 w 225"/>
                  <a:gd name="T11" fmla="*/ 170 h 188"/>
                  <a:gd name="T12" fmla="*/ 220 w 225"/>
                  <a:gd name="T13" fmla="*/ 185 h 188"/>
                  <a:gd name="T14" fmla="*/ 213 w 225"/>
                  <a:gd name="T15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188">
                    <a:moveTo>
                      <a:pt x="213" y="188"/>
                    </a:moveTo>
                    <a:cubicBezTo>
                      <a:pt x="210" y="188"/>
                      <a:pt x="207" y="186"/>
                      <a:pt x="205" y="184"/>
                    </a:cubicBezTo>
                    <a:cubicBezTo>
                      <a:pt x="154" y="122"/>
                      <a:pt x="57" y="28"/>
                      <a:pt x="15" y="39"/>
                    </a:cubicBezTo>
                    <a:cubicBezTo>
                      <a:pt x="9" y="40"/>
                      <a:pt x="3" y="37"/>
                      <a:pt x="2" y="31"/>
                    </a:cubicBezTo>
                    <a:cubicBezTo>
                      <a:pt x="0" y="25"/>
                      <a:pt x="4" y="19"/>
                      <a:pt x="10" y="18"/>
                    </a:cubicBezTo>
                    <a:cubicBezTo>
                      <a:pt x="79" y="0"/>
                      <a:pt x="207" y="153"/>
                      <a:pt x="222" y="170"/>
                    </a:cubicBezTo>
                    <a:cubicBezTo>
                      <a:pt x="225" y="175"/>
                      <a:pt x="225" y="181"/>
                      <a:pt x="220" y="185"/>
                    </a:cubicBezTo>
                    <a:cubicBezTo>
                      <a:pt x="218" y="187"/>
                      <a:pt x="216" y="188"/>
                      <a:pt x="213" y="188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7" name="Freeform 110">
                <a:extLst>
                  <a:ext uri="{FF2B5EF4-FFF2-40B4-BE49-F238E27FC236}">
                    <a16:creationId xmlns:a16="http://schemas.microsoft.com/office/drawing/2014/main" id="{7478EE83-9E82-C53D-0E55-2B56D50CE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2" y="5638"/>
                <a:ext cx="148" cy="174"/>
              </a:xfrm>
              <a:custGeom>
                <a:avLst/>
                <a:gdLst>
                  <a:gd name="T0" fmla="*/ 12 w 85"/>
                  <a:gd name="T1" fmla="*/ 100 h 100"/>
                  <a:gd name="T2" fmla="*/ 2 w 85"/>
                  <a:gd name="T3" fmla="*/ 92 h 100"/>
                  <a:gd name="T4" fmla="*/ 9 w 85"/>
                  <a:gd name="T5" fmla="*/ 79 h 100"/>
                  <a:gd name="T6" fmla="*/ 63 w 85"/>
                  <a:gd name="T7" fmla="*/ 10 h 100"/>
                  <a:gd name="T8" fmla="*/ 75 w 85"/>
                  <a:gd name="T9" fmla="*/ 1 h 100"/>
                  <a:gd name="T10" fmla="*/ 84 w 85"/>
                  <a:gd name="T11" fmla="*/ 13 h 100"/>
                  <a:gd name="T12" fmla="*/ 15 w 85"/>
                  <a:gd name="T13" fmla="*/ 100 h 100"/>
                  <a:gd name="T14" fmla="*/ 12 w 85"/>
                  <a:gd name="T15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5" h="100">
                    <a:moveTo>
                      <a:pt x="12" y="100"/>
                    </a:moveTo>
                    <a:cubicBezTo>
                      <a:pt x="7" y="100"/>
                      <a:pt x="3" y="97"/>
                      <a:pt x="2" y="92"/>
                    </a:cubicBezTo>
                    <a:cubicBezTo>
                      <a:pt x="0" y="86"/>
                      <a:pt x="3" y="81"/>
                      <a:pt x="9" y="79"/>
                    </a:cubicBezTo>
                    <a:cubicBezTo>
                      <a:pt x="30" y="73"/>
                      <a:pt x="60" y="32"/>
                      <a:pt x="63" y="10"/>
                    </a:cubicBezTo>
                    <a:cubicBezTo>
                      <a:pt x="64" y="4"/>
                      <a:pt x="69" y="0"/>
                      <a:pt x="75" y="1"/>
                    </a:cubicBezTo>
                    <a:cubicBezTo>
                      <a:pt x="81" y="2"/>
                      <a:pt x="85" y="8"/>
                      <a:pt x="84" y="13"/>
                    </a:cubicBezTo>
                    <a:cubicBezTo>
                      <a:pt x="80" y="43"/>
                      <a:pt x="44" y="92"/>
                      <a:pt x="15" y="100"/>
                    </a:cubicBezTo>
                    <a:cubicBezTo>
                      <a:pt x="14" y="100"/>
                      <a:pt x="13" y="100"/>
                      <a:pt x="12" y="100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8" name="Freeform 111">
                <a:extLst>
                  <a:ext uri="{FF2B5EF4-FFF2-40B4-BE49-F238E27FC236}">
                    <a16:creationId xmlns:a16="http://schemas.microsoft.com/office/drawing/2014/main" id="{B8BD531A-4F4E-9BC4-67FA-B9A4EB889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0" y="5605"/>
                <a:ext cx="214" cy="266"/>
              </a:xfrm>
              <a:custGeom>
                <a:avLst/>
                <a:gdLst>
                  <a:gd name="T0" fmla="*/ 12 w 123"/>
                  <a:gd name="T1" fmla="*/ 153 h 153"/>
                  <a:gd name="T2" fmla="*/ 1 w 123"/>
                  <a:gd name="T3" fmla="*/ 144 h 153"/>
                  <a:gd name="T4" fmla="*/ 10 w 123"/>
                  <a:gd name="T5" fmla="*/ 131 h 153"/>
                  <a:gd name="T6" fmla="*/ 101 w 123"/>
                  <a:gd name="T7" fmla="*/ 8 h 153"/>
                  <a:gd name="T8" fmla="*/ 115 w 123"/>
                  <a:gd name="T9" fmla="*/ 2 h 153"/>
                  <a:gd name="T10" fmla="*/ 121 w 123"/>
                  <a:gd name="T11" fmla="*/ 15 h 153"/>
                  <a:gd name="T12" fmla="*/ 14 w 123"/>
                  <a:gd name="T13" fmla="*/ 153 h 153"/>
                  <a:gd name="T14" fmla="*/ 12 w 123"/>
                  <a:gd name="T15" fmla="*/ 153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3" h="153">
                    <a:moveTo>
                      <a:pt x="12" y="153"/>
                    </a:moveTo>
                    <a:cubicBezTo>
                      <a:pt x="7" y="153"/>
                      <a:pt x="2" y="149"/>
                      <a:pt x="1" y="144"/>
                    </a:cubicBezTo>
                    <a:cubicBezTo>
                      <a:pt x="0" y="138"/>
                      <a:pt x="4" y="132"/>
                      <a:pt x="10" y="131"/>
                    </a:cubicBezTo>
                    <a:cubicBezTo>
                      <a:pt x="41" y="126"/>
                      <a:pt x="74" y="81"/>
                      <a:pt x="101" y="8"/>
                    </a:cubicBezTo>
                    <a:cubicBezTo>
                      <a:pt x="103" y="2"/>
                      <a:pt x="109" y="0"/>
                      <a:pt x="115" y="2"/>
                    </a:cubicBezTo>
                    <a:cubicBezTo>
                      <a:pt x="120" y="4"/>
                      <a:pt x="123" y="10"/>
                      <a:pt x="121" y="15"/>
                    </a:cubicBezTo>
                    <a:cubicBezTo>
                      <a:pt x="83" y="121"/>
                      <a:pt x="42" y="148"/>
                      <a:pt x="14" y="153"/>
                    </a:cubicBezTo>
                    <a:cubicBezTo>
                      <a:pt x="13" y="153"/>
                      <a:pt x="12" y="153"/>
                      <a:pt x="12" y="15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19" name="Freeform 112">
                <a:extLst>
                  <a:ext uri="{FF2B5EF4-FFF2-40B4-BE49-F238E27FC236}">
                    <a16:creationId xmlns:a16="http://schemas.microsoft.com/office/drawing/2014/main" id="{267DD45A-A03C-5F26-3DC1-150F93A23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3" y="5554"/>
                <a:ext cx="264" cy="329"/>
              </a:xfrm>
              <a:custGeom>
                <a:avLst/>
                <a:gdLst>
                  <a:gd name="T0" fmla="*/ 12 w 152"/>
                  <a:gd name="T1" fmla="*/ 189 h 189"/>
                  <a:gd name="T2" fmla="*/ 1 w 152"/>
                  <a:gd name="T3" fmla="*/ 179 h 189"/>
                  <a:gd name="T4" fmla="*/ 11 w 152"/>
                  <a:gd name="T5" fmla="*/ 167 h 189"/>
                  <a:gd name="T6" fmla="*/ 85 w 152"/>
                  <a:gd name="T7" fmla="*/ 92 h 189"/>
                  <a:gd name="T8" fmla="*/ 130 w 152"/>
                  <a:gd name="T9" fmla="*/ 8 h 189"/>
                  <a:gd name="T10" fmla="*/ 143 w 152"/>
                  <a:gd name="T11" fmla="*/ 2 h 189"/>
                  <a:gd name="T12" fmla="*/ 150 w 152"/>
                  <a:gd name="T13" fmla="*/ 15 h 189"/>
                  <a:gd name="T14" fmla="*/ 103 w 152"/>
                  <a:gd name="T15" fmla="*/ 103 h 189"/>
                  <a:gd name="T16" fmla="*/ 12 w 152"/>
                  <a:gd name="T17" fmla="*/ 189 h 189"/>
                  <a:gd name="T18" fmla="*/ 12 w 152"/>
                  <a:gd name="T19" fmla="*/ 189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89">
                    <a:moveTo>
                      <a:pt x="12" y="189"/>
                    </a:moveTo>
                    <a:cubicBezTo>
                      <a:pt x="6" y="189"/>
                      <a:pt x="1" y="184"/>
                      <a:pt x="1" y="179"/>
                    </a:cubicBezTo>
                    <a:cubicBezTo>
                      <a:pt x="0" y="173"/>
                      <a:pt x="5" y="168"/>
                      <a:pt x="11" y="167"/>
                    </a:cubicBezTo>
                    <a:cubicBezTo>
                      <a:pt x="19" y="167"/>
                      <a:pt x="43" y="158"/>
                      <a:pt x="85" y="92"/>
                    </a:cubicBezTo>
                    <a:cubicBezTo>
                      <a:pt x="110" y="52"/>
                      <a:pt x="128" y="12"/>
                      <a:pt x="130" y="8"/>
                    </a:cubicBezTo>
                    <a:cubicBezTo>
                      <a:pt x="132" y="3"/>
                      <a:pt x="138" y="0"/>
                      <a:pt x="143" y="2"/>
                    </a:cubicBezTo>
                    <a:cubicBezTo>
                      <a:pt x="149" y="4"/>
                      <a:pt x="152" y="10"/>
                      <a:pt x="150" y="15"/>
                    </a:cubicBezTo>
                    <a:cubicBezTo>
                      <a:pt x="148" y="21"/>
                      <a:pt x="129" y="63"/>
                      <a:pt x="103" y="103"/>
                    </a:cubicBezTo>
                    <a:cubicBezTo>
                      <a:pt x="68" y="159"/>
                      <a:pt x="38" y="187"/>
                      <a:pt x="12" y="189"/>
                    </a:cubicBezTo>
                    <a:cubicBezTo>
                      <a:pt x="12" y="189"/>
                      <a:pt x="12" y="189"/>
                      <a:pt x="12" y="189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0" name="Freeform 113">
                <a:extLst>
                  <a:ext uri="{FF2B5EF4-FFF2-40B4-BE49-F238E27FC236}">
                    <a16:creationId xmlns:a16="http://schemas.microsoft.com/office/drawing/2014/main" id="{320419FE-EEEE-FFA4-AE9A-5444E0A6ED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9" y="5547"/>
                <a:ext cx="274" cy="333"/>
              </a:xfrm>
              <a:custGeom>
                <a:avLst/>
                <a:gdLst>
                  <a:gd name="T0" fmla="*/ 11 w 157"/>
                  <a:gd name="T1" fmla="*/ 191 h 191"/>
                  <a:gd name="T2" fmla="*/ 11 w 157"/>
                  <a:gd name="T3" fmla="*/ 191 h 191"/>
                  <a:gd name="T4" fmla="*/ 0 w 157"/>
                  <a:gd name="T5" fmla="*/ 180 h 191"/>
                  <a:gd name="T6" fmla="*/ 11 w 157"/>
                  <a:gd name="T7" fmla="*/ 169 h 191"/>
                  <a:gd name="T8" fmla="*/ 11 w 157"/>
                  <a:gd name="T9" fmla="*/ 169 h 191"/>
                  <a:gd name="T10" fmla="*/ 88 w 157"/>
                  <a:gd name="T11" fmla="*/ 97 h 191"/>
                  <a:gd name="T12" fmla="*/ 135 w 157"/>
                  <a:gd name="T13" fmla="*/ 9 h 191"/>
                  <a:gd name="T14" fmla="*/ 148 w 157"/>
                  <a:gd name="T15" fmla="*/ 2 h 191"/>
                  <a:gd name="T16" fmla="*/ 155 w 157"/>
                  <a:gd name="T17" fmla="*/ 15 h 191"/>
                  <a:gd name="T18" fmla="*/ 11 w 157"/>
                  <a:gd name="T19" fmla="*/ 19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7" h="191">
                    <a:moveTo>
                      <a:pt x="11" y="191"/>
                    </a:moveTo>
                    <a:cubicBezTo>
                      <a:pt x="11" y="191"/>
                      <a:pt x="11" y="191"/>
                      <a:pt x="11" y="191"/>
                    </a:cubicBezTo>
                    <a:cubicBezTo>
                      <a:pt x="5" y="191"/>
                      <a:pt x="0" y="186"/>
                      <a:pt x="0" y="180"/>
                    </a:cubicBezTo>
                    <a:cubicBezTo>
                      <a:pt x="0" y="174"/>
                      <a:pt x="5" y="169"/>
                      <a:pt x="11" y="169"/>
                    </a:cubicBezTo>
                    <a:cubicBezTo>
                      <a:pt x="11" y="169"/>
                      <a:pt x="11" y="169"/>
                      <a:pt x="11" y="169"/>
                    </a:cubicBezTo>
                    <a:cubicBezTo>
                      <a:pt x="30" y="169"/>
                      <a:pt x="58" y="143"/>
                      <a:pt x="88" y="97"/>
                    </a:cubicBezTo>
                    <a:cubicBezTo>
                      <a:pt x="114" y="57"/>
                      <a:pt x="132" y="16"/>
                      <a:pt x="135" y="9"/>
                    </a:cubicBezTo>
                    <a:cubicBezTo>
                      <a:pt x="136" y="3"/>
                      <a:pt x="142" y="0"/>
                      <a:pt x="148" y="2"/>
                    </a:cubicBezTo>
                    <a:cubicBezTo>
                      <a:pt x="154" y="4"/>
                      <a:pt x="157" y="10"/>
                      <a:pt x="155" y="15"/>
                    </a:cubicBezTo>
                    <a:cubicBezTo>
                      <a:pt x="151" y="29"/>
                      <a:pt x="77" y="191"/>
                      <a:pt x="11" y="1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1" name="Freeform 114">
                <a:extLst>
                  <a:ext uri="{FF2B5EF4-FFF2-40B4-BE49-F238E27FC236}">
                    <a16:creationId xmlns:a16="http://schemas.microsoft.com/office/drawing/2014/main" id="{04C7365C-4E4E-AC8D-B963-F81DC28103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59" y="5620"/>
                <a:ext cx="163" cy="192"/>
              </a:xfrm>
              <a:custGeom>
                <a:avLst/>
                <a:gdLst>
                  <a:gd name="T0" fmla="*/ 11 w 94"/>
                  <a:gd name="T1" fmla="*/ 110 h 110"/>
                  <a:gd name="T2" fmla="*/ 1 w 94"/>
                  <a:gd name="T3" fmla="*/ 101 h 110"/>
                  <a:gd name="T4" fmla="*/ 9 w 94"/>
                  <a:gd name="T5" fmla="*/ 89 h 110"/>
                  <a:gd name="T6" fmla="*/ 68 w 94"/>
                  <a:gd name="T7" fmla="*/ 15 h 110"/>
                  <a:gd name="T8" fmla="*/ 73 w 94"/>
                  <a:gd name="T9" fmla="*/ 6 h 110"/>
                  <a:gd name="T10" fmla="*/ 88 w 94"/>
                  <a:gd name="T11" fmla="*/ 3 h 110"/>
                  <a:gd name="T12" fmla="*/ 91 w 94"/>
                  <a:gd name="T13" fmla="*/ 18 h 110"/>
                  <a:gd name="T14" fmla="*/ 88 w 94"/>
                  <a:gd name="T15" fmla="*/ 23 h 110"/>
                  <a:gd name="T16" fmla="*/ 13 w 94"/>
                  <a:gd name="T17" fmla="*/ 110 h 110"/>
                  <a:gd name="T18" fmla="*/ 11 w 94"/>
                  <a:gd name="T19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110">
                    <a:moveTo>
                      <a:pt x="11" y="110"/>
                    </a:moveTo>
                    <a:cubicBezTo>
                      <a:pt x="6" y="110"/>
                      <a:pt x="1" y="107"/>
                      <a:pt x="1" y="101"/>
                    </a:cubicBezTo>
                    <a:cubicBezTo>
                      <a:pt x="0" y="95"/>
                      <a:pt x="4" y="90"/>
                      <a:pt x="9" y="89"/>
                    </a:cubicBezTo>
                    <a:cubicBezTo>
                      <a:pt x="40" y="84"/>
                      <a:pt x="61" y="32"/>
                      <a:pt x="68" y="15"/>
                    </a:cubicBezTo>
                    <a:cubicBezTo>
                      <a:pt x="71" y="10"/>
                      <a:pt x="71" y="8"/>
                      <a:pt x="73" y="6"/>
                    </a:cubicBezTo>
                    <a:cubicBezTo>
                      <a:pt x="76" y="1"/>
                      <a:pt x="83" y="0"/>
                      <a:pt x="88" y="3"/>
                    </a:cubicBezTo>
                    <a:cubicBezTo>
                      <a:pt x="92" y="6"/>
                      <a:pt x="94" y="13"/>
                      <a:pt x="91" y="18"/>
                    </a:cubicBezTo>
                    <a:cubicBezTo>
                      <a:pt x="90" y="19"/>
                      <a:pt x="89" y="21"/>
                      <a:pt x="88" y="23"/>
                    </a:cubicBezTo>
                    <a:cubicBezTo>
                      <a:pt x="79" y="45"/>
                      <a:pt x="55" y="103"/>
                      <a:pt x="13" y="110"/>
                    </a:cubicBezTo>
                    <a:cubicBezTo>
                      <a:pt x="12" y="110"/>
                      <a:pt x="12" y="110"/>
                      <a:pt x="11" y="110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2" name="Freeform 115">
                <a:extLst>
                  <a:ext uri="{FF2B5EF4-FFF2-40B4-BE49-F238E27FC236}">
                    <a16:creationId xmlns:a16="http://schemas.microsoft.com/office/drawing/2014/main" id="{08E0D372-1B00-3167-1A1A-67BDEE5D7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17" y="5563"/>
                <a:ext cx="242" cy="303"/>
              </a:xfrm>
              <a:custGeom>
                <a:avLst/>
                <a:gdLst>
                  <a:gd name="T0" fmla="*/ 11 w 139"/>
                  <a:gd name="T1" fmla="*/ 174 h 174"/>
                  <a:gd name="T2" fmla="*/ 1 w 139"/>
                  <a:gd name="T3" fmla="*/ 165 h 174"/>
                  <a:gd name="T4" fmla="*/ 10 w 139"/>
                  <a:gd name="T5" fmla="*/ 153 h 174"/>
                  <a:gd name="T6" fmla="*/ 117 w 139"/>
                  <a:gd name="T7" fmla="*/ 8 h 174"/>
                  <a:gd name="T8" fmla="*/ 131 w 139"/>
                  <a:gd name="T9" fmla="*/ 2 h 174"/>
                  <a:gd name="T10" fmla="*/ 137 w 139"/>
                  <a:gd name="T11" fmla="*/ 15 h 174"/>
                  <a:gd name="T12" fmla="*/ 13 w 139"/>
                  <a:gd name="T13" fmla="*/ 174 h 174"/>
                  <a:gd name="T14" fmla="*/ 11 w 139"/>
                  <a:gd name="T15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9" h="174">
                    <a:moveTo>
                      <a:pt x="11" y="174"/>
                    </a:moveTo>
                    <a:cubicBezTo>
                      <a:pt x="6" y="174"/>
                      <a:pt x="2" y="171"/>
                      <a:pt x="1" y="165"/>
                    </a:cubicBezTo>
                    <a:cubicBezTo>
                      <a:pt x="0" y="159"/>
                      <a:pt x="4" y="154"/>
                      <a:pt x="10" y="153"/>
                    </a:cubicBezTo>
                    <a:cubicBezTo>
                      <a:pt x="57" y="145"/>
                      <a:pt x="103" y="46"/>
                      <a:pt x="117" y="8"/>
                    </a:cubicBezTo>
                    <a:cubicBezTo>
                      <a:pt x="119" y="3"/>
                      <a:pt x="125" y="0"/>
                      <a:pt x="131" y="2"/>
                    </a:cubicBezTo>
                    <a:cubicBezTo>
                      <a:pt x="136" y="4"/>
                      <a:pt x="139" y="10"/>
                      <a:pt x="137" y="15"/>
                    </a:cubicBezTo>
                    <a:cubicBezTo>
                      <a:pt x="135" y="21"/>
                      <a:pt x="83" y="163"/>
                      <a:pt x="13" y="174"/>
                    </a:cubicBezTo>
                    <a:cubicBezTo>
                      <a:pt x="13" y="174"/>
                      <a:pt x="12" y="174"/>
                      <a:pt x="11" y="174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3" name="Freeform 116">
                <a:extLst>
                  <a:ext uri="{FF2B5EF4-FFF2-40B4-BE49-F238E27FC236}">
                    <a16:creationId xmlns:a16="http://schemas.microsoft.com/office/drawing/2014/main" id="{0F23D1A3-B999-3688-04A4-44DFD92613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59" y="5605"/>
                <a:ext cx="166" cy="236"/>
              </a:xfrm>
              <a:custGeom>
                <a:avLst/>
                <a:gdLst>
                  <a:gd name="T0" fmla="*/ 9 w 95"/>
                  <a:gd name="T1" fmla="*/ 136 h 136"/>
                  <a:gd name="T2" fmla="*/ 1 w 95"/>
                  <a:gd name="T3" fmla="*/ 129 h 136"/>
                  <a:gd name="T4" fmla="*/ 8 w 95"/>
                  <a:gd name="T5" fmla="*/ 120 h 136"/>
                  <a:gd name="T6" fmla="*/ 55 w 95"/>
                  <a:gd name="T7" fmla="*/ 69 h 136"/>
                  <a:gd name="T8" fmla="*/ 79 w 95"/>
                  <a:gd name="T9" fmla="*/ 7 h 136"/>
                  <a:gd name="T10" fmla="*/ 88 w 95"/>
                  <a:gd name="T11" fmla="*/ 1 h 136"/>
                  <a:gd name="T12" fmla="*/ 95 w 95"/>
                  <a:gd name="T13" fmla="*/ 10 h 136"/>
                  <a:gd name="T14" fmla="*/ 9 w 95"/>
                  <a:gd name="T15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5" h="136">
                    <a:moveTo>
                      <a:pt x="9" y="136"/>
                    </a:moveTo>
                    <a:cubicBezTo>
                      <a:pt x="5" y="136"/>
                      <a:pt x="1" y="133"/>
                      <a:pt x="1" y="129"/>
                    </a:cubicBezTo>
                    <a:cubicBezTo>
                      <a:pt x="0" y="124"/>
                      <a:pt x="4" y="121"/>
                      <a:pt x="8" y="120"/>
                    </a:cubicBezTo>
                    <a:cubicBezTo>
                      <a:pt x="22" y="119"/>
                      <a:pt x="39" y="101"/>
                      <a:pt x="55" y="69"/>
                    </a:cubicBezTo>
                    <a:cubicBezTo>
                      <a:pt x="69" y="42"/>
                      <a:pt x="78" y="14"/>
                      <a:pt x="79" y="7"/>
                    </a:cubicBezTo>
                    <a:cubicBezTo>
                      <a:pt x="80" y="3"/>
                      <a:pt x="84" y="0"/>
                      <a:pt x="88" y="1"/>
                    </a:cubicBezTo>
                    <a:cubicBezTo>
                      <a:pt x="93" y="2"/>
                      <a:pt x="95" y="6"/>
                      <a:pt x="95" y="10"/>
                    </a:cubicBezTo>
                    <a:cubicBezTo>
                      <a:pt x="93" y="21"/>
                      <a:pt x="57" y="132"/>
                      <a:pt x="9" y="136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4" name="Freeform 117">
                <a:extLst>
                  <a:ext uri="{FF2B5EF4-FFF2-40B4-BE49-F238E27FC236}">
                    <a16:creationId xmlns:a16="http://schemas.microsoft.com/office/drawing/2014/main" id="{B7F7A37F-D764-ECE5-20A3-395190EFA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73" y="5631"/>
                <a:ext cx="234" cy="562"/>
              </a:xfrm>
              <a:custGeom>
                <a:avLst/>
                <a:gdLst>
                  <a:gd name="T0" fmla="*/ 12 w 134"/>
                  <a:gd name="T1" fmla="*/ 323 h 323"/>
                  <a:gd name="T2" fmla="*/ 10 w 134"/>
                  <a:gd name="T3" fmla="*/ 323 h 323"/>
                  <a:gd name="T4" fmla="*/ 1 w 134"/>
                  <a:gd name="T5" fmla="*/ 310 h 323"/>
                  <a:gd name="T6" fmla="*/ 2 w 134"/>
                  <a:gd name="T7" fmla="*/ 307 h 323"/>
                  <a:gd name="T8" fmla="*/ 69 w 134"/>
                  <a:gd name="T9" fmla="*/ 121 h 323"/>
                  <a:gd name="T10" fmla="*/ 101 w 134"/>
                  <a:gd name="T11" fmla="*/ 18 h 323"/>
                  <a:gd name="T12" fmla="*/ 104 w 134"/>
                  <a:gd name="T13" fmla="*/ 3 h 323"/>
                  <a:gd name="T14" fmla="*/ 119 w 134"/>
                  <a:gd name="T15" fmla="*/ 7 h 323"/>
                  <a:gd name="T16" fmla="*/ 85 w 134"/>
                  <a:gd name="T17" fmla="*/ 135 h 323"/>
                  <a:gd name="T18" fmla="*/ 23 w 134"/>
                  <a:gd name="T19" fmla="*/ 310 h 323"/>
                  <a:gd name="T20" fmla="*/ 22 w 134"/>
                  <a:gd name="T21" fmla="*/ 314 h 323"/>
                  <a:gd name="T22" fmla="*/ 12 w 134"/>
                  <a:gd name="T23" fmla="*/ 323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4" h="323">
                    <a:moveTo>
                      <a:pt x="12" y="323"/>
                    </a:moveTo>
                    <a:cubicBezTo>
                      <a:pt x="11" y="323"/>
                      <a:pt x="10" y="323"/>
                      <a:pt x="10" y="323"/>
                    </a:cubicBezTo>
                    <a:cubicBezTo>
                      <a:pt x="4" y="322"/>
                      <a:pt x="0" y="316"/>
                      <a:pt x="1" y="310"/>
                    </a:cubicBezTo>
                    <a:cubicBezTo>
                      <a:pt x="2" y="307"/>
                      <a:pt x="2" y="307"/>
                      <a:pt x="2" y="307"/>
                    </a:cubicBezTo>
                    <a:cubicBezTo>
                      <a:pt x="16" y="219"/>
                      <a:pt x="39" y="156"/>
                      <a:pt x="69" y="121"/>
                    </a:cubicBezTo>
                    <a:cubicBezTo>
                      <a:pt x="99" y="85"/>
                      <a:pt x="111" y="35"/>
                      <a:pt x="101" y="18"/>
                    </a:cubicBezTo>
                    <a:cubicBezTo>
                      <a:pt x="98" y="13"/>
                      <a:pt x="99" y="7"/>
                      <a:pt x="104" y="3"/>
                    </a:cubicBezTo>
                    <a:cubicBezTo>
                      <a:pt x="110" y="0"/>
                      <a:pt x="116" y="2"/>
                      <a:pt x="119" y="7"/>
                    </a:cubicBezTo>
                    <a:cubicBezTo>
                      <a:pt x="134" y="32"/>
                      <a:pt x="124" y="89"/>
                      <a:pt x="85" y="135"/>
                    </a:cubicBezTo>
                    <a:cubicBezTo>
                      <a:pt x="58" y="167"/>
                      <a:pt x="37" y="226"/>
                      <a:pt x="23" y="310"/>
                    </a:cubicBezTo>
                    <a:cubicBezTo>
                      <a:pt x="22" y="314"/>
                      <a:pt x="22" y="314"/>
                      <a:pt x="22" y="314"/>
                    </a:cubicBezTo>
                    <a:cubicBezTo>
                      <a:pt x="21" y="319"/>
                      <a:pt x="17" y="323"/>
                      <a:pt x="12" y="323"/>
                    </a:cubicBezTo>
                    <a:close/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5" name="Freeform 118">
                <a:extLst>
                  <a:ext uri="{FF2B5EF4-FFF2-40B4-BE49-F238E27FC236}">
                    <a16:creationId xmlns:a16="http://schemas.microsoft.com/office/drawing/2014/main" id="{97E2D160-FBAD-1CE9-84FA-83D4A4DDEB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14" y="5601"/>
                <a:ext cx="524" cy="693"/>
              </a:xfrm>
              <a:custGeom>
                <a:avLst/>
                <a:gdLst>
                  <a:gd name="T0" fmla="*/ 9 w 301"/>
                  <a:gd name="T1" fmla="*/ 398 h 398"/>
                  <a:gd name="T2" fmla="*/ 7 w 301"/>
                  <a:gd name="T3" fmla="*/ 397 h 398"/>
                  <a:gd name="T4" fmla="*/ 1 w 301"/>
                  <a:gd name="T5" fmla="*/ 388 h 398"/>
                  <a:gd name="T6" fmla="*/ 197 w 301"/>
                  <a:gd name="T7" fmla="*/ 124 h 398"/>
                  <a:gd name="T8" fmla="*/ 285 w 301"/>
                  <a:gd name="T9" fmla="*/ 6 h 398"/>
                  <a:gd name="T10" fmla="*/ 295 w 301"/>
                  <a:gd name="T11" fmla="*/ 1 h 398"/>
                  <a:gd name="T12" fmla="*/ 300 w 301"/>
                  <a:gd name="T13" fmla="*/ 11 h 398"/>
                  <a:gd name="T14" fmla="*/ 208 w 301"/>
                  <a:gd name="T15" fmla="*/ 136 h 398"/>
                  <a:gd name="T16" fmla="*/ 16 w 301"/>
                  <a:gd name="T17" fmla="*/ 392 h 398"/>
                  <a:gd name="T18" fmla="*/ 9 w 301"/>
                  <a:gd name="T19" fmla="*/ 39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1" h="398">
                    <a:moveTo>
                      <a:pt x="9" y="398"/>
                    </a:moveTo>
                    <a:cubicBezTo>
                      <a:pt x="8" y="398"/>
                      <a:pt x="7" y="398"/>
                      <a:pt x="7" y="397"/>
                    </a:cubicBezTo>
                    <a:cubicBezTo>
                      <a:pt x="3" y="396"/>
                      <a:pt x="0" y="392"/>
                      <a:pt x="1" y="388"/>
                    </a:cubicBezTo>
                    <a:cubicBezTo>
                      <a:pt x="29" y="290"/>
                      <a:pt x="152" y="164"/>
                      <a:pt x="197" y="124"/>
                    </a:cubicBezTo>
                    <a:cubicBezTo>
                      <a:pt x="258" y="70"/>
                      <a:pt x="278" y="30"/>
                      <a:pt x="285" y="6"/>
                    </a:cubicBezTo>
                    <a:cubicBezTo>
                      <a:pt x="286" y="2"/>
                      <a:pt x="291" y="0"/>
                      <a:pt x="295" y="1"/>
                    </a:cubicBezTo>
                    <a:cubicBezTo>
                      <a:pt x="299" y="2"/>
                      <a:pt x="301" y="6"/>
                      <a:pt x="300" y="11"/>
                    </a:cubicBezTo>
                    <a:cubicBezTo>
                      <a:pt x="290" y="48"/>
                      <a:pt x="258" y="91"/>
                      <a:pt x="208" y="136"/>
                    </a:cubicBezTo>
                    <a:cubicBezTo>
                      <a:pt x="163" y="175"/>
                      <a:pt x="43" y="298"/>
                      <a:pt x="16" y="392"/>
                    </a:cubicBezTo>
                    <a:cubicBezTo>
                      <a:pt x="15" y="395"/>
                      <a:pt x="12" y="398"/>
                      <a:pt x="9" y="39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6" name="Freeform 119">
                <a:extLst>
                  <a:ext uri="{FF2B5EF4-FFF2-40B4-BE49-F238E27FC236}">
                    <a16:creationId xmlns:a16="http://schemas.microsoft.com/office/drawing/2014/main" id="{F56529A8-B369-49A2-1AFF-988640E9AA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4585"/>
                <a:ext cx="256" cy="62"/>
              </a:xfrm>
              <a:custGeom>
                <a:avLst/>
                <a:gdLst>
                  <a:gd name="T0" fmla="*/ 37 w 147"/>
                  <a:gd name="T1" fmla="*/ 36 h 36"/>
                  <a:gd name="T2" fmla="*/ 7 w 147"/>
                  <a:gd name="T3" fmla="*/ 32 h 36"/>
                  <a:gd name="T4" fmla="*/ 1 w 147"/>
                  <a:gd name="T5" fmla="*/ 23 h 36"/>
                  <a:gd name="T6" fmla="*/ 11 w 147"/>
                  <a:gd name="T7" fmla="*/ 18 h 36"/>
                  <a:gd name="T8" fmla="*/ 134 w 147"/>
                  <a:gd name="T9" fmla="*/ 2 h 36"/>
                  <a:gd name="T10" fmla="*/ 145 w 147"/>
                  <a:gd name="T11" fmla="*/ 5 h 36"/>
                  <a:gd name="T12" fmla="*/ 142 w 147"/>
                  <a:gd name="T13" fmla="*/ 15 h 36"/>
                  <a:gd name="T14" fmla="*/ 37 w 147"/>
                  <a:gd name="T15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7" h="36">
                    <a:moveTo>
                      <a:pt x="37" y="36"/>
                    </a:moveTo>
                    <a:cubicBezTo>
                      <a:pt x="25" y="36"/>
                      <a:pt x="14" y="35"/>
                      <a:pt x="7" y="32"/>
                    </a:cubicBezTo>
                    <a:cubicBezTo>
                      <a:pt x="2" y="31"/>
                      <a:pt x="0" y="27"/>
                      <a:pt x="1" y="23"/>
                    </a:cubicBezTo>
                    <a:cubicBezTo>
                      <a:pt x="3" y="19"/>
                      <a:pt x="7" y="16"/>
                      <a:pt x="11" y="18"/>
                    </a:cubicBezTo>
                    <a:cubicBezTo>
                      <a:pt x="38" y="26"/>
                      <a:pt x="111" y="15"/>
                      <a:pt x="134" y="2"/>
                    </a:cubicBezTo>
                    <a:cubicBezTo>
                      <a:pt x="138" y="0"/>
                      <a:pt x="142" y="1"/>
                      <a:pt x="145" y="5"/>
                    </a:cubicBezTo>
                    <a:cubicBezTo>
                      <a:pt x="147" y="8"/>
                      <a:pt x="145" y="13"/>
                      <a:pt x="142" y="15"/>
                    </a:cubicBezTo>
                    <a:cubicBezTo>
                      <a:pt x="122" y="26"/>
                      <a:pt x="73" y="36"/>
                      <a:pt x="37" y="36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7" name="Freeform 120">
                <a:extLst>
                  <a:ext uri="{FF2B5EF4-FFF2-40B4-BE49-F238E27FC236}">
                    <a16:creationId xmlns:a16="http://schemas.microsoft.com/office/drawing/2014/main" id="{85D8C87D-FFCB-FE07-2B17-5D9AF55EC7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0" y="4504"/>
                <a:ext cx="220" cy="67"/>
              </a:xfrm>
              <a:custGeom>
                <a:avLst/>
                <a:gdLst>
                  <a:gd name="T0" fmla="*/ 8 w 127"/>
                  <a:gd name="T1" fmla="*/ 38 h 38"/>
                  <a:gd name="T2" fmla="*/ 3 w 127"/>
                  <a:gd name="T3" fmla="*/ 37 h 38"/>
                  <a:gd name="T4" fmla="*/ 2 w 127"/>
                  <a:gd name="T5" fmla="*/ 26 h 38"/>
                  <a:gd name="T6" fmla="*/ 120 w 127"/>
                  <a:gd name="T7" fmla="*/ 15 h 38"/>
                  <a:gd name="T8" fmla="*/ 125 w 127"/>
                  <a:gd name="T9" fmla="*/ 25 h 38"/>
                  <a:gd name="T10" fmla="*/ 115 w 127"/>
                  <a:gd name="T11" fmla="*/ 30 h 38"/>
                  <a:gd name="T12" fmla="*/ 14 w 127"/>
                  <a:gd name="T13" fmla="*/ 36 h 38"/>
                  <a:gd name="T14" fmla="*/ 8 w 127"/>
                  <a:gd name="T15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38">
                    <a:moveTo>
                      <a:pt x="8" y="38"/>
                    </a:moveTo>
                    <a:cubicBezTo>
                      <a:pt x="7" y="38"/>
                      <a:pt x="5" y="38"/>
                      <a:pt x="3" y="37"/>
                    </a:cubicBezTo>
                    <a:cubicBezTo>
                      <a:pt x="0" y="34"/>
                      <a:pt x="0" y="29"/>
                      <a:pt x="2" y="26"/>
                    </a:cubicBezTo>
                    <a:cubicBezTo>
                      <a:pt x="24" y="0"/>
                      <a:pt x="78" y="1"/>
                      <a:pt x="120" y="15"/>
                    </a:cubicBezTo>
                    <a:cubicBezTo>
                      <a:pt x="124" y="16"/>
                      <a:pt x="127" y="21"/>
                      <a:pt x="125" y="25"/>
                    </a:cubicBezTo>
                    <a:cubicBezTo>
                      <a:pt x="124" y="29"/>
                      <a:pt x="119" y="31"/>
                      <a:pt x="115" y="30"/>
                    </a:cubicBezTo>
                    <a:cubicBezTo>
                      <a:pt x="79" y="17"/>
                      <a:pt x="31" y="16"/>
                      <a:pt x="14" y="36"/>
                    </a:cubicBezTo>
                    <a:cubicBezTo>
                      <a:pt x="13" y="37"/>
                      <a:pt x="11" y="38"/>
                      <a:pt x="8" y="38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8" name="Freeform 121">
                <a:extLst>
                  <a:ext uri="{FF2B5EF4-FFF2-40B4-BE49-F238E27FC236}">
                    <a16:creationId xmlns:a16="http://schemas.microsoft.com/office/drawing/2014/main" id="{953CAF42-262E-BE65-E40A-5C439A5C95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3" y="4014"/>
                <a:ext cx="79" cy="94"/>
              </a:xfrm>
              <a:custGeom>
                <a:avLst/>
                <a:gdLst>
                  <a:gd name="T0" fmla="*/ 9 w 45"/>
                  <a:gd name="T1" fmla="*/ 54 h 54"/>
                  <a:gd name="T2" fmla="*/ 4 w 45"/>
                  <a:gd name="T3" fmla="*/ 53 h 54"/>
                  <a:gd name="T4" fmla="*/ 2 w 45"/>
                  <a:gd name="T5" fmla="*/ 42 h 54"/>
                  <a:gd name="T6" fmla="*/ 29 w 45"/>
                  <a:gd name="T7" fmla="*/ 5 h 54"/>
                  <a:gd name="T8" fmla="*/ 40 w 45"/>
                  <a:gd name="T9" fmla="*/ 3 h 54"/>
                  <a:gd name="T10" fmla="*/ 42 w 45"/>
                  <a:gd name="T11" fmla="*/ 14 h 54"/>
                  <a:gd name="T12" fmla="*/ 15 w 45"/>
                  <a:gd name="T13" fmla="*/ 51 h 54"/>
                  <a:gd name="T14" fmla="*/ 9 w 45"/>
                  <a:gd name="T15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54">
                    <a:moveTo>
                      <a:pt x="9" y="54"/>
                    </a:moveTo>
                    <a:cubicBezTo>
                      <a:pt x="7" y="54"/>
                      <a:pt x="5" y="54"/>
                      <a:pt x="4" y="53"/>
                    </a:cubicBezTo>
                    <a:cubicBezTo>
                      <a:pt x="0" y="50"/>
                      <a:pt x="0" y="45"/>
                      <a:pt x="2" y="42"/>
                    </a:cubicBezTo>
                    <a:cubicBezTo>
                      <a:pt x="2" y="42"/>
                      <a:pt x="22" y="15"/>
                      <a:pt x="29" y="5"/>
                    </a:cubicBezTo>
                    <a:cubicBezTo>
                      <a:pt x="32" y="1"/>
                      <a:pt x="36" y="0"/>
                      <a:pt x="40" y="3"/>
                    </a:cubicBezTo>
                    <a:cubicBezTo>
                      <a:pt x="44" y="5"/>
                      <a:pt x="45" y="10"/>
                      <a:pt x="42" y="14"/>
                    </a:cubicBezTo>
                    <a:cubicBezTo>
                      <a:pt x="35" y="24"/>
                      <a:pt x="16" y="50"/>
                      <a:pt x="15" y="51"/>
                    </a:cubicBezTo>
                    <a:cubicBezTo>
                      <a:pt x="13" y="53"/>
                      <a:pt x="11" y="54"/>
                      <a:pt x="9" y="5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29" name="Freeform 122">
                <a:extLst>
                  <a:ext uri="{FF2B5EF4-FFF2-40B4-BE49-F238E27FC236}">
                    <a16:creationId xmlns:a16="http://schemas.microsoft.com/office/drawing/2014/main" id="{D842FA53-A8A4-7EE2-F2F5-5530C9C9EB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6" y="3540"/>
                <a:ext cx="247" cy="105"/>
              </a:xfrm>
              <a:custGeom>
                <a:avLst/>
                <a:gdLst>
                  <a:gd name="T0" fmla="*/ 9 w 142"/>
                  <a:gd name="T1" fmla="*/ 60 h 60"/>
                  <a:gd name="T2" fmla="*/ 4 w 142"/>
                  <a:gd name="T3" fmla="*/ 57 h 60"/>
                  <a:gd name="T4" fmla="*/ 4 w 142"/>
                  <a:gd name="T5" fmla="*/ 46 h 60"/>
                  <a:gd name="T6" fmla="*/ 135 w 142"/>
                  <a:gd name="T7" fmla="*/ 7 h 60"/>
                  <a:gd name="T8" fmla="*/ 141 w 142"/>
                  <a:gd name="T9" fmla="*/ 16 h 60"/>
                  <a:gd name="T10" fmla="*/ 132 w 142"/>
                  <a:gd name="T11" fmla="*/ 23 h 60"/>
                  <a:gd name="T12" fmla="*/ 15 w 142"/>
                  <a:gd name="T13" fmla="*/ 57 h 60"/>
                  <a:gd name="T14" fmla="*/ 9 w 142"/>
                  <a:gd name="T15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2" h="60">
                    <a:moveTo>
                      <a:pt x="9" y="60"/>
                    </a:moveTo>
                    <a:cubicBezTo>
                      <a:pt x="7" y="60"/>
                      <a:pt x="5" y="59"/>
                      <a:pt x="4" y="57"/>
                    </a:cubicBezTo>
                    <a:cubicBezTo>
                      <a:pt x="0" y="54"/>
                      <a:pt x="1" y="49"/>
                      <a:pt x="4" y="46"/>
                    </a:cubicBezTo>
                    <a:cubicBezTo>
                      <a:pt x="17" y="33"/>
                      <a:pt x="86" y="0"/>
                      <a:pt x="135" y="7"/>
                    </a:cubicBezTo>
                    <a:cubicBezTo>
                      <a:pt x="139" y="8"/>
                      <a:pt x="142" y="12"/>
                      <a:pt x="141" y="16"/>
                    </a:cubicBezTo>
                    <a:cubicBezTo>
                      <a:pt x="141" y="21"/>
                      <a:pt x="137" y="23"/>
                      <a:pt x="132" y="23"/>
                    </a:cubicBezTo>
                    <a:cubicBezTo>
                      <a:pt x="88" y="16"/>
                      <a:pt x="24" y="48"/>
                      <a:pt x="15" y="57"/>
                    </a:cubicBezTo>
                    <a:cubicBezTo>
                      <a:pt x="13" y="59"/>
                      <a:pt x="11" y="60"/>
                      <a:pt x="9" y="6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0" name="Freeform 123">
                <a:extLst>
                  <a:ext uri="{FF2B5EF4-FFF2-40B4-BE49-F238E27FC236}">
                    <a16:creationId xmlns:a16="http://schemas.microsoft.com/office/drawing/2014/main" id="{F61F2EF7-E137-C5B0-F577-79A104CC50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93" y="3935"/>
                <a:ext cx="206" cy="423"/>
              </a:xfrm>
              <a:custGeom>
                <a:avLst/>
                <a:gdLst>
                  <a:gd name="T0" fmla="*/ 110 w 118"/>
                  <a:gd name="T1" fmla="*/ 243 h 243"/>
                  <a:gd name="T2" fmla="*/ 103 w 118"/>
                  <a:gd name="T3" fmla="*/ 240 h 243"/>
                  <a:gd name="T4" fmla="*/ 95 w 118"/>
                  <a:gd name="T5" fmla="*/ 230 h 243"/>
                  <a:gd name="T6" fmla="*/ 17 w 118"/>
                  <a:gd name="T7" fmla="*/ 7 h 243"/>
                  <a:gd name="T8" fmla="*/ 26 w 118"/>
                  <a:gd name="T9" fmla="*/ 1 h 243"/>
                  <a:gd name="T10" fmla="*/ 32 w 118"/>
                  <a:gd name="T11" fmla="*/ 10 h 243"/>
                  <a:gd name="T12" fmla="*/ 107 w 118"/>
                  <a:gd name="T13" fmla="*/ 220 h 243"/>
                  <a:gd name="T14" fmla="*/ 116 w 118"/>
                  <a:gd name="T15" fmla="*/ 230 h 243"/>
                  <a:gd name="T16" fmla="*/ 114 w 118"/>
                  <a:gd name="T17" fmla="*/ 241 h 243"/>
                  <a:gd name="T18" fmla="*/ 110 w 118"/>
                  <a:gd name="T19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8" h="243">
                    <a:moveTo>
                      <a:pt x="110" y="243"/>
                    </a:moveTo>
                    <a:cubicBezTo>
                      <a:pt x="107" y="243"/>
                      <a:pt x="105" y="242"/>
                      <a:pt x="103" y="240"/>
                    </a:cubicBezTo>
                    <a:cubicBezTo>
                      <a:pt x="101" y="237"/>
                      <a:pt x="98" y="234"/>
                      <a:pt x="95" y="230"/>
                    </a:cubicBezTo>
                    <a:cubicBezTo>
                      <a:pt x="66" y="196"/>
                      <a:pt x="0" y="118"/>
                      <a:pt x="17" y="7"/>
                    </a:cubicBezTo>
                    <a:cubicBezTo>
                      <a:pt x="18" y="3"/>
                      <a:pt x="22" y="0"/>
                      <a:pt x="26" y="1"/>
                    </a:cubicBezTo>
                    <a:cubicBezTo>
                      <a:pt x="30" y="1"/>
                      <a:pt x="33" y="5"/>
                      <a:pt x="32" y="10"/>
                    </a:cubicBezTo>
                    <a:cubicBezTo>
                      <a:pt x="16" y="113"/>
                      <a:pt x="80" y="188"/>
                      <a:pt x="107" y="220"/>
                    </a:cubicBezTo>
                    <a:cubicBezTo>
                      <a:pt x="111" y="224"/>
                      <a:pt x="114" y="228"/>
                      <a:pt x="116" y="230"/>
                    </a:cubicBezTo>
                    <a:cubicBezTo>
                      <a:pt x="118" y="234"/>
                      <a:pt x="118" y="239"/>
                      <a:pt x="114" y="241"/>
                    </a:cubicBezTo>
                    <a:cubicBezTo>
                      <a:pt x="113" y="242"/>
                      <a:pt x="111" y="243"/>
                      <a:pt x="110" y="2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1" name="Freeform 124">
                <a:extLst>
                  <a:ext uri="{FF2B5EF4-FFF2-40B4-BE49-F238E27FC236}">
                    <a16:creationId xmlns:a16="http://schemas.microsoft.com/office/drawing/2014/main" id="{91147770-DAA6-BB30-F668-AE8DDF6364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1" y="3878"/>
                <a:ext cx="146" cy="90"/>
              </a:xfrm>
              <a:custGeom>
                <a:avLst/>
                <a:gdLst>
                  <a:gd name="T0" fmla="*/ 37 w 84"/>
                  <a:gd name="T1" fmla="*/ 52 h 52"/>
                  <a:gd name="T2" fmla="*/ 32 w 84"/>
                  <a:gd name="T3" fmla="*/ 48 h 52"/>
                  <a:gd name="T4" fmla="*/ 0 w 84"/>
                  <a:gd name="T5" fmla="*/ 8 h 52"/>
                  <a:gd name="T6" fmla="*/ 7 w 84"/>
                  <a:gd name="T7" fmla="*/ 0 h 52"/>
                  <a:gd name="T8" fmla="*/ 15 w 84"/>
                  <a:gd name="T9" fmla="*/ 6 h 52"/>
                  <a:gd name="T10" fmla="*/ 39 w 84"/>
                  <a:gd name="T11" fmla="*/ 32 h 52"/>
                  <a:gd name="T12" fmla="*/ 71 w 84"/>
                  <a:gd name="T13" fmla="*/ 10 h 52"/>
                  <a:gd name="T14" fmla="*/ 82 w 84"/>
                  <a:gd name="T15" fmla="*/ 13 h 52"/>
                  <a:gd name="T16" fmla="*/ 80 w 84"/>
                  <a:gd name="T17" fmla="*/ 23 h 52"/>
                  <a:gd name="T18" fmla="*/ 37 w 84"/>
                  <a:gd name="T1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52">
                    <a:moveTo>
                      <a:pt x="37" y="52"/>
                    </a:moveTo>
                    <a:cubicBezTo>
                      <a:pt x="32" y="48"/>
                      <a:pt x="32" y="48"/>
                      <a:pt x="32" y="48"/>
                    </a:cubicBezTo>
                    <a:cubicBezTo>
                      <a:pt x="0" y="17"/>
                      <a:pt x="0" y="11"/>
                      <a:pt x="0" y="8"/>
                    </a:cubicBezTo>
                    <a:cubicBezTo>
                      <a:pt x="0" y="4"/>
                      <a:pt x="3" y="0"/>
                      <a:pt x="7" y="0"/>
                    </a:cubicBezTo>
                    <a:cubicBezTo>
                      <a:pt x="11" y="0"/>
                      <a:pt x="14" y="2"/>
                      <a:pt x="15" y="6"/>
                    </a:cubicBezTo>
                    <a:cubicBezTo>
                      <a:pt x="17" y="10"/>
                      <a:pt x="28" y="22"/>
                      <a:pt x="39" y="32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75" y="8"/>
                      <a:pt x="80" y="9"/>
                      <a:pt x="82" y="13"/>
                    </a:cubicBezTo>
                    <a:cubicBezTo>
                      <a:pt x="84" y="16"/>
                      <a:pt x="83" y="21"/>
                      <a:pt x="80" y="23"/>
                    </a:cubicBezTo>
                    <a:cubicBezTo>
                      <a:pt x="37" y="52"/>
                      <a:pt x="37" y="52"/>
                      <a:pt x="37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2" name="Freeform 125">
                <a:extLst>
                  <a:ext uri="{FF2B5EF4-FFF2-40B4-BE49-F238E27FC236}">
                    <a16:creationId xmlns:a16="http://schemas.microsoft.com/office/drawing/2014/main" id="{64298A7A-043A-C507-611E-62C97B980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" y="4050"/>
                <a:ext cx="218" cy="437"/>
              </a:xfrm>
              <a:custGeom>
                <a:avLst/>
                <a:gdLst>
                  <a:gd name="T0" fmla="*/ 115 w 125"/>
                  <a:gd name="T1" fmla="*/ 251 h 251"/>
                  <a:gd name="T2" fmla="*/ 115 w 125"/>
                  <a:gd name="T3" fmla="*/ 251 h 251"/>
                  <a:gd name="T4" fmla="*/ 107 w 125"/>
                  <a:gd name="T5" fmla="*/ 243 h 251"/>
                  <a:gd name="T6" fmla="*/ 5 w 125"/>
                  <a:gd name="T7" fmla="*/ 16 h 251"/>
                  <a:gd name="T8" fmla="*/ 2 w 125"/>
                  <a:gd name="T9" fmla="*/ 6 h 251"/>
                  <a:gd name="T10" fmla="*/ 13 w 125"/>
                  <a:gd name="T11" fmla="*/ 2 h 251"/>
                  <a:gd name="T12" fmla="*/ 123 w 125"/>
                  <a:gd name="T13" fmla="*/ 243 h 251"/>
                  <a:gd name="T14" fmla="*/ 115 w 125"/>
                  <a:gd name="T15" fmla="*/ 251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251">
                    <a:moveTo>
                      <a:pt x="115" y="251"/>
                    </a:moveTo>
                    <a:cubicBezTo>
                      <a:pt x="115" y="251"/>
                      <a:pt x="115" y="251"/>
                      <a:pt x="115" y="251"/>
                    </a:cubicBezTo>
                    <a:cubicBezTo>
                      <a:pt x="111" y="251"/>
                      <a:pt x="107" y="247"/>
                      <a:pt x="107" y="243"/>
                    </a:cubicBezTo>
                    <a:cubicBezTo>
                      <a:pt x="110" y="146"/>
                      <a:pt x="54" y="41"/>
                      <a:pt x="5" y="16"/>
                    </a:cubicBezTo>
                    <a:cubicBezTo>
                      <a:pt x="2" y="14"/>
                      <a:pt x="0" y="10"/>
                      <a:pt x="2" y="6"/>
                    </a:cubicBezTo>
                    <a:cubicBezTo>
                      <a:pt x="4" y="2"/>
                      <a:pt x="9" y="0"/>
                      <a:pt x="13" y="2"/>
                    </a:cubicBezTo>
                    <a:cubicBezTo>
                      <a:pt x="67" y="30"/>
                      <a:pt x="125" y="139"/>
                      <a:pt x="123" y="243"/>
                    </a:cubicBezTo>
                    <a:cubicBezTo>
                      <a:pt x="123" y="247"/>
                      <a:pt x="119" y="251"/>
                      <a:pt x="115" y="25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3" name="Freeform 126">
                <a:extLst>
                  <a:ext uri="{FF2B5EF4-FFF2-40B4-BE49-F238E27FC236}">
                    <a16:creationId xmlns:a16="http://schemas.microsoft.com/office/drawing/2014/main" id="{FB4BBC97-9404-5EF1-D70F-D46FEF5EF5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1" y="3860"/>
                <a:ext cx="39" cy="140"/>
              </a:xfrm>
              <a:custGeom>
                <a:avLst/>
                <a:gdLst>
                  <a:gd name="T0" fmla="*/ 14 w 22"/>
                  <a:gd name="T1" fmla="*/ 80 h 80"/>
                  <a:gd name="T2" fmla="*/ 6 w 22"/>
                  <a:gd name="T3" fmla="*/ 73 h 80"/>
                  <a:gd name="T4" fmla="*/ 0 w 22"/>
                  <a:gd name="T5" fmla="*/ 9 h 80"/>
                  <a:gd name="T6" fmla="*/ 7 w 22"/>
                  <a:gd name="T7" fmla="*/ 1 h 80"/>
                  <a:gd name="T8" fmla="*/ 15 w 22"/>
                  <a:gd name="T9" fmla="*/ 8 h 80"/>
                  <a:gd name="T10" fmla="*/ 22 w 22"/>
                  <a:gd name="T11" fmla="*/ 71 h 80"/>
                  <a:gd name="T12" fmla="*/ 15 w 22"/>
                  <a:gd name="T13" fmla="*/ 80 h 80"/>
                  <a:gd name="T14" fmla="*/ 14 w 22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80">
                    <a:moveTo>
                      <a:pt x="14" y="80"/>
                    </a:moveTo>
                    <a:cubicBezTo>
                      <a:pt x="10" y="80"/>
                      <a:pt x="7" y="77"/>
                      <a:pt x="6" y="7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5"/>
                      <a:pt x="3" y="1"/>
                      <a:pt x="7" y="1"/>
                    </a:cubicBezTo>
                    <a:cubicBezTo>
                      <a:pt x="11" y="0"/>
                      <a:pt x="15" y="3"/>
                      <a:pt x="15" y="8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2" y="76"/>
                      <a:pt x="19" y="79"/>
                      <a:pt x="15" y="80"/>
                    </a:cubicBezTo>
                    <a:cubicBezTo>
                      <a:pt x="14" y="80"/>
                      <a:pt x="14" y="80"/>
                      <a:pt x="14" y="8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4" name="Freeform 127">
                <a:extLst>
                  <a:ext uri="{FF2B5EF4-FFF2-40B4-BE49-F238E27FC236}">
                    <a16:creationId xmlns:a16="http://schemas.microsoft.com/office/drawing/2014/main" id="{5BDF2CFF-1C3F-2433-2075-C35087D5F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32" y="4189"/>
                <a:ext cx="106" cy="89"/>
              </a:xfrm>
              <a:custGeom>
                <a:avLst/>
                <a:gdLst>
                  <a:gd name="T0" fmla="*/ 52 w 61"/>
                  <a:gd name="T1" fmla="*/ 51 h 51"/>
                  <a:gd name="T2" fmla="*/ 48 w 61"/>
                  <a:gd name="T3" fmla="*/ 50 h 51"/>
                  <a:gd name="T4" fmla="*/ 3 w 61"/>
                  <a:gd name="T5" fmla="*/ 7 h 51"/>
                  <a:gd name="T6" fmla="*/ 13 w 61"/>
                  <a:gd name="T7" fmla="*/ 1 h 51"/>
                  <a:gd name="T8" fmla="*/ 19 w 61"/>
                  <a:gd name="T9" fmla="*/ 8 h 51"/>
                  <a:gd name="T10" fmla="*/ 56 w 61"/>
                  <a:gd name="T11" fmla="*/ 37 h 51"/>
                  <a:gd name="T12" fmla="*/ 59 w 61"/>
                  <a:gd name="T13" fmla="*/ 47 h 51"/>
                  <a:gd name="T14" fmla="*/ 52 w 61"/>
                  <a:gd name="T15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51">
                    <a:moveTo>
                      <a:pt x="52" y="51"/>
                    </a:moveTo>
                    <a:cubicBezTo>
                      <a:pt x="50" y="51"/>
                      <a:pt x="49" y="51"/>
                      <a:pt x="48" y="50"/>
                    </a:cubicBezTo>
                    <a:cubicBezTo>
                      <a:pt x="0" y="20"/>
                      <a:pt x="2" y="11"/>
                      <a:pt x="3" y="7"/>
                    </a:cubicBezTo>
                    <a:cubicBezTo>
                      <a:pt x="4" y="3"/>
                      <a:pt x="9" y="0"/>
                      <a:pt x="13" y="1"/>
                    </a:cubicBezTo>
                    <a:cubicBezTo>
                      <a:pt x="16" y="2"/>
                      <a:pt x="18" y="5"/>
                      <a:pt x="19" y="8"/>
                    </a:cubicBezTo>
                    <a:cubicBezTo>
                      <a:pt x="22" y="13"/>
                      <a:pt x="40" y="27"/>
                      <a:pt x="56" y="37"/>
                    </a:cubicBezTo>
                    <a:cubicBezTo>
                      <a:pt x="60" y="39"/>
                      <a:pt x="61" y="44"/>
                      <a:pt x="59" y="47"/>
                    </a:cubicBezTo>
                    <a:cubicBezTo>
                      <a:pt x="57" y="50"/>
                      <a:pt x="54" y="51"/>
                      <a:pt x="52" y="5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5" name="Freeform 128">
                <a:extLst>
                  <a:ext uri="{FF2B5EF4-FFF2-40B4-BE49-F238E27FC236}">
                    <a16:creationId xmlns:a16="http://schemas.microsoft.com/office/drawing/2014/main" id="{0FA6F171-5912-0481-ABDC-E82DB761EE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23" y="3197"/>
                <a:ext cx="85" cy="59"/>
              </a:xfrm>
              <a:custGeom>
                <a:avLst/>
                <a:gdLst>
                  <a:gd name="T0" fmla="*/ 9 w 49"/>
                  <a:gd name="T1" fmla="*/ 34 h 34"/>
                  <a:gd name="T2" fmla="*/ 2 w 49"/>
                  <a:gd name="T3" fmla="*/ 30 h 34"/>
                  <a:gd name="T4" fmla="*/ 5 w 49"/>
                  <a:gd name="T5" fmla="*/ 19 h 34"/>
                  <a:gd name="T6" fmla="*/ 37 w 49"/>
                  <a:gd name="T7" fmla="*/ 2 h 34"/>
                  <a:gd name="T8" fmla="*/ 47 w 49"/>
                  <a:gd name="T9" fmla="*/ 5 h 34"/>
                  <a:gd name="T10" fmla="*/ 44 w 49"/>
                  <a:gd name="T11" fmla="*/ 16 h 34"/>
                  <a:gd name="T12" fmla="*/ 12 w 49"/>
                  <a:gd name="T13" fmla="*/ 33 h 34"/>
                  <a:gd name="T14" fmla="*/ 9 w 49"/>
                  <a:gd name="T15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9" h="34">
                    <a:moveTo>
                      <a:pt x="9" y="34"/>
                    </a:moveTo>
                    <a:cubicBezTo>
                      <a:pt x="6" y="34"/>
                      <a:pt x="3" y="32"/>
                      <a:pt x="2" y="30"/>
                    </a:cubicBezTo>
                    <a:cubicBezTo>
                      <a:pt x="0" y="26"/>
                      <a:pt x="1" y="21"/>
                      <a:pt x="5" y="19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40" y="0"/>
                      <a:pt x="45" y="1"/>
                      <a:pt x="47" y="5"/>
                    </a:cubicBezTo>
                    <a:cubicBezTo>
                      <a:pt x="49" y="9"/>
                      <a:pt x="48" y="14"/>
                      <a:pt x="44" y="16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11" y="34"/>
                      <a:pt x="10" y="34"/>
                      <a:pt x="9" y="3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6" name="Freeform 129">
                <a:extLst>
                  <a:ext uri="{FF2B5EF4-FFF2-40B4-BE49-F238E27FC236}">
                    <a16:creationId xmlns:a16="http://schemas.microsoft.com/office/drawing/2014/main" id="{4EB4F02D-2099-5A39-A92E-15FD916AB8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44" y="4383"/>
                <a:ext cx="255" cy="182"/>
              </a:xfrm>
              <a:custGeom>
                <a:avLst/>
                <a:gdLst>
                  <a:gd name="T0" fmla="*/ 138 w 147"/>
                  <a:gd name="T1" fmla="*/ 105 h 105"/>
                  <a:gd name="T2" fmla="*/ 131 w 147"/>
                  <a:gd name="T3" fmla="*/ 101 h 105"/>
                  <a:gd name="T4" fmla="*/ 8 w 147"/>
                  <a:gd name="T5" fmla="*/ 19 h 105"/>
                  <a:gd name="T6" fmla="*/ 0 w 147"/>
                  <a:gd name="T7" fmla="*/ 12 h 105"/>
                  <a:gd name="T8" fmla="*/ 7 w 147"/>
                  <a:gd name="T9" fmla="*/ 3 h 105"/>
                  <a:gd name="T10" fmla="*/ 97 w 147"/>
                  <a:gd name="T11" fmla="*/ 37 h 105"/>
                  <a:gd name="T12" fmla="*/ 145 w 147"/>
                  <a:gd name="T13" fmla="*/ 94 h 105"/>
                  <a:gd name="T14" fmla="*/ 142 w 147"/>
                  <a:gd name="T15" fmla="*/ 105 h 105"/>
                  <a:gd name="T16" fmla="*/ 138 w 147"/>
                  <a:gd name="T17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7" h="105">
                    <a:moveTo>
                      <a:pt x="138" y="105"/>
                    </a:moveTo>
                    <a:cubicBezTo>
                      <a:pt x="135" y="105"/>
                      <a:pt x="132" y="104"/>
                      <a:pt x="131" y="101"/>
                    </a:cubicBezTo>
                    <a:cubicBezTo>
                      <a:pt x="119" y="77"/>
                      <a:pt x="69" y="14"/>
                      <a:pt x="8" y="19"/>
                    </a:cubicBezTo>
                    <a:cubicBezTo>
                      <a:pt x="4" y="19"/>
                      <a:pt x="0" y="16"/>
                      <a:pt x="0" y="12"/>
                    </a:cubicBezTo>
                    <a:cubicBezTo>
                      <a:pt x="0" y="7"/>
                      <a:pt x="3" y="3"/>
                      <a:pt x="7" y="3"/>
                    </a:cubicBezTo>
                    <a:cubicBezTo>
                      <a:pt x="45" y="0"/>
                      <a:pt x="77" y="20"/>
                      <a:pt x="97" y="37"/>
                    </a:cubicBezTo>
                    <a:cubicBezTo>
                      <a:pt x="120" y="56"/>
                      <a:pt x="138" y="79"/>
                      <a:pt x="145" y="94"/>
                    </a:cubicBezTo>
                    <a:cubicBezTo>
                      <a:pt x="147" y="98"/>
                      <a:pt x="145" y="103"/>
                      <a:pt x="142" y="105"/>
                    </a:cubicBezTo>
                    <a:cubicBezTo>
                      <a:pt x="140" y="105"/>
                      <a:pt x="139" y="105"/>
                      <a:pt x="138" y="10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7" name="Freeform 130">
                <a:extLst>
                  <a:ext uri="{FF2B5EF4-FFF2-40B4-BE49-F238E27FC236}">
                    <a16:creationId xmlns:a16="http://schemas.microsoft.com/office/drawing/2014/main" id="{E436308B-B187-522E-4D98-895DED6E74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2" y="3894"/>
                <a:ext cx="101" cy="144"/>
              </a:xfrm>
              <a:custGeom>
                <a:avLst/>
                <a:gdLst>
                  <a:gd name="T0" fmla="*/ 9 w 58"/>
                  <a:gd name="T1" fmla="*/ 83 h 83"/>
                  <a:gd name="T2" fmla="*/ 4 w 58"/>
                  <a:gd name="T3" fmla="*/ 81 h 83"/>
                  <a:gd name="T4" fmla="*/ 3 w 58"/>
                  <a:gd name="T5" fmla="*/ 70 h 83"/>
                  <a:gd name="T6" fmla="*/ 42 w 58"/>
                  <a:gd name="T7" fmla="*/ 6 h 83"/>
                  <a:gd name="T8" fmla="*/ 52 w 58"/>
                  <a:gd name="T9" fmla="*/ 1 h 83"/>
                  <a:gd name="T10" fmla="*/ 57 w 58"/>
                  <a:gd name="T11" fmla="*/ 10 h 83"/>
                  <a:gd name="T12" fmla="*/ 15 w 58"/>
                  <a:gd name="T13" fmla="*/ 80 h 83"/>
                  <a:gd name="T14" fmla="*/ 9 w 58"/>
                  <a:gd name="T1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83">
                    <a:moveTo>
                      <a:pt x="9" y="83"/>
                    </a:moveTo>
                    <a:cubicBezTo>
                      <a:pt x="7" y="83"/>
                      <a:pt x="5" y="82"/>
                      <a:pt x="4" y="81"/>
                    </a:cubicBezTo>
                    <a:cubicBezTo>
                      <a:pt x="1" y="78"/>
                      <a:pt x="0" y="73"/>
                      <a:pt x="3" y="70"/>
                    </a:cubicBezTo>
                    <a:cubicBezTo>
                      <a:pt x="24" y="48"/>
                      <a:pt x="38" y="24"/>
                      <a:pt x="42" y="6"/>
                    </a:cubicBezTo>
                    <a:cubicBezTo>
                      <a:pt x="43" y="2"/>
                      <a:pt x="47" y="0"/>
                      <a:pt x="52" y="1"/>
                    </a:cubicBezTo>
                    <a:cubicBezTo>
                      <a:pt x="56" y="2"/>
                      <a:pt x="58" y="6"/>
                      <a:pt x="57" y="10"/>
                    </a:cubicBezTo>
                    <a:cubicBezTo>
                      <a:pt x="51" y="38"/>
                      <a:pt x="28" y="66"/>
                      <a:pt x="15" y="80"/>
                    </a:cubicBezTo>
                    <a:cubicBezTo>
                      <a:pt x="13" y="82"/>
                      <a:pt x="11" y="83"/>
                      <a:pt x="9" y="8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8" name="Freeform 131">
                <a:extLst>
                  <a:ext uri="{FF2B5EF4-FFF2-40B4-BE49-F238E27FC236}">
                    <a16:creationId xmlns:a16="http://schemas.microsoft.com/office/drawing/2014/main" id="{3185A72B-D9E6-D412-F5DC-E719F80021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0" y="4200"/>
                <a:ext cx="146" cy="75"/>
              </a:xfrm>
              <a:custGeom>
                <a:avLst/>
                <a:gdLst>
                  <a:gd name="T0" fmla="*/ 9 w 84"/>
                  <a:gd name="T1" fmla="*/ 43 h 43"/>
                  <a:gd name="T2" fmla="*/ 3 w 84"/>
                  <a:gd name="T3" fmla="*/ 40 h 43"/>
                  <a:gd name="T4" fmla="*/ 4 w 84"/>
                  <a:gd name="T5" fmla="*/ 29 h 43"/>
                  <a:gd name="T6" fmla="*/ 77 w 84"/>
                  <a:gd name="T7" fmla="*/ 7 h 43"/>
                  <a:gd name="T8" fmla="*/ 84 w 84"/>
                  <a:gd name="T9" fmla="*/ 16 h 43"/>
                  <a:gd name="T10" fmla="*/ 75 w 84"/>
                  <a:gd name="T11" fmla="*/ 22 h 43"/>
                  <a:gd name="T12" fmla="*/ 14 w 84"/>
                  <a:gd name="T13" fmla="*/ 41 h 43"/>
                  <a:gd name="T14" fmla="*/ 9 w 84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43">
                    <a:moveTo>
                      <a:pt x="9" y="43"/>
                    </a:moveTo>
                    <a:cubicBezTo>
                      <a:pt x="7" y="43"/>
                      <a:pt x="4" y="42"/>
                      <a:pt x="3" y="40"/>
                    </a:cubicBezTo>
                    <a:cubicBezTo>
                      <a:pt x="0" y="37"/>
                      <a:pt x="1" y="32"/>
                      <a:pt x="4" y="29"/>
                    </a:cubicBezTo>
                    <a:cubicBezTo>
                      <a:pt x="14" y="21"/>
                      <a:pt x="40" y="0"/>
                      <a:pt x="77" y="7"/>
                    </a:cubicBezTo>
                    <a:cubicBezTo>
                      <a:pt x="81" y="7"/>
                      <a:pt x="84" y="11"/>
                      <a:pt x="84" y="16"/>
                    </a:cubicBezTo>
                    <a:cubicBezTo>
                      <a:pt x="83" y="20"/>
                      <a:pt x="79" y="23"/>
                      <a:pt x="75" y="22"/>
                    </a:cubicBezTo>
                    <a:cubicBezTo>
                      <a:pt x="45" y="17"/>
                      <a:pt x="23" y="34"/>
                      <a:pt x="14" y="41"/>
                    </a:cubicBezTo>
                    <a:cubicBezTo>
                      <a:pt x="12" y="43"/>
                      <a:pt x="11" y="43"/>
                      <a:pt x="9" y="43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39" name="Freeform 132">
                <a:extLst>
                  <a:ext uri="{FF2B5EF4-FFF2-40B4-BE49-F238E27FC236}">
                    <a16:creationId xmlns:a16="http://schemas.microsoft.com/office/drawing/2014/main" id="{E97EFA3F-13F2-50A3-D706-336FD4ABED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34" y="5326"/>
                <a:ext cx="80" cy="64"/>
              </a:xfrm>
              <a:custGeom>
                <a:avLst/>
                <a:gdLst>
                  <a:gd name="T0" fmla="*/ 37 w 46"/>
                  <a:gd name="T1" fmla="*/ 37 h 37"/>
                  <a:gd name="T2" fmla="*/ 33 w 46"/>
                  <a:gd name="T3" fmla="*/ 36 h 37"/>
                  <a:gd name="T4" fmla="*/ 4 w 46"/>
                  <a:gd name="T5" fmla="*/ 16 h 37"/>
                  <a:gd name="T6" fmla="*/ 2 w 46"/>
                  <a:gd name="T7" fmla="*/ 5 h 37"/>
                  <a:gd name="T8" fmla="*/ 13 w 46"/>
                  <a:gd name="T9" fmla="*/ 3 h 37"/>
                  <a:gd name="T10" fmla="*/ 42 w 46"/>
                  <a:gd name="T11" fmla="*/ 23 h 37"/>
                  <a:gd name="T12" fmla="*/ 44 w 46"/>
                  <a:gd name="T13" fmla="*/ 34 h 37"/>
                  <a:gd name="T14" fmla="*/ 37 w 46"/>
                  <a:gd name="T1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" h="37">
                    <a:moveTo>
                      <a:pt x="37" y="37"/>
                    </a:moveTo>
                    <a:cubicBezTo>
                      <a:pt x="36" y="37"/>
                      <a:pt x="34" y="36"/>
                      <a:pt x="33" y="3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1" y="13"/>
                      <a:pt x="0" y="8"/>
                      <a:pt x="2" y="5"/>
                    </a:cubicBezTo>
                    <a:cubicBezTo>
                      <a:pt x="5" y="1"/>
                      <a:pt x="10" y="0"/>
                      <a:pt x="13" y="3"/>
                    </a:cubicBezTo>
                    <a:cubicBezTo>
                      <a:pt x="42" y="23"/>
                      <a:pt x="42" y="23"/>
                      <a:pt x="42" y="23"/>
                    </a:cubicBezTo>
                    <a:cubicBezTo>
                      <a:pt x="45" y="25"/>
                      <a:pt x="46" y="30"/>
                      <a:pt x="44" y="34"/>
                    </a:cubicBezTo>
                    <a:cubicBezTo>
                      <a:pt x="42" y="36"/>
                      <a:pt x="40" y="37"/>
                      <a:pt x="37" y="3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0" name="Freeform 133">
                <a:extLst>
                  <a:ext uri="{FF2B5EF4-FFF2-40B4-BE49-F238E27FC236}">
                    <a16:creationId xmlns:a16="http://schemas.microsoft.com/office/drawing/2014/main" id="{3D11629B-01C5-8C35-C5B2-F9EDBDCA5F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9" y="3535"/>
                <a:ext cx="206" cy="90"/>
              </a:xfrm>
              <a:custGeom>
                <a:avLst/>
                <a:gdLst>
                  <a:gd name="T0" fmla="*/ 9 w 118"/>
                  <a:gd name="T1" fmla="*/ 52 h 52"/>
                  <a:gd name="T2" fmla="*/ 3 w 118"/>
                  <a:gd name="T3" fmla="*/ 48 h 52"/>
                  <a:gd name="T4" fmla="*/ 5 w 118"/>
                  <a:gd name="T5" fmla="*/ 37 h 52"/>
                  <a:gd name="T6" fmla="*/ 58 w 118"/>
                  <a:gd name="T7" fmla="*/ 2 h 52"/>
                  <a:gd name="T8" fmla="*/ 66 w 118"/>
                  <a:gd name="T9" fmla="*/ 2 h 52"/>
                  <a:gd name="T10" fmla="*/ 114 w 118"/>
                  <a:gd name="T11" fmla="*/ 31 h 52"/>
                  <a:gd name="T12" fmla="*/ 115 w 118"/>
                  <a:gd name="T13" fmla="*/ 42 h 52"/>
                  <a:gd name="T14" fmla="*/ 104 w 118"/>
                  <a:gd name="T15" fmla="*/ 44 h 52"/>
                  <a:gd name="T16" fmla="*/ 63 w 118"/>
                  <a:gd name="T17" fmla="*/ 18 h 52"/>
                  <a:gd name="T18" fmla="*/ 13 w 118"/>
                  <a:gd name="T19" fmla="*/ 51 h 52"/>
                  <a:gd name="T20" fmla="*/ 9 w 118"/>
                  <a:gd name="T21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8" h="52">
                    <a:moveTo>
                      <a:pt x="9" y="52"/>
                    </a:moveTo>
                    <a:cubicBezTo>
                      <a:pt x="7" y="52"/>
                      <a:pt x="4" y="51"/>
                      <a:pt x="3" y="48"/>
                    </a:cubicBezTo>
                    <a:cubicBezTo>
                      <a:pt x="0" y="45"/>
                      <a:pt x="1" y="40"/>
                      <a:pt x="5" y="37"/>
                    </a:cubicBezTo>
                    <a:cubicBezTo>
                      <a:pt x="39" y="16"/>
                      <a:pt x="58" y="2"/>
                      <a:pt x="58" y="2"/>
                    </a:cubicBezTo>
                    <a:cubicBezTo>
                      <a:pt x="61" y="0"/>
                      <a:pt x="64" y="0"/>
                      <a:pt x="66" y="2"/>
                    </a:cubicBezTo>
                    <a:cubicBezTo>
                      <a:pt x="67" y="2"/>
                      <a:pt x="92" y="15"/>
                      <a:pt x="114" y="31"/>
                    </a:cubicBezTo>
                    <a:cubicBezTo>
                      <a:pt x="117" y="34"/>
                      <a:pt x="118" y="39"/>
                      <a:pt x="115" y="42"/>
                    </a:cubicBezTo>
                    <a:cubicBezTo>
                      <a:pt x="113" y="46"/>
                      <a:pt x="108" y="46"/>
                      <a:pt x="104" y="44"/>
                    </a:cubicBezTo>
                    <a:cubicBezTo>
                      <a:pt x="89" y="32"/>
                      <a:pt x="71" y="22"/>
                      <a:pt x="63" y="18"/>
                    </a:cubicBezTo>
                    <a:cubicBezTo>
                      <a:pt x="56" y="23"/>
                      <a:pt x="39" y="35"/>
                      <a:pt x="13" y="51"/>
                    </a:cubicBezTo>
                    <a:cubicBezTo>
                      <a:pt x="12" y="51"/>
                      <a:pt x="11" y="52"/>
                      <a:pt x="9" y="5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1" name="Freeform 134">
                <a:extLst>
                  <a:ext uri="{FF2B5EF4-FFF2-40B4-BE49-F238E27FC236}">
                    <a16:creationId xmlns:a16="http://schemas.microsoft.com/office/drawing/2014/main" id="{C9F71625-6AC5-A1AC-4D1D-496B762EED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4" y="3538"/>
                <a:ext cx="64" cy="79"/>
              </a:xfrm>
              <a:custGeom>
                <a:avLst/>
                <a:gdLst>
                  <a:gd name="T0" fmla="*/ 28 w 37"/>
                  <a:gd name="T1" fmla="*/ 45 h 45"/>
                  <a:gd name="T2" fmla="*/ 21 w 37"/>
                  <a:gd name="T3" fmla="*/ 41 h 45"/>
                  <a:gd name="T4" fmla="*/ 2 w 37"/>
                  <a:gd name="T5" fmla="*/ 14 h 45"/>
                  <a:gd name="T6" fmla="*/ 4 w 37"/>
                  <a:gd name="T7" fmla="*/ 3 h 45"/>
                  <a:gd name="T8" fmla="*/ 15 w 37"/>
                  <a:gd name="T9" fmla="*/ 5 h 45"/>
                  <a:gd name="T10" fmla="*/ 34 w 37"/>
                  <a:gd name="T11" fmla="*/ 32 h 45"/>
                  <a:gd name="T12" fmla="*/ 32 w 37"/>
                  <a:gd name="T13" fmla="*/ 43 h 45"/>
                  <a:gd name="T14" fmla="*/ 28 w 37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5">
                    <a:moveTo>
                      <a:pt x="28" y="45"/>
                    </a:moveTo>
                    <a:cubicBezTo>
                      <a:pt x="25" y="45"/>
                      <a:pt x="23" y="43"/>
                      <a:pt x="21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0"/>
                      <a:pt x="1" y="5"/>
                      <a:pt x="4" y="3"/>
                    </a:cubicBezTo>
                    <a:cubicBezTo>
                      <a:pt x="8" y="0"/>
                      <a:pt x="13" y="1"/>
                      <a:pt x="15" y="5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7" y="36"/>
                      <a:pt x="36" y="41"/>
                      <a:pt x="32" y="43"/>
                    </a:cubicBezTo>
                    <a:cubicBezTo>
                      <a:pt x="31" y="44"/>
                      <a:pt x="29" y="45"/>
                      <a:pt x="28" y="4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2" name="Freeform 135">
                <a:extLst>
                  <a:ext uri="{FF2B5EF4-FFF2-40B4-BE49-F238E27FC236}">
                    <a16:creationId xmlns:a16="http://schemas.microsoft.com/office/drawing/2014/main" id="{4034FDD8-EE04-F829-6740-7190B5C27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65" y="3900"/>
                <a:ext cx="207" cy="126"/>
              </a:xfrm>
              <a:custGeom>
                <a:avLst/>
                <a:gdLst>
                  <a:gd name="T0" fmla="*/ 9 w 119"/>
                  <a:gd name="T1" fmla="*/ 72 h 72"/>
                  <a:gd name="T2" fmla="*/ 4 w 119"/>
                  <a:gd name="T3" fmla="*/ 71 h 72"/>
                  <a:gd name="T4" fmla="*/ 2 w 119"/>
                  <a:gd name="T5" fmla="*/ 60 h 72"/>
                  <a:gd name="T6" fmla="*/ 111 w 119"/>
                  <a:gd name="T7" fmla="*/ 1 h 72"/>
                  <a:gd name="T8" fmla="*/ 119 w 119"/>
                  <a:gd name="T9" fmla="*/ 8 h 72"/>
                  <a:gd name="T10" fmla="*/ 111 w 119"/>
                  <a:gd name="T11" fmla="*/ 16 h 72"/>
                  <a:gd name="T12" fmla="*/ 15 w 119"/>
                  <a:gd name="T13" fmla="*/ 68 h 72"/>
                  <a:gd name="T14" fmla="*/ 9 w 119"/>
                  <a:gd name="T15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9" h="72">
                    <a:moveTo>
                      <a:pt x="9" y="72"/>
                    </a:moveTo>
                    <a:cubicBezTo>
                      <a:pt x="7" y="72"/>
                      <a:pt x="6" y="71"/>
                      <a:pt x="4" y="71"/>
                    </a:cubicBezTo>
                    <a:cubicBezTo>
                      <a:pt x="1" y="68"/>
                      <a:pt x="0" y="64"/>
                      <a:pt x="2" y="60"/>
                    </a:cubicBezTo>
                    <a:cubicBezTo>
                      <a:pt x="23" y="26"/>
                      <a:pt x="74" y="3"/>
                      <a:pt x="111" y="1"/>
                    </a:cubicBezTo>
                    <a:cubicBezTo>
                      <a:pt x="115" y="0"/>
                      <a:pt x="119" y="4"/>
                      <a:pt x="119" y="8"/>
                    </a:cubicBezTo>
                    <a:cubicBezTo>
                      <a:pt x="119" y="12"/>
                      <a:pt x="116" y="16"/>
                      <a:pt x="111" y="16"/>
                    </a:cubicBezTo>
                    <a:cubicBezTo>
                      <a:pt x="80" y="18"/>
                      <a:pt x="34" y="39"/>
                      <a:pt x="15" y="68"/>
                    </a:cubicBezTo>
                    <a:cubicBezTo>
                      <a:pt x="14" y="71"/>
                      <a:pt x="11" y="72"/>
                      <a:pt x="9" y="7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3" name="Freeform 136">
                <a:extLst>
                  <a:ext uri="{FF2B5EF4-FFF2-40B4-BE49-F238E27FC236}">
                    <a16:creationId xmlns:a16="http://schemas.microsoft.com/office/drawing/2014/main" id="{B31C85BA-2790-BC06-021C-747922440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56" y="4927"/>
                <a:ext cx="158" cy="94"/>
              </a:xfrm>
              <a:custGeom>
                <a:avLst/>
                <a:gdLst>
                  <a:gd name="T0" fmla="*/ 8 w 91"/>
                  <a:gd name="T1" fmla="*/ 54 h 54"/>
                  <a:gd name="T2" fmla="*/ 6 w 91"/>
                  <a:gd name="T3" fmla="*/ 54 h 54"/>
                  <a:gd name="T4" fmla="*/ 1 w 91"/>
                  <a:gd name="T5" fmla="*/ 44 h 54"/>
                  <a:gd name="T6" fmla="*/ 41 w 91"/>
                  <a:gd name="T7" fmla="*/ 7 h 54"/>
                  <a:gd name="T8" fmla="*/ 86 w 91"/>
                  <a:gd name="T9" fmla="*/ 6 h 54"/>
                  <a:gd name="T10" fmla="*/ 89 w 91"/>
                  <a:gd name="T11" fmla="*/ 17 h 54"/>
                  <a:gd name="T12" fmla="*/ 78 w 91"/>
                  <a:gd name="T13" fmla="*/ 20 h 54"/>
                  <a:gd name="T14" fmla="*/ 47 w 91"/>
                  <a:gd name="T15" fmla="*/ 22 h 54"/>
                  <a:gd name="T16" fmla="*/ 16 w 91"/>
                  <a:gd name="T17" fmla="*/ 49 h 54"/>
                  <a:gd name="T18" fmla="*/ 8 w 91"/>
                  <a:gd name="T19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1" h="54">
                    <a:moveTo>
                      <a:pt x="8" y="54"/>
                    </a:moveTo>
                    <a:cubicBezTo>
                      <a:pt x="7" y="54"/>
                      <a:pt x="7" y="54"/>
                      <a:pt x="6" y="54"/>
                    </a:cubicBezTo>
                    <a:cubicBezTo>
                      <a:pt x="2" y="53"/>
                      <a:pt x="0" y="48"/>
                      <a:pt x="1" y="44"/>
                    </a:cubicBezTo>
                    <a:cubicBezTo>
                      <a:pt x="6" y="29"/>
                      <a:pt x="21" y="15"/>
                      <a:pt x="41" y="7"/>
                    </a:cubicBezTo>
                    <a:cubicBezTo>
                      <a:pt x="58" y="1"/>
                      <a:pt x="75" y="0"/>
                      <a:pt x="86" y="6"/>
                    </a:cubicBezTo>
                    <a:cubicBezTo>
                      <a:pt x="89" y="8"/>
                      <a:pt x="91" y="13"/>
                      <a:pt x="89" y="17"/>
                    </a:cubicBezTo>
                    <a:cubicBezTo>
                      <a:pt x="87" y="21"/>
                      <a:pt x="82" y="22"/>
                      <a:pt x="78" y="20"/>
                    </a:cubicBezTo>
                    <a:cubicBezTo>
                      <a:pt x="72" y="16"/>
                      <a:pt x="59" y="17"/>
                      <a:pt x="47" y="22"/>
                    </a:cubicBezTo>
                    <a:cubicBezTo>
                      <a:pt x="31" y="28"/>
                      <a:pt x="19" y="38"/>
                      <a:pt x="16" y="49"/>
                    </a:cubicBezTo>
                    <a:cubicBezTo>
                      <a:pt x="15" y="52"/>
                      <a:pt x="12" y="54"/>
                      <a:pt x="8" y="54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4" name="Freeform 137">
                <a:extLst>
                  <a:ext uri="{FF2B5EF4-FFF2-40B4-BE49-F238E27FC236}">
                    <a16:creationId xmlns:a16="http://schemas.microsoft.com/office/drawing/2014/main" id="{0DEC742F-9FD3-749F-7419-A0828405D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5" y="4755"/>
                <a:ext cx="87" cy="226"/>
              </a:xfrm>
              <a:custGeom>
                <a:avLst/>
                <a:gdLst>
                  <a:gd name="T0" fmla="*/ 29 w 50"/>
                  <a:gd name="T1" fmla="*/ 130 h 130"/>
                  <a:gd name="T2" fmla="*/ 24 w 50"/>
                  <a:gd name="T3" fmla="*/ 128 h 130"/>
                  <a:gd name="T4" fmla="*/ 2 w 50"/>
                  <a:gd name="T5" fmla="*/ 63 h 130"/>
                  <a:gd name="T6" fmla="*/ 37 w 50"/>
                  <a:gd name="T7" fmla="*/ 2 h 130"/>
                  <a:gd name="T8" fmla="*/ 47 w 50"/>
                  <a:gd name="T9" fmla="*/ 5 h 130"/>
                  <a:gd name="T10" fmla="*/ 45 w 50"/>
                  <a:gd name="T11" fmla="*/ 15 h 130"/>
                  <a:gd name="T12" fmla="*/ 17 w 50"/>
                  <a:gd name="T13" fmla="*/ 64 h 130"/>
                  <a:gd name="T14" fmla="*/ 35 w 50"/>
                  <a:gd name="T15" fmla="*/ 116 h 130"/>
                  <a:gd name="T16" fmla="*/ 35 w 50"/>
                  <a:gd name="T17" fmla="*/ 127 h 130"/>
                  <a:gd name="T18" fmla="*/ 29 w 50"/>
                  <a:gd name="T19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130">
                    <a:moveTo>
                      <a:pt x="29" y="130"/>
                    </a:moveTo>
                    <a:cubicBezTo>
                      <a:pt x="28" y="130"/>
                      <a:pt x="26" y="129"/>
                      <a:pt x="24" y="128"/>
                    </a:cubicBezTo>
                    <a:cubicBezTo>
                      <a:pt x="9" y="115"/>
                      <a:pt x="0" y="89"/>
                      <a:pt x="2" y="63"/>
                    </a:cubicBezTo>
                    <a:cubicBezTo>
                      <a:pt x="3" y="38"/>
                      <a:pt x="16" y="16"/>
                      <a:pt x="37" y="2"/>
                    </a:cubicBezTo>
                    <a:cubicBezTo>
                      <a:pt x="40" y="0"/>
                      <a:pt x="45" y="1"/>
                      <a:pt x="47" y="5"/>
                    </a:cubicBezTo>
                    <a:cubicBezTo>
                      <a:pt x="50" y="8"/>
                      <a:pt x="49" y="13"/>
                      <a:pt x="45" y="15"/>
                    </a:cubicBezTo>
                    <a:cubicBezTo>
                      <a:pt x="24" y="29"/>
                      <a:pt x="18" y="50"/>
                      <a:pt x="17" y="64"/>
                    </a:cubicBezTo>
                    <a:cubicBezTo>
                      <a:pt x="16" y="87"/>
                      <a:pt x="25" y="108"/>
                      <a:pt x="35" y="116"/>
                    </a:cubicBezTo>
                    <a:cubicBezTo>
                      <a:pt x="38" y="119"/>
                      <a:pt x="38" y="124"/>
                      <a:pt x="35" y="127"/>
                    </a:cubicBezTo>
                    <a:cubicBezTo>
                      <a:pt x="34" y="129"/>
                      <a:pt x="32" y="130"/>
                      <a:pt x="29" y="130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5" name="Freeform 138">
                <a:extLst>
                  <a:ext uri="{FF2B5EF4-FFF2-40B4-BE49-F238E27FC236}">
                    <a16:creationId xmlns:a16="http://schemas.microsoft.com/office/drawing/2014/main" id="{3D3CE142-47C8-B0A1-1D5B-8A65C47B8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42" y="4355"/>
                <a:ext cx="104" cy="78"/>
              </a:xfrm>
              <a:custGeom>
                <a:avLst/>
                <a:gdLst>
                  <a:gd name="T0" fmla="*/ 9 w 60"/>
                  <a:gd name="T1" fmla="*/ 45 h 45"/>
                  <a:gd name="T2" fmla="*/ 1 w 60"/>
                  <a:gd name="T3" fmla="*/ 40 h 45"/>
                  <a:gd name="T4" fmla="*/ 6 w 60"/>
                  <a:gd name="T5" fmla="*/ 30 h 45"/>
                  <a:gd name="T6" fmla="*/ 8 w 60"/>
                  <a:gd name="T7" fmla="*/ 29 h 45"/>
                  <a:gd name="T8" fmla="*/ 44 w 60"/>
                  <a:gd name="T9" fmla="*/ 7 h 45"/>
                  <a:gd name="T10" fmla="*/ 53 w 60"/>
                  <a:gd name="T11" fmla="*/ 0 h 45"/>
                  <a:gd name="T12" fmla="*/ 59 w 60"/>
                  <a:gd name="T13" fmla="*/ 9 h 45"/>
                  <a:gd name="T14" fmla="*/ 12 w 60"/>
                  <a:gd name="T15" fmla="*/ 44 h 45"/>
                  <a:gd name="T16" fmla="*/ 11 w 60"/>
                  <a:gd name="T17" fmla="*/ 45 h 45"/>
                  <a:gd name="T18" fmla="*/ 9 w 60"/>
                  <a:gd name="T1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45">
                    <a:moveTo>
                      <a:pt x="9" y="45"/>
                    </a:moveTo>
                    <a:cubicBezTo>
                      <a:pt x="6" y="45"/>
                      <a:pt x="3" y="43"/>
                      <a:pt x="1" y="40"/>
                    </a:cubicBezTo>
                    <a:cubicBezTo>
                      <a:pt x="0" y="35"/>
                      <a:pt x="2" y="31"/>
                      <a:pt x="6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39" y="19"/>
                      <a:pt x="43" y="9"/>
                      <a:pt x="44" y="7"/>
                    </a:cubicBezTo>
                    <a:cubicBezTo>
                      <a:pt x="45" y="2"/>
                      <a:pt x="49" y="0"/>
                      <a:pt x="53" y="0"/>
                    </a:cubicBezTo>
                    <a:cubicBezTo>
                      <a:pt x="57" y="1"/>
                      <a:pt x="60" y="5"/>
                      <a:pt x="59" y="9"/>
                    </a:cubicBezTo>
                    <a:cubicBezTo>
                      <a:pt x="57" y="24"/>
                      <a:pt x="41" y="35"/>
                      <a:pt x="12" y="44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1" y="45"/>
                      <a:pt x="10" y="45"/>
                      <a:pt x="9" y="45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6" name="Freeform 139">
                <a:extLst>
                  <a:ext uri="{FF2B5EF4-FFF2-40B4-BE49-F238E27FC236}">
                    <a16:creationId xmlns:a16="http://schemas.microsoft.com/office/drawing/2014/main" id="{FB0F1A29-FA37-C16E-7D88-D9BEFD598C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5" y="4054"/>
                <a:ext cx="96" cy="116"/>
              </a:xfrm>
              <a:custGeom>
                <a:avLst/>
                <a:gdLst>
                  <a:gd name="T0" fmla="*/ 46 w 55"/>
                  <a:gd name="T1" fmla="*/ 67 h 67"/>
                  <a:gd name="T2" fmla="*/ 43 w 55"/>
                  <a:gd name="T3" fmla="*/ 66 h 67"/>
                  <a:gd name="T4" fmla="*/ 1 w 55"/>
                  <a:gd name="T5" fmla="*/ 11 h 67"/>
                  <a:gd name="T6" fmla="*/ 6 w 55"/>
                  <a:gd name="T7" fmla="*/ 1 h 67"/>
                  <a:gd name="T8" fmla="*/ 16 w 55"/>
                  <a:gd name="T9" fmla="*/ 6 h 67"/>
                  <a:gd name="T10" fmla="*/ 50 w 55"/>
                  <a:gd name="T11" fmla="*/ 52 h 67"/>
                  <a:gd name="T12" fmla="*/ 53 w 55"/>
                  <a:gd name="T13" fmla="*/ 62 h 67"/>
                  <a:gd name="T14" fmla="*/ 46 w 55"/>
                  <a:gd name="T15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67">
                    <a:moveTo>
                      <a:pt x="46" y="67"/>
                    </a:moveTo>
                    <a:cubicBezTo>
                      <a:pt x="45" y="67"/>
                      <a:pt x="44" y="66"/>
                      <a:pt x="43" y="66"/>
                    </a:cubicBezTo>
                    <a:cubicBezTo>
                      <a:pt x="36" y="62"/>
                      <a:pt x="12" y="48"/>
                      <a:pt x="1" y="11"/>
                    </a:cubicBezTo>
                    <a:cubicBezTo>
                      <a:pt x="0" y="7"/>
                      <a:pt x="2" y="2"/>
                      <a:pt x="6" y="1"/>
                    </a:cubicBezTo>
                    <a:cubicBezTo>
                      <a:pt x="10" y="0"/>
                      <a:pt x="15" y="2"/>
                      <a:pt x="16" y="6"/>
                    </a:cubicBezTo>
                    <a:cubicBezTo>
                      <a:pt x="25" y="38"/>
                      <a:pt x="46" y="50"/>
                      <a:pt x="50" y="52"/>
                    </a:cubicBezTo>
                    <a:cubicBezTo>
                      <a:pt x="54" y="54"/>
                      <a:pt x="55" y="59"/>
                      <a:pt x="53" y="62"/>
                    </a:cubicBezTo>
                    <a:cubicBezTo>
                      <a:pt x="52" y="65"/>
                      <a:pt x="49" y="67"/>
                      <a:pt x="46" y="67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7" name="Freeform 140">
                <a:extLst>
                  <a:ext uri="{FF2B5EF4-FFF2-40B4-BE49-F238E27FC236}">
                    <a16:creationId xmlns:a16="http://schemas.microsoft.com/office/drawing/2014/main" id="{BEEBF87A-4836-C2AD-E537-60EB71136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" y="5422"/>
                <a:ext cx="185" cy="160"/>
              </a:xfrm>
              <a:custGeom>
                <a:avLst/>
                <a:gdLst>
                  <a:gd name="T0" fmla="*/ 93 w 106"/>
                  <a:gd name="T1" fmla="*/ 92 h 92"/>
                  <a:gd name="T2" fmla="*/ 85 w 106"/>
                  <a:gd name="T3" fmla="*/ 87 h 92"/>
                  <a:gd name="T4" fmla="*/ 10 w 106"/>
                  <a:gd name="T5" fmla="*/ 22 h 92"/>
                  <a:gd name="T6" fmla="*/ 1 w 106"/>
                  <a:gd name="T7" fmla="*/ 10 h 92"/>
                  <a:gd name="T8" fmla="*/ 13 w 106"/>
                  <a:gd name="T9" fmla="*/ 1 h 92"/>
                  <a:gd name="T10" fmla="*/ 102 w 106"/>
                  <a:gd name="T11" fmla="*/ 75 h 92"/>
                  <a:gd name="T12" fmla="*/ 100 w 106"/>
                  <a:gd name="T13" fmla="*/ 90 h 92"/>
                  <a:gd name="T14" fmla="*/ 93 w 106"/>
                  <a:gd name="T15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92">
                    <a:moveTo>
                      <a:pt x="93" y="92"/>
                    </a:moveTo>
                    <a:cubicBezTo>
                      <a:pt x="90" y="92"/>
                      <a:pt x="87" y="90"/>
                      <a:pt x="85" y="87"/>
                    </a:cubicBezTo>
                    <a:cubicBezTo>
                      <a:pt x="72" y="70"/>
                      <a:pt x="35" y="25"/>
                      <a:pt x="10" y="22"/>
                    </a:cubicBezTo>
                    <a:cubicBezTo>
                      <a:pt x="4" y="21"/>
                      <a:pt x="0" y="16"/>
                      <a:pt x="1" y="10"/>
                    </a:cubicBezTo>
                    <a:cubicBezTo>
                      <a:pt x="1" y="4"/>
                      <a:pt x="7" y="0"/>
                      <a:pt x="13" y="1"/>
                    </a:cubicBezTo>
                    <a:cubicBezTo>
                      <a:pt x="52" y="6"/>
                      <a:pt x="97" y="68"/>
                      <a:pt x="102" y="75"/>
                    </a:cubicBezTo>
                    <a:cubicBezTo>
                      <a:pt x="106" y="80"/>
                      <a:pt x="104" y="86"/>
                      <a:pt x="100" y="90"/>
                    </a:cubicBezTo>
                    <a:cubicBezTo>
                      <a:pt x="98" y="91"/>
                      <a:pt x="96" y="92"/>
                      <a:pt x="93" y="92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8" name="Freeform 141">
                <a:extLst>
                  <a:ext uri="{FF2B5EF4-FFF2-40B4-BE49-F238E27FC236}">
                    <a16:creationId xmlns:a16="http://schemas.microsoft.com/office/drawing/2014/main" id="{97CCADDD-47FC-D5DA-8EC6-105BA853C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79" y="5547"/>
                <a:ext cx="274" cy="333"/>
              </a:xfrm>
              <a:custGeom>
                <a:avLst/>
                <a:gdLst>
                  <a:gd name="T0" fmla="*/ 11 w 157"/>
                  <a:gd name="T1" fmla="*/ 191 h 191"/>
                  <a:gd name="T2" fmla="*/ 11 w 157"/>
                  <a:gd name="T3" fmla="*/ 191 h 191"/>
                  <a:gd name="T4" fmla="*/ 0 w 157"/>
                  <a:gd name="T5" fmla="*/ 180 h 191"/>
                  <a:gd name="T6" fmla="*/ 11 w 157"/>
                  <a:gd name="T7" fmla="*/ 169 h 191"/>
                  <a:gd name="T8" fmla="*/ 11 w 157"/>
                  <a:gd name="T9" fmla="*/ 169 h 191"/>
                  <a:gd name="T10" fmla="*/ 88 w 157"/>
                  <a:gd name="T11" fmla="*/ 97 h 191"/>
                  <a:gd name="T12" fmla="*/ 135 w 157"/>
                  <a:gd name="T13" fmla="*/ 9 h 191"/>
                  <a:gd name="T14" fmla="*/ 148 w 157"/>
                  <a:gd name="T15" fmla="*/ 2 h 191"/>
                  <a:gd name="T16" fmla="*/ 155 w 157"/>
                  <a:gd name="T17" fmla="*/ 15 h 191"/>
                  <a:gd name="T18" fmla="*/ 11 w 157"/>
                  <a:gd name="T19" fmla="*/ 19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7" h="191">
                    <a:moveTo>
                      <a:pt x="11" y="191"/>
                    </a:moveTo>
                    <a:cubicBezTo>
                      <a:pt x="11" y="191"/>
                      <a:pt x="11" y="191"/>
                      <a:pt x="11" y="191"/>
                    </a:cubicBezTo>
                    <a:cubicBezTo>
                      <a:pt x="5" y="191"/>
                      <a:pt x="0" y="186"/>
                      <a:pt x="0" y="180"/>
                    </a:cubicBezTo>
                    <a:cubicBezTo>
                      <a:pt x="0" y="174"/>
                      <a:pt x="5" y="169"/>
                      <a:pt x="11" y="169"/>
                    </a:cubicBezTo>
                    <a:cubicBezTo>
                      <a:pt x="11" y="169"/>
                      <a:pt x="11" y="169"/>
                      <a:pt x="11" y="169"/>
                    </a:cubicBezTo>
                    <a:cubicBezTo>
                      <a:pt x="30" y="169"/>
                      <a:pt x="58" y="143"/>
                      <a:pt x="88" y="97"/>
                    </a:cubicBezTo>
                    <a:cubicBezTo>
                      <a:pt x="114" y="57"/>
                      <a:pt x="132" y="16"/>
                      <a:pt x="135" y="9"/>
                    </a:cubicBezTo>
                    <a:cubicBezTo>
                      <a:pt x="136" y="3"/>
                      <a:pt x="142" y="0"/>
                      <a:pt x="148" y="2"/>
                    </a:cubicBezTo>
                    <a:cubicBezTo>
                      <a:pt x="154" y="4"/>
                      <a:pt x="157" y="10"/>
                      <a:pt x="155" y="15"/>
                    </a:cubicBezTo>
                    <a:cubicBezTo>
                      <a:pt x="151" y="29"/>
                      <a:pt x="77" y="191"/>
                      <a:pt x="11" y="191"/>
                    </a:cubicBezTo>
                  </a:path>
                </a:pathLst>
              </a:custGeom>
              <a:solidFill>
                <a:srgbClr val="CB8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49" name="Freeform 142">
                <a:extLst>
                  <a:ext uri="{FF2B5EF4-FFF2-40B4-BE49-F238E27FC236}">
                    <a16:creationId xmlns:a16="http://schemas.microsoft.com/office/drawing/2014/main" id="{9BE6F142-70C9-0BE4-BBDA-06D344604C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934" y="3653"/>
                <a:ext cx="2423" cy="2009"/>
              </a:xfrm>
              <a:custGeom>
                <a:avLst/>
                <a:gdLst>
                  <a:gd name="T0" fmla="*/ 1 w 1393"/>
                  <a:gd name="T1" fmla="*/ 1150 h 1154"/>
                  <a:gd name="T2" fmla="*/ 0 w 1393"/>
                  <a:gd name="T3" fmla="*/ 1154 h 1154"/>
                  <a:gd name="T4" fmla="*/ 3 w 1393"/>
                  <a:gd name="T5" fmla="*/ 1154 h 1154"/>
                  <a:gd name="T6" fmla="*/ 17 w 1393"/>
                  <a:gd name="T7" fmla="*/ 1153 h 1154"/>
                  <a:gd name="T8" fmla="*/ 25 w 1393"/>
                  <a:gd name="T9" fmla="*/ 1152 h 1154"/>
                  <a:gd name="T10" fmla="*/ 1 w 1393"/>
                  <a:gd name="T11" fmla="*/ 1150 h 1154"/>
                  <a:gd name="T12" fmla="*/ 135 w 1393"/>
                  <a:gd name="T13" fmla="*/ 1145 h 1154"/>
                  <a:gd name="T14" fmla="*/ 102 w 1393"/>
                  <a:gd name="T15" fmla="*/ 1149 h 1154"/>
                  <a:gd name="T16" fmla="*/ 118 w 1393"/>
                  <a:gd name="T17" fmla="*/ 1148 h 1154"/>
                  <a:gd name="T18" fmla="*/ 135 w 1393"/>
                  <a:gd name="T19" fmla="*/ 1145 h 1154"/>
                  <a:gd name="T20" fmla="*/ 1075 w 1393"/>
                  <a:gd name="T21" fmla="*/ 890 h 1154"/>
                  <a:gd name="T22" fmla="*/ 976 w 1393"/>
                  <a:gd name="T23" fmla="*/ 921 h 1154"/>
                  <a:gd name="T24" fmla="*/ 950 w 1393"/>
                  <a:gd name="T25" fmla="*/ 932 h 1154"/>
                  <a:gd name="T26" fmla="*/ 1004 w 1393"/>
                  <a:gd name="T27" fmla="*/ 917 h 1154"/>
                  <a:gd name="T28" fmla="*/ 1075 w 1393"/>
                  <a:gd name="T29" fmla="*/ 890 h 1154"/>
                  <a:gd name="T30" fmla="*/ 352 w 1393"/>
                  <a:gd name="T31" fmla="*/ 870 h 1154"/>
                  <a:gd name="T32" fmla="*/ 331 w 1393"/>
                  <a:gd name="T33" fmla="*/ 1010 h 1154"/>
                  <a:gd name="T34" fmla="*/ 170 w 1393"/>
                  <a:gd name="T35" fmla="*/ 1138 h 1154"/>
                  <a:gd name="T36" fmla="*/ 174 w 1393"/>
                  <a:gd name="T37" fmla="*/ 1138 h 1154"/>
                  <a:gd name="T38" fmla="*/ 178 w 1393"/>
                  <a:gd name="T39" fmla="*/ 1138 h 1154"/>
                  <a:gd name="T40" fmla="*/ 351 w 1393"/>
                  <a:gd name="T41" fmla="*/ 960 h 1154"/>
                  <a:gd name="T42" fmla="*/ 359 w 1393"/>
                  <a:gd name="T43" fmla="*/ 874 h 1154"/>
                  <a:gd name="T44" fmla="*/ 466 w 1393"/>
                  <a:gd name="T45" fmla="*/ 920 h 1154"/>
                  <a:gd name="T46" fmla="*/ 554 w 1393"/>
                  <a:gd name="T47" fmla="*/ 949 h 1154"/>
                  <a:gd name="T48" fmla="*/ 364 w 1393"/>
                  <a:gd name="T49" fmla="*/ 873 h 1154"/>
                  <a:gd name="T50" fmla="*/ 363 w 1393"/>
                  <a:gd name="T51" fmla="*/ 873 h 1154"/>
                  <a:gd name="T52" fmla="*/ 358 w 1393"/>
                  <a:gd name="T53" fmla="*/ 872 h 1154"/>
                  <a:gd name="T54" fmla="*/ 352 w 1393"/>
                  <a:gd name="T55" fmla="*/ 870 h 1154"/>
                  <a:gd name="T56" fmla="*/ 1139 w 1393"/>
                  <a:gd name="T57" fmla="*/ 850 h 1154"/>
                  <a:gd name="T58" fmla="*/ 1102 w 1393"/>
                  <a:gd name="T59" fmla="*/ 875 h 1154"/>
                  <a:gd name="T60" fmla="*/ 1104 w 1393"/>
                  <a:gd name="T61" fmla="*/ 875 h 1154"/>
                  <a:gd name="T62" fmla="*/ 1134 w 1393"/>
                  <a:gd name="T63" fmla="*/ 854 h 1154"/>
                  <a:gd name="T64" fmla="*/ 1139 w 1393"/>
                  <a:gd name="T65" fmla="*/ 850 h 1154"/>
                  <a:gd name="T66" fmla="*/ 1237 w 1393"/>
                  <a:gd name="T67" fmla="*/ 757 h 1154"/>
                  <a:gd name="T68" fmla="*/ 1189 w 1393"/>
                  <a:gd name="T69" fmla="*/ 787 h 1154"/>
                  <a:gd name="T70" fmla="*/ 1167 w 1393"/>
                  <a:gd name="T71" fmla="*/ 821 h 1154"/>
                  <a:gd name="T72" fmla="*/ 1237 w 1393"/>
                  <a:gd name="T73" fmla="*/ 757 h 1154"/>
                  <a:gd name="T74" fmla="*/ 1340 w 1393"/>
                  <a:gd name="T75" fmla="*/ 575 h 1154"/>
                  <a:gd name="T76" fmla="*/ 1251 w 1393"/>
                  <a:gd name="T77" fmla="*/ 743 h 1154"/>
                  <a:gd name="T78" fmla="*/ 1256 w 1393"/>
                  <a:gd name="T79" fmla="*/ 739 h 1154"/>
                  <a:gd name="T80" fmla="*/ 1338 w 1393"/>
                  <a:gd name="T81" fmla="*/ 581 h 1154"/>
                  <a:gd name="T82" fmla="*/ 1340 w 1393"/>
                  <a:gd name="T83" fmla="*/ 575 h 1154"/>
                  <a:gd name="T84" fmla="*/ 1382 w 1393"/>
                  <a:gd name="T85" fmla="*/ 447 h 1154"/>
                  <a:gd name="T86" fmla="*/ 1377 w 1393"/>
                  <a:gd name="T87" fmla="*/ 464 h 1154"/>
                  <a:gd name="T88" fmla="*/ 1382 w 1393"/>
                  <a:gd name="T89" fmla="*/ 447 h 1154"/>
                  <a:gd name="T90" fmla="*/ 1393 w 1393"/>
                  <a:gd name="T91" fmla="*/ 390 h 1154"/>
                  <a:gd name="T92" fmla="*/ 1391 w 1393"/>
                  <a:gd name="T93" fmla="*/ 402 h 1154"/>
                  <a:gd name="T94" fmla="*/ 1393 w 1393"/>
                  <a:gd name="T95" fmla="*/ 395 h 1154"/>
                  <a:gd name="T96" fmla="*/ 1393 w 1393"/>
                  <a:gd name="T97" fmla="*/ 390 h 1154"/>
                  <a:gd name="T98" fmla="*/ 1365 w 1393"/>
                  <a:gd name="T99" fmla="*/ 203 h 1154"/>
                  <a:gd name="T100" fmla="*/ 1365 w 1393"/>
                  <a:gd name="T101" fmla="*/ 205 h 1154"/>
                  <a:gd name="T102" fmla="*/ 1365 w 1393"/>
                  <a:gd name="T103" fmla="*/ 205 h 1154"/>
                  <a:gd name="T104" fmla="*/ 1365 w 1393"/>
                  <a:gd name="T105" fmla="*/ 203 h 1154"/>
                  <a:gd name="T106" fmla="*/ 1295 w 1393"/>
                  <a:gd name="T107" fmla="*/ 0 h 1154"/>
                  <a:gd name="T108" fmla="*/ 1294 w 1393"/>
                  <a:gd name="T109" fmla="*/ 5 h 1154"/>
                  <a:gd name="T110" fmla="*/ 1295 w 1393"/>
                  <a:gd name="T111" fmla="*/ 5 h 1154"/>
                  <a:gd name="T112" fmla="*/ 1295 w 1393"/>
                  <a:gd name="T113" fmla="*/ 5 h 1154"/>
                  <a:gd name="T114" fmla="*/ 1295 w 1393"/>
                  <a:gd name="T115" fmla="*/ 0 h 1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93" h="1154">
                    <a:moveTo>
                      <a:pt x="1" y="1150"/>
                    </a:moveTo>
                    <a:cubicBezTo>
                      <a:pt x="1" y="1152"/>
                      <a:pt x="1" y="1153"/>
                      <a:pt x="0" y="1154"/>
                    </a:cubicBezTo>
                    <a:cubicBezTo>
                      <a:pt x="1" y="1154"/>
                      <a:pt x="2" y="1154"/>
                      <a:pt x="3" y="1154"/>
                    </a:cubicBezTo>
                    <a:cubicBezTo>
                      <a:pt x="8" y="1154"/>
                      <a:pt x="12" y="1154"/>
                      <a:pt x="17" y="1153"/>
                    </a:cubicBezTo>
                    <a:cubicBezTo>
                      <a:pt x="20" y="1153"/>
                      <a:pt x="23" y="1153"/>
                      <a:pt x="25" y="1152"/>
                    </a:cubicBezTo>
                    <a:cubicBezTo>
                      <a:pt x="17" y="1152"/>
                      <a:pt x="9" y="1151"/>
                      <a:pt x="1" y="1150"/>
                    </a:cubicBezTo>
                    <a:moveTo>
                      <a:pt x="135" y="1145"/>
                    </a:moveTo>
                    <a:cubicBezTo>
                      <a:pt x="123" y="1147"/>
                      <a:pt x="112" y="1148"/>
                      <a:pt x="102" y="1149"/>
                    </a:cubicBezTo>
                    <a:cubicBezTo>
                      <a:pt x="107" y="1149"/>
                      <a:pt x="113" y="1149"/>
                      <a:pt x="118" y="1148"/>
                    </a:cubicBezTo>
                    <a:cubicBezTo>
                      <a:pt x="124" y="1148"/>
                      <a:pt x="129" y="1147"/>
                      <a:pt x="135" y="1145"/>
                    </a:cubicBezTo>
                    <a:moveTo>
                      <a:pt x="1075" y="890"/>
                    </a:moveTo>
                    <a:cubicBezTo>
                      <a:pt x="1048" y="902"/>
                      <a:pt x="1016" y="913"/>
                      <a:pt x="976" y="921"/>
                    </a:cubicBezTo>
                    <a:cubicBezTo>
                      <a:pt x="968" y="924"/>
                      <a:pt x="959" y="928"/>
                      <a:pt x="950" y="932"/>
                    </a:cubicBezTo>
                    <a:cubicBezTo>
                      <a:pt x="968" y="927"/>
                      <a:pt x="986" y="922"/>
                      <a:pt x="1004" y="917"/>
                    </a:cubicBezTo>
                    <a:cubicBezTo>
                      <a:pt x="1028" y="909"/>
                      <a:pt x="1055" y="906"/>
                      <a:pt x="1075" y="890"/>
                    </a:cubicBezTo>
                    <a:moveTo>
                      <a:pt x="352" y="870"/>
                    </a:moveTo>
                    <a:cubicBezTo>
                      <a:pt x="358" y="906"/>
                      <a:pt x="354" y="960"/>
                      <a:pt x="331" y="1010"/>
                    </a:cubicBezTo>
                    <a:cubicBezTo>
                      <a:pt x="309" y="1056"/>
                      <a:pt x="264" y="1114"/>
                      <a:pt x="170" y="1138"/>
                    </a:cubicBezTo>
                    <a:cubicBezTo>
                      <a:pt x="171" y="1138"/>
                      <a:pt x="172" y="1138"/>
                      <a:pt x="174" y="1138"/>
                    </a:cubicBezTo>
                    <a:cubicBezTo>
                      <a:pt x="175" y="1138"/>
                      <a:pt x="177" y="1138"/>
                      <a:pt x="178" y="1138"/>
                    </a:cubicBezTo>
                    <a:cubicBezTo>
                      <a:pt x="270" y="1112"/>
                      <a:pt x="330" y="1054"/>
                      <a:pt x="351" y="960"/>
                    </a:cubicBezTo>
                    <a:cubicBezTo>
                      <a:pt x="357" y="931"/>
                      <a:pt x="356" y="902"/>
                      <a:pt x="359" y="874"/>
                    </a:cubicBezTo>
                    <a:cubicBezTo>
                      <a:pt x="393" y="889"/>
                      <a:pt x="429" y="906"/>
                      <a:pt x="466" y="920"/>
                    </a:cubicBezTo>
                    <a:cubicBezTo>
                      <a:pt x="495" y="932"/>
                      <a:pt x="525" y="941"/>
                      <a:pt x="554" y="949"/>
                    </a:cubicBezTo>
                    <a:cubicBezTo>
                      <a:pt x="494" y="933"/>
                      <a:pt x="431" y="909"/>
                      <a:pt x="364" y="873"/>
                    </a:cubicBezTo>
                    <a:cubicBezTo>
                      <a:pt x="364" y="873"/>
                      <a:pt x="363" y="873"/>
                      <a:pt x="363" y="873"/>
                    </a:cubicBezTo>
                    <a:cubicBezTo>
                      <a:pt x="362" y="873"/>
                      <a:pt x="360" y="873"/>
                      <a:pt x="358" y="872"/>
                    </a:cubicBezTo>
                    <a:cubicBezTo>
                      <a:pt x="357" y="872"/>
                      <a:pt x="355" y="871"/>
                      <a:pt x="352" y="870"/>
                    </a:cubicBezTo>
                    <a:moveTo>
                      <a:pt x="1139" y="850"/>
                    </a:moveTo>
                    <a:cubicBezTo>
                      <a:pt x="1128" y="858"/>
                      <a:pt x="1116" y="867"/>
                      <a:pt x="1102" y="875"/>
                    </a:cubicBezTo>
                    <a:cubicBezTo>
                      <a:pt x="1103" y="875"/>
                      <a:pt x="1103" y="875"/>
                      <a:pt x="1104" y="875"/>
                    </a:cubicBezTo>
                    <a:cubicBezTo>
                      <a:pt x="1118" y="875"/>
                      <a:pt x="1127" y="862"/>
                      <a:pt x="1134" y="854"/>
                    </a:cubicBezTo>
                    <a:cubicBezTo>
                      <a:pt x="1136" y="853"/>
                      <a:pt x="1137" y="851"/>
                      <a:pt x="1139" y="850"/>
                    </a:cubicBezTo>
                    <a:moveTo>
                      <a:pt x="1237" y="757"/>
                    </a:moveTo>
                    <a:cubicBezTo>
                      <a:pt x="1223" y="769"/>
                      <a:pt x="1207" y="779"/>
                      <a:pt x="1189" y="787"/>
                    </a:cubicBezTo>
                    <a:cubicBezTo>
                      <a:pt x="1186" y="794"/>
                      <a:pt x="1179" y="807"/>
                      <a:pt x="1167" y="821"/>
                    </a:cubicBezTo>
                    <a:cubicBezTo>
                      <a:pt x="1190" y="799"/>
                      <a:pt x="1213" y="778"/>
                      <a:pt x="1237" y="757"/>
                    </a:cubicBezTo>
                    <a:moveTo>
                      <a:pt x="1340" y="575"/>
                    </a:moveTo>
                    <a:cubicBezTo>
                      <a:pt x="1328" y="620"/>
                      <a:pt x="1304" y="692"/>
                      <a:pt x="1251" y="743"/>
                    </a:cubicBezTo>
                    <a:cubicBezTo>
                      <a:pt x="1253" y="742"/>
                      <a:pt x="1255" y="741"/>
                      <a:pt x="1256" y="739"/>
                    </a:cubicBezTo>
                    <a:cubicBezTo>
                      <a:pt x="1301" y="697"/>
                      <a:pt x="1321" y="640"/>
                      <a:pt x="1338" y="581"/>
                    </a:cubicBezTo>
                    <a:cubicBezTo>
                      <a:pt x="1339" y="579"/>
                      <a:pt x="1339" y="577"/>
                      <a:pt x="1340" y="575"/>
                    </a:cubicBezTo>
                    <a:moveTo>
                      <a:pt x="1382" y="447"/>
                    </a:moveTo>
                    <a:cubicBezTo>
                      <a:pt x="1381" y="453"/>
                      <a:pt x="1379" y="458"/>
                      <a:pt x="1377" y="464"/>
                    </a:cubicBezTo>
                    <a:cubicBezTo>
                      <a:pt x="1380" y="459"/>
                      <a:pt x="1381" y="454"/>
                      <a:pt x="1382" y="447"/>
                    </a:cubicBezTo>
                    <a:moveTo>
                      <a:pt x="1393" y="390"/>
                    </a:moveTo>
                    <a:cubicBezTo>
                      <a:pt x="1393" y="394"/>
                      <a:pt x="1392" y="398"/>
                      <a:pt x="1391" y="402"/>
                    </a:cubicBezTo>
                    <a:cubicBezTo>
                      <a:pt x="1392" y="400"/>
                      <a:pt x="1392" y="398"/>
                      <a:pt x="1393" y="395"/>
                    </a:cubicBezTo>
                    <a:cubicBezTo>
                      <a:pt x="1393" y="393"/>
                      <a:pt x="1393" y="391"/>
                      <a:pt x="1393" y="390"/>
                    </a:cubicBezTo>
                    <a:moveTo>
                      <a:pt x="1365" y="203"/>
                    </a:moveTo>
                    <a:cubicBezTo>
                      <a:pt x="1365" y="203"/>
                      <a:pt x="1365" y="204"/>
                      <a:pt x="1365" y="205"/>
                    </a:cubicBezTo>
                    <a:cubicBezTo>
                      <a:pt x="1365" y="205"/>
                      <a:pt x="1365" y="205"/>
                      <a:pt x="1365" y="205"/>
                    </a:cubicBezTo>
                    <a:cubicBezTo>
                      <a:pt x="1365" y="204"/>
                      <a:pt x="1365" y="203"/>
                      <a:pt x="1365" y="203"/>
                    </a:cubicBezTo>
                    <a:moveTo>
                      <a:pt x="1295" y="0"/>
                    </a:moveTo>
                    <a:cubicBezTo>
                      <a:pt x="1295" y="2"/>
                      <a:pt x="1295" y="3"/>
                      <a:pt x="1294" y="5"/>
                    </a:cubicBezTo>
                    <a:cubicBezTo>
                      <a:pt x="1295" y="5"/>
                      <a:pt x="1295" y="5"/>
                      <a:pt x="1295" y="5"/>
                    </a:cubicBezTo>
                    <a:cubicBezTo>
                      <a:pt x="1295" y="5"/>
                      <a:pt x="1295" y="5"/>
                      <a:pt x="1295" y="5"/>
                    </a:cubicBezTo>
                    <a:cubicBezTo>
                      <a:pt x="1295" y="3"/>
                      <a:pt x="1295" y="2"/>
                      <a:pt x="1295" y="0"/>
                    </a:cubicBezTo>
                  </a:path>
                </a:pathLst>
              </a:custGeom>
              <a:solidFill>
                <a:srgbClr val="FBEF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0" name="Freeform 143">
                <a:extLst>
                  <a:ext uri="{FF2B5EF4-FFF2-40B4-BE49-F238E27FC236}">
                    <a16:creationId xmlns:a16="http://schemas.microsoft.com/office/drawing/2014/main" id="{B6A1DE81-D2D4-4FD9-0A22-F8ACE910E4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69" y="5018"/>
                <a:ext cx="2039" cy="640"/>
              </a:xfrm>
              <a:custGeom>
                <a:avLst/>
                <a:gdLst>
                  <a:gd name="T0" fmla="*/ 1129 w 1172"/>
                  <a:gd name="T1" fmla="*/ 353 h 368"/>
                  <a:gd name="T2" fmla="*/ 1128 w 1172"/>
                  <a:gd name="T3" fmla="*/ 354 h 368"/>
                  <a:gd name="T4" fmla="*/ 1140 w 1172"/>
                  <a:gd name="T5" fmla="*/ 360 h 368"/>
                  <a:gd name="T6" fmla="*/ 1172 w 1172"/>
                  <a:gd name="T7" fmla="*/ 368 h 368"/>
                  <a:gd name="T8" fmla="*/ 1172 w 1172"/>
                  <a:gd name="T9" fmla="*/ 364 h 368"/>
                  <a:gd name="T10" fmla="*/ 1129 w 1172"/>
                  <a:gd name="T11" fmla="*/ 353 h 368"/>
                  <a:gd name="T12" fmla="*/ 1070 w 1172"/>
                  <a:gd name="T13" fmla="*/ 325 h 368"/>
                  <a:gd name="T14" fmla="*/ 974 w 1172"/>
                  <a:gd name="T15" fmla="*/ 331 h 368"/>
                  <a:gd name="T16" fmla="*/ 917 w 1172"/>
                  <a:gd name="T17" fmla="*/ 329 h 368"/>
                  <a:gd name="T18" fmla="*/ 907 w 1172"/>
                  <a:gd name="T19" fmla="*/ 341 h 368"/>
                  <a:gd name="T20" fmla="*/ 917 w 1172"/>
                  <a:gd name="T21" fmla="*/ 341 h 368"/>
                  <a:gd name="T22" fmla="*/ 933 w 1172"/>
                  <a:gd name="T23" fmla="*/ 341 h 368"/>
                  <a:gd name="T24" fmla="*/ 1070 w 1172"/>
                  <a:gd name="T25" fmla="*/ 325 h 368"/>
                  <a:gd name="T26" fmla="*/ 815 w 1172"/>
                  <a:gd name="T27" fmla="*/ 311 h 368"/>
                  <a:gd name="T28" fmla="*/ 784 w 1172"/>
                  <a:gd name="T29" fmla="*/ 312 h 368"/>
                  <a:gd name="T30" fmla="*/ 806 w 1172"/>
                  <a:gd name="T31" fmla="*/ 338 h 368"/>
                  <a:gd name="T32" fmla="*/ 881 w 1172"/>
                  <a:gd name="T33" fmla="*/ 341 h 368"/>
                  <a:gd name="T34" fmla="*/ 899 w 1172"/>
                  <a:gd name="T35" fmla="*/ 327 h 368"/>
                  <a:gd name="T36" fmla="*/ 815 w 1172"/>
                  <a:gd name="T37" fmla="*/ 311 h 368"/>
                  <a:gd name="T38" fmla="*/ 667 w 1172"/>
                  <a:gd name="T39" fmla="*/ 261 h 368"/>
                  <a:gd name="T40" fmla="*/ 707 w 1172"/>
                  <a:gd name="T41" fmla="*/ 306 h 368"/>
                  <a:gd name="T42" fmla="*/ 774 w 1172"/>
                  <a:gd name="T43" fmla="*/ 298 h 368"/>
                  <a:gd name="T44" fmla="*/ 698 w 1172"/>
                  <a:gd name="T45" fmla="*/ 261 h 368"/>
                  <a:gd name="T46" fmla="*/ 685 w 1172"/>
                  <a:gd name="T47" fmla="*/ 261 h 368"/>
                  <a:gd name="T48" fmla="*/ 667 w 1172"/>
                  <a:gd name="T49" fmla="*/ 261 h 368"/>
                  <a:gd name="T50" fmla="*/ 582 w 1172"/>
                  <a:gd name="T51" fmla="*/ 253 h 368"/>
                  <a:gd name="T52" fmla="*/ 606 w 1172"/>
                  <a:gd name="T53" fmla="*/ 283 h 368"/>
                  <a:gd name="T54" fmla="*/ 649 w 1172"/>
                  <a:gd name="T55" fmla="*/ 287 h 368"/>
                  <a:gd name="T56" fmla="*/ 669 w 1172"/>
                  <a:gd name="T57" fmla="*/ 297 h 368"/>
                  <a:gd name="T58" fmla="*/ 675 w 1172"/>
                  <a:gd name="T59" fmla="*/ 301 h 368"/>
                  <a:gd name="T60" fmla="*/ 628 w 1172"/>
                  <a:gd name="T61" fmla="*/ 259 h 368"/>
                  <a:gd name="T62" fmla="*/ 582 w 1172"/>
                  <a:gd name="T63" fmla="*/ 253 h 368"/>
                  <a:gd name="T64" fmla="*/ 505 w 1172"/>
                  <a:gd name="T65" fmla="*/ 238 h 368"/>
                  <a:gd name="T66" fmla="*/ 533 w 1172"/>
                  <a:gd name="T67" fmla="*/ 276 h 368"/>
                  <a:gd name="T68" fmla="*/ 577 w 1172"/>
                  <a:gd name="T69" fmla="*/ 280 h 368"/>
                  <a:gd name="T70" fmla="*/ 540 w 1172"/>
                  <a:gd name="T71" fmla="*/ 246 h 368"/>
                  <a:gd name="T72" fmla="*/ 505 w 1172"/>
                  <a:gd name="T73" fmla="*/ 238 h 368"/>
                  <a:gd name="T74" fmla="*/ 434 w 1172"/>
                  <a:gd name="T75" fmla="*/ 215 h 368"/>
                  <a:gd name="T76" fmla="*/ 470 w 1172"/>
                  <a:gd name="T77" fmla="*/ 269 h 368"/>
                  <a:gd name="T78" fmla="*/ 505 w 1172"/>
                  <a:gd name="T79" fmla="*/ 273 h 368"/>
                  <a:gd name="T80" fmla="*/ 460 w 1172"/>
                  <a:gd name="T81" fmla="*/ 224 h 368"/>
                  <a:gd name="T82" fmla="*/ 434 w 1172"/>
                  <a:gd name="T83" fmla="*/ 215 h 368"/>
                  <a:gd name="T84" fmla="*/ 348 w 1172"/>
                  <a:gd name="T85" fmla="*/ 171 h 368"/>
                  <a:gd name="T86" fmla="*/ 412 w 1172"/>
                  <a:gd name="T87" fmla="*/ 261 h 368"/>
                  <a:gd name="T88" fmla="*/ 421 w 1172"/>
                  <a:gd name="T89" fmla="*/ 263 h 368"/>
                  <a:gd name="T90" fmla="*/ 442 w 1172"/>
                  <a:gd name="T91" fmla="*/ 266 h 368"/>
                  <a:gd name="T92" fmla="*/ 393 w 1172"/>
                  <a:gd name="T93" fmla="*/ 196 h 368"/>
                  <a:gd name="T94" fmla="*/ 353 w 1172"/>
                  <a:gd name="T95" fmla="*/ 173 h 368"/>
                  <a:gd name="T96" fmla="*/ 348 w 1172"/>
                  <a:gd name="T97" fmla="*/ 171 h 368"/>
                  <a:gd name="T98" fmla="*/ 275 w 1172"/>
                  <a:gd name="T99" fmla="*/ 149 h 368"/>
                  <a:gd name="T100" fmla="*/ 339 w 1172"/>
                  <a:gd name="T101" fmla="*/ 235 h 368"/>
                  <a:gd name="T102" fmla="*/ 345 w 1172"/>
                  <a:gd name="T103" fmla="*/ 237 h 368"/>
                  <a:gd name="T104" fmla="*/ 380 w 1172"/>
                  <a:gd name="T105" fmla="*/ 251 h 368"/>
                  <a:gd name="T106" fmla="*/ 308 w 1172"/>
                  <a:gd name="T107" fmla="*/ 159 h 368"/>
                  <a:gd name="T108" fmla="*/ 275 w 1172"/>
                  <a:gd name="T109" fmla="*/ 149 h 368"/>
                  <a:gd name="T110" fmla="*/ 1 w 1172"/>
                  <a:gd name="T111" fmla="*/ 0 h 368"/>
                  <a:gd name="T112" fmla="*/ 0 w 1172"/>
                  <a:gd name="T113" fmla="*/ 4 h 368"/>
                  <a:gd name="T114" fmla="*/ 163 w 1172"/>
                  <a:gd name="T115" fmla="*/ 109 h 368"/>
                  <a:gd name="T116" fmla="*/ 254 w 1172"/>
                  <a:gd name="T117" fmla="*/ 200 h 368"/>
                  <a:gd name="T118" fmla="*/ 303 w 1172"/>
                  <a:gd name="T119" fmla="*/ 221 h 368"/>
                  <a:gd name="T120" fmla="*/ 230 w 1172"/>
                  <a:gd name="T121" fmla="*/ 132 h 368"/>
                  <a:gd name="T122" fmla="*/ 67 w 1172"/>
                  <a:gd name="T123" fmla="*/ 25 h 368"/>
                  <a:gd name="T124" fmla="*/ 1 w 1172"/>
                  <a:gd name="T125" fmla="*/ 0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72" h="368">
                    <a:moveTo>
                      <a:pt x="1129" y="353"/>
                    </a:moveTo>
                    <a:cubicBezTo>
                      <a:pt x="1129" y="354"/>
                      <a:pt x="1128" y="354"/>
                      <a:pt x="1128" y="354"/>
                    </a:cubicBezTo>
                    <a:cubicBezTo>
                      <a:pt x="1132" y="356"/>
                      <a:pt x="1136" y="358"/>
                      <a:pt x="1140" y="360"/>
                    </a:cubicBezTo>
                    <a:cubicBezTo>
                      <a:pt x="1150" y="364"/>
                      <a:pt x="1161" y="367"/>
                      <a:pt x="1172" y="368"/>
                    </a:cubicBezTo>
                    <a:cubicBezTo>
                      <a:pt x="1172" y="367"/>
                      <a:pt x="1172" y="366"/>
                      <a:pt x="1172" y="364"/>
                    </a:cubicBezTo>
                    <a:cubicBezTo>
                      <a:pt x="1155" y="361"/>
                      <a:pt x="1141" y="358"/>
                      <a:pt x="1129" y="353"/>
                    </a:cubicBezTo>
                    <a:moveTo>
                      <a:pt x="1070" y="325"/>
                    </a:moveTo>
                    <a:cubicBezTo>
                      <a:pt x="1051" y="327"/>
                      <a:pt x="1017" y="331"/>
                      <a:pt x="974" y="331"/>
                    </a:cubicBezTo>
                    <a:cubicBezTo>
                      <a:pt x="957" y="331"/>
                      <a:pt x="937" y="331"/>
                      <a:pt x="917" y="329"/>
                    </a:cubicBezTo>
                    <a:cubicBezTo>
                      <a:pt x="914" y="333"/>
                      <a:pt x="911" y="337"/>
                      <a:pt x="907" y="341"/>
                    </a:cubicBezTo>
                    <a:cubicBezTo>
                      <a:pt x="910" y="341"/>
                      <a:pt x="913" y="341"/>
                      <a:pt x="917" y="341"/>
                    </a:cubicBezTo>
                    <a:cubicBezTo>
                      <a:pt x="922" y="341"/>
                      <a:pt x="928" y="341"/>
                      <a:pt x="933" y="341"/>
                    </a:cubicBezTo>
                    <a:cubicBezTo>
                      <a:pt x="979" y="341"/>
                      <a:pt x="1025" y="339"/>
                      <a:pt x="1070" y="325"/>
                    </a:cubicBezTo>
                    <a:moveTo>
                      <a:pt x="815" y="311"/>
                    </a:moveTo>
                    <a:cubicBezTo>
                      <a:pt x="805" y="311"/>
                      <a:pt x="795" y="311"/>
                      <a:pt x="784" y="312"/>
                    </a:cubicBezTo>
                    <a:cubicBezTo>
                      <a:pt x="792" y="318"/>
                      <a:pt x="800" y="327"/>
                      <a:pt x="806" y="338"/>
                    </a:cubicBezTo>
                    <a:cubicBezTo>
                      <a:pt x="831" y="339"/>
                      <a:pt x="856" y="340"/>
                      <a:pt x="881" y="341"/>
                    </a:cubicBezTo>
                    <a:cubicBezTo>
                      <a:pt x="888" y="337"/>
                      <a:pt x="894" y="332"/>
                      <a:pt x="899" y="327"/>
                    </a:cubicBezTo>
                    <a:cubicBezTo>
                      <a:pt x="872" y="324"/>
                      <a:pt x="843" y="319"/>
                      <a:pt x="815" y="311"/>
                    </a:cubicBezTo>
                    <a:moveTo>
                      <a:pt x="667" y="261"/>
                    </a:moveTo>
                    <a:cubicBezTo>
                      <a:pt x="687" y="280"/>
                      <a:pt x="704" y="302"/>
                      <a:pt x="707" y="306"/>
                    </a:cubicBezTo>
                    <a:cubicBezTo>
                      <a:pt x="729" y="303"/>
                      <a:pt x="752" y="300"/>
                      <a:pt x="774" y="298"/>
                    </a:cubicBezTo>
                    <a:cubicBezTo>
                      <a:pt x="748" y="288"/>
                      <a:pt x="723" y="276"/>
                      <a:pt x="698" y="261"/>
                    </a:cubicBezTo>
                    <a:cubicBezTo>
                      <a:pt x="695" y="261"/>
                      <a:pt x="691" y="261"/>
                      <a:pt x="685" y="261"/>
                    </a:cubicBezTo>
                    <a:cubicBezTo>
                      <a:pt x="680" y="261"/>
                      <a:pt x="674" y="261"/>
                      <a:pt x="667" y="261"/>
                    </a:cubicBezTo>
                    <a:moveTo>
                      <a:pt x="582" y="253"/>
                    </a:moveTo>
                    <a:cubicBezTo>
                      <a:pt x="592" y="264"/>
                      <a:pt x="600" y="275"/>
                      <a:pt x="606" y="283"/>
                    </a:cubicBezTo>
                    <a:cubicBezTo>
                      <a:pt x="620" y="284"/>
                      <a:pt x="635" y="286"/>
                      <a:pt x="649" y="287"/>
                    </a:cubicBezTo>
                    <a:cubicBezTo>
                      <a:pt x="656" y="288"/>
                      <a:pt x="663" y="293"/>
                      <a:pt x="669" y="297"/>
                    </a:cubicBezTo>
                    <a:cubicBezTo>
                      <a:pt x="671" y="298"/>
                      <a:pt x="673" y="299"/>
                      <a:pt x="675" y="301"/>
                    </a:cubicBezTo>
                    <a:cubicBezTo>
                      <a:pt x="662" y="286"/>
                      <a:pt x="644" y="267"/>
                      <a:pt x="628" y="259"/>
                    </a:cubicBezTo>
                    <a:cubicBezTo>
                      <a:pt x="614" y="258"/>
                      <a:pt x="598" y="256"/>
                      <a:pt x="582" y="253"/>
                    </a:cubicBezTo>
                    <a:moveTo>
                      <a:pt x="505" y="238"/>
                    </a:moveTo>
                    <a:cubicBezTo>
                      <a:pt x="516" y="250"/>
                      <a:pt x="525" y="263"/>
                      <a:pt x="533" y="276"/>
                    </a:cubicBezTo>
                    <a:cubicBezTo>
                      <a:pt x="548" y="277"/>
                      <a:pt x="562" y="279"/>
                      <a:pt x="577" y="280"/>
                    </a:cubicBezTo>
                    <a:cubicBezTo>
                      <a:pt x="565" y="267"/>
                      <a:pt x="553" y="254"/>
                      <a:pt x="540" y="246"/>
                    </a:cubicBezTo>
                    <a:cubicBezTo>
                      <a:pt x="529" y="244"/>
                      <a:pt x="517" y="241"/>
                      <a:pt x="505" y="238"/>
                    </a:cubicBezTo>
                    <a:moveTo>
                      <a:pt x="434" y="215"/>
                    </a:moveTo>
                    <a:cubicBezTo>
                      <a:pt x="446" y="232"/>
                      <a:pt x="459" y="251"/>
                      <a:pt x="470" y="269"/>
                    </a:cubicBezTo>
                    <a:cubicBezTo>
                      <a:pt x="482" y="270"/>
                      <a:pt x="494" y="272"/>
                      <a:pt x="505" y="273"/>
                    </a:cubicBezTo>
                    <a:cubicBezTo>
                      <a:pt x="493" y="255"/>
                      <a:pt x="477" y="237"/>
                      <a:pt x="460" y="224"/>
                    </a:cubicBezTo>
                    <a:cubicBezTo>
                      <a:pt x="451" y="221"/>
                      <a:pt x="443" y="218"/>
                      <a:pt x="434" y="215"/>
                    </a:cubicBezTo>
                    <a:moveTo>
                      <a:pt x="348" y="171"/>
                    </a:moveTo>
                    <a:cubicBezTo>
                      <a:pt x="370" y="197"/>
                      <a:pt x="392" y="230"/>
                      <a:pt x="412" y="261"/>
                    </a:cubicBezTo>
                    <a:cubicBezTo>
                      <a:pt x="415" y="262"/>
                      <a:pt x="418" y="262"/>
                      <a:pt x="421" y="263"/>
                    </a:cubicBezTo>
                    <a:cubicBezTo>
                      <a:pt x="428" y="264"/>
                      <a:pt x="435" y="265"/>
                      <a:pt x="442" y="266"/>
                    </a:cubicBezTo>
                    <a:cubicBezTo>
                      <a:pt x="426" y="240"/>
                      <a:pt x="409" y="215"/>
                      <a:pt x="393" y="196"/>
                    </a:cubicBezTo>
                    <a:cubicBezTo>
                      <a:pt x="379" y="189"/>
                      <a:pt x="366" y="181"/>
                      <a:pt x="353" y="173"/>
                    </a:cubicBezTo>
                    <a:cubicBezTo>
                      <a:pt x="352" y="172"/>
                      <a:pt x="350" y="172"/>
                      <a:pt x="348" y="171"/>
                    </a:cubicBezTo>
                    <a:moveTo>
                      <a:pt x="275" y="149"/>
                    </a:moveTo>
                    <a:cubicBezTo>
                      <a:pt x="296" y="174"/>
                      <a:pt x="318" y="205"/>
                      <a:pt x="339" y="235"/>
                    </a:cubicBezTo>
                    <a:cubicBezTo>
                      <a:pt x="341" y="236"/>
                      <a:pt x="343" y="237"/>
                      <a:pt x="345" y="237"/>
                    </a:cubicBezTo>
                    <a:cubicBezTo>
                      <a:pt x="357" y="242"/>
                      <a:pt x="368" y="247"/>
                      <a:pt x="380" y="251"/>
                    </a:cubicBezTo>
                    <a:cubicBezTo>
                      <a:pt x="356" y="215"/>
                      <a:pt x="330" y="179"/>
                      <a:pt x="308" y="159"/>
                    </a:cubicBezTo>
                    <a:cubicBezTo>
                      <a:pt x="298" y="156"/>
                      <a:pt x="287" y="153"/>
                      <a:pt x="275" y="149"/>
                    </a:cubicBezTo>
                    <a:moveTo>
                      <a:pt x="1" y="0"/>
                    </a:moveTo>
                    <a:cubicBezTo>
                      <a:pt x="1" y="2"/>
                      <a:pt x="0" y="3"/>
                      <a:pt x="0" y="4"/>
                    </a:cubicBezTo>
                    <a:cubicBezTo>
                      <a:pt x="19" y="13"/>
                      <a:pt x="81" y="44"/>
                      <a:pt x="163" y="109"/>
                    </a:cubicBezTo>
                    <a:cubicBezTo>
                      <a:pt x="194" y="133"/>
                      <a:pt x="226" y="166"/>
                      <a:pt x="254" y="200"/>
                    </a:cubicBezTo>
                    <a:cubicBezTo>
                      <a:pt x="270" y="207"/>
                      <a:pt x="286" y="214"/>
                      <a:pt x="303" y="221"/>
                    </a:cubicBezTo>
                    <a:cubicBezTo>
                      <a:pt x="277" y="185"/>
                      <a:pt x="251" y="152"/>
                      <a:pt x="230" y="132"/>
                    </a:cubicBezTo>
                    <a:cubicBezTo>
                      <a:pt x="177" y="109"/>
                      <a:pt x="116" y="75"/>
                      <a:pt x="67" y="25"/>
                    </a:cubicBezTo>
                    <a:cubicBezTo>
                      <a:pt x="56" y="22"/>
                      <a:pt x="30" y="16"/>
                      <a:pt x="1" y="0"/>
                    </a:cubicBezTo>
                  </a:path>
                </a:pathLst>
              </a:custGeom>
              <a:solidFill>
                <a:srgbClr val="F0A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1" name="Freeform 144">
                <a:extLst>
                  <a:ext uri="{FF2B5EF4-FFF2-40B4-BE49-F238E27FC236}">
                    <a16:creationId xmlns:a16="http://schemas.microsoft.com/office/drawing/2014/main" id="{75828901-C3E1-F15A-97AF-86835FFEA8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49" y="2640"/>
                <a:ext cx="4790" cy="2970"/>
              </a:xfrm>
              <a:custGeom>
                <a:avLst/>
                <a:gdLst>
                  <a:gd name="T0" fmla="*/ 1321 w 2754"/>
                  <a:gd name="T1" fmla="*/ 1495 h 1706"/>
                  <a:gd name="T2" fmla="*/ 2316 w 2754"/>
                  <a:gd name="T3" fmla="*/ 1316 h 1706"/>
                  <a:gd name="T4" fmla="*/ 2211 w 2754"/>
                  <a:gd name="T5" fmla="*/ 1367 h 1706"/>
                  <a:gd name="T6" fmla="*/ 1703 w 2754"/>
                  <a:gd name="T7" fmla="*/ 1363 h 1706"/>
                  <a:gd name="T8" fmla="*/ 1789 w 2754"/>
                  <a:gd name="T9" fmla="*/ 1450 h 1706"/>
                  <a:gd name="T10" fmla="*/ 2482 w 2754"/>
                  <a:gd name="T11" fmla="*/ 1287 h 1706"/>
                  <a:gd name="T12" fmla="*/ 1527 w 2754"/>
                  <a:gd name="T13" fmla="*/ 1170 h 1706"/>
                  <a:gd name="T14" fmla="*/ 381 w 2754"/>
                  <a:gd name="T15" fmla="*/ 1067 h 1706"/>
                  <a:gd name="T16" fmla="*/ 552 w 2754"/>
                  <a:gd name="T17" fmla="*/ 1107 h 1706"/>
                  <a:gd name="T18" fmla="*/ 362 w 2754"/>
                  <a:gd name="T19" fmla="*/ 966 h 1706"/>
                  <a:gd name="T20" fmla="*/ 2275 w 2754"/>
                  <a:gd name="T21" fmla="*/ 1236 h 1706"/>
                  <a:gd name="T22" fmla="*/ 2381 w 2754"/>
                  <a:gd name="T23" fmla="*/ 1106 h 1706"/>
                  <a:gd name="T24" fmla="*/ 1608 w 2754"/>
                  <a:gd name="T25" fmla="*/ 1228 h 1706"/>
                  <a:gd name="T26" fmla="*/ 2356 w 2754"/>
                  <a:gd name="T27" fmla="*/ 1285 h 1706"/>
                  <a:gd name="T28" fmla="*/ 1813 w 2754"/>
                  <a:gd name="T29" fmla="*/ 801 h 1706"/>
                  <a:gd name="T30" fmla="*/ 1535 w 2754"/>
                  <a:gd name="T31" fmla="*/ 1154 h 1706"/>
                  <a:gd name="T32" fmla="*/ 1800 w 2754"/>
                  <a:gd name="T33" fmla="*/ 812 h 1706"/>
                  <a:gd name="T34" fmla="*/ 2153 w 2754"/>
                  <a:gd name="T35" fmla="*/ 1051 h 1706"/>
                  <a:gd name="T36" fmla="*/ 2130 w 2754"/>
                  <a:gd name="T37" fmla="*/ 900 h 1706"/>
                  <a:gd name="T38" fmla="*/ 2135 w 2754"/>
                  <a:gd name="T39" fmla="*/ 757 h 1706"/>
                  <a:gd name="T40" fmla="*/ 1720 w 2754"/>
                  <a:gd name="T41" fmla="*/ 689 h 1706"/>
                  <a:gd name="T42" fmla="*/ 487 w 2754"/>
                  <a:gd name="T43" fmla="*/ 823 h 1706"/>
                  <a:gd name="T44" fmla="*/ 678 w 2754"/>
                  <a:gd name="T45" fmla="*/ 905 h 1706"/>
                  <a:gd name="T46" fmla="*/ 730 w 2754"/>
                  <a:gd name="T47" fmla="*/ 673 h 1706"/>
                  <a:gd name="T48" fmla="*/ 2052 w 2754"/>
                  <a:gd name="T49" fmla="*/ 569 h 1706"/>
                  <a:gd name="T50" fmla="*/ 393 w 2754"/>
                  <a:gd name="T51" fmla="*/ 535 h 1706"/>
                  <a:gd name="T52" fmla="*/ 1829 w 2754"/>
                  <a:gd name="T53" fmla="*/ 527 h 1706"/>
                  <a:gd name="T54" fmla="*/ 52 w 2754"/>
                  <a:gd name="T55" fmla="*/ 788 h 1706"/>
                  <a:gd name="T56" fmla="*/ 552 w 2754"/>
                  <a:gd name="T57" fmla="*/ 1514 h 1706"/>
                  <a:gd name="T58" fmla="*/ 1325 w 2754"/>
                  <a:gd name="T59" fmla="*/ 1693 h 1706"/>
                  <a:gd name="T60" fmla="*/ 1475 w 2754"/>
                  <a:gd name="T61" fmla="*/ 1575 h 1706"/>
                  <a:gd name="T62" fmla="*/ 1223 w 2754"/>
                  <a:gd name="T63" fmla="*/ 1393 h 1706"/>
                  <a:gd name="T64" fmla="*/ 1392 w 2754"/>
                  <a:gd name="T65" fmla="*/ 1555 h 1706"/>
                  <a:gd name="T66" fmla="*/ 1082 w 2754"/>
                  <a:gd name="T67" fmla="*/ 1491 h 1706"/>
                  <a:gd name="T68" fmla="*/ 225 w 2754"/>
                  <a:gd name="T69" fmla="*/ 999 h 1706"/>
                  <a:gd name="T70" fmla="*/ 236 w 2754"/>
                  <a:gd name="T71" fmla="*/ 871 h 1706"/>
                  <a:gd name="T72" fmla="*/ 469 w 2754"/>
                  <a:gd name="T73" fmla="*/ 1279 h 1706"/>
                  <a:gd name="T74" fmla="*/ 1114 w 2754"/>
                  <a:gd name="T75" fmla="*/ 1516 h 1706"/>
                  <a:gd name="T76" fmla="*/ 486 w 2754"/>
                  <a:gd name="T77" fmla="*/ 1357 h 1706"/>
                  <a:gd name="T78" fmla="*/ 133 w 2754"/>
                  <a:gd name="T79" fmla="*/ 807 h 1706"/>
                  <a:gd name="T80" fmla="*/ 1599 w 2754"/>
                  <a:gd name="T81" fmla="*/ 520 h 1706"/>
                  <a:gd name="T82" fmla="*/ 2045 w 2754"/>
                  <a:gd name="T83" fmla="*/ 708 h 1706"/>
                  <a:gd name="T84" fmla="*/ 1547 w 2754"/>
                  <a:gd name="T85" fmla="*/ 475 h 1706"/>
                  <a:gd name="T86" fmla="*/ 2555 w 2754"/>
                  <a:gd name="T87" fmla="*/ 725 h 1706"/>
                  <a:gd name="T88" fmla="*/ 2367 w 2754"/>
                  <a:gd name="T89" fmla="*/ 344 h 1706"/>
                  <a:gd name="T90" fmla="*/ 2568 w 2754"/>
                  <a:gd name="T91" fmla="*/ 640 h 1706"/>
                  <a:gd name="T92" fmla="*/ 2665 w 2754"/>
                  <a:gd name="T93" fmla="*/ 1051 h 1706"/>
                  <a:gd name="T94" fmla="*/ 2546 w 2754"/>
                  <a:gd name="T95" fmla="*/ 423 h 1706"/>
                  <a:gd name="T96" fmla="*/ 2012 w 2754"/>
                  <a:gd name="T97" fmla="*/ 501 h 1706"/>
                  <a:gd name="T98" fmla="*/ 2233 w 2754"/>
                  <a:gd name="T99" fmla="*/ 332 h 1706"/>
                  <a:gd name="T100" fmla="*/ 2291 w 2754"/>
                  <a:gd name="T101" fmla="*/ 979 h 1706"/>
                  <a:gd name="T102" fmla="*/ 2432 w 2754"/>
                  <a:gd name="T103" fmla="*/ 801 h 1706"/>
                  <a:gd name="T104" fmla="*/ 2216 w 2754"/>
                  <a:gd name="T105" fmla="*/ 363 h 1706"/>
                  <a:gd name="T106" fmla="*/ 1553 w 2754"/>
                  <a:gd name="T107" fmla="*/ 164 h 1706"/>
                  <a:gd name="T108" fmla="*/ 1766 w 2754"/>
                  <a:gd name="T109" fmla="*/ 174 h 1706"/>
                  <a:gd name="T110" fmla="*/ 1342 w 2754"/>
                  <a:gd name="T111" fmla="*/ 203 h 1706"/>
                  <a:gd name="T112" fmla="*/ 2215 w 2754"/>
                  <a:gd name="T113" fmla="*/ 62 h 1706"/>
                  <a:gd name="T114" fmla="*/ 1382 w 2754"/>
                  <a:gd name="T115" fmla="*/ 173 h 1706"/>
                  <a:gd name="T116" fmla="*/ 2103 w 2754"/>
                  <a:gd name="T117" fmla="*/ 378 h 1706"/>
                  <a:gd name="T118" fmla="*/ 2063 w 2754"/>
                  <a:gd name="T119" fmla="*/ 265 h 1706"/>
                  <a:gd name="T120" fmla="*/ 1393 w 2754"/>
                  <a:gd name="T121" fmla="*/ 20 h 1706"/>
                  <a:gd name="T122" fmla="*/ 1248 w 2754"/>
                  <a:gd name="T123" fmla="*/ 49 h 1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754" h="1706">
                    <a:moveTo>
                      <a:pt x="1630" y="1418"/>
                    </a:moveTo>
                    <a:cubicBezTo>
                      <a:pt x="1637" y="1468"/>
                      <a:pt x="1632" y="1554"/>
                      <a:pt x="1593" y="1610"/>
                    </a:cubicBezTo>
                    <a:cubicBezTo>
                      <a:pt x="1590" y="1619"/>
                      <a:pt x="1579" y="1657"/>
                      <a:pt x="1550" y="1688"/>
                    </a:cubicBezTo>
                    <a:cubicBezTo>
                      <a:pt x="1622" y="1664"/>
                      <a:pt x="1658" y="1618"/>
                      <a:pt x="1676" y="1580"/>
                    </a:cubicBezTo>
                    <a:cubicBezTo>
                      <a:pt x="1702" y="1524"/>
                      <a:pt x="1700" y="1466"/>
                      <a:pt x="1691" y="1441"/>
                    </a:cubicBezTo>
                    <a:cubicBezTo>
                      <a:pt x="1675" y="1436"/>
                      <a:pt x="1654" y="1428"/>
                      <a:pt x="1630" y="1418"/>
                    </a:cubicBezTo>
                    <a:moveTo>
                      <a:pt x="1169" y="1393"/>
                    </a:moveTo>
                    <a:cubicBezTo>
                      <a:pt x="1166" y="1393"/>
                      <a:pt x="1163" y="1393"/>
                      <a:pt x="1160" y="1394"/>
                    </a:cubicBezTo>
                    <a:cubicBezTo>
                      <a:pt x="1151" y="1398"/>
                      <a:pt x="1142" y="1402"/>
                      <a:pt x="1135" y="1409"/>
                    </a:cubicBezTo>
                    <a:cubicBezTo>
                      <a:pt x="1132" y="1412"/>
                      <a:pt x="1129" y="1415"/>
                      <a:pt x="1128" y="1420"/>
                    </a:cubicBezTo>
                    <a:cubicBezTo>
                      <a:pt x="1128" y="1422"/>
                      <a:pt x="1128" y="1423"/>
                      <a:pt x="1127" y="1425"/>
                    </a:cubicBezTo>
                    <a:cubicBezTo>
                      <a:pt x="1177" y="1458"/>
                      <a:pt x="1231" y="1481"/>
                      <a:pt x="1289" y="1494"/>
                    </a:cubicBezTo>
                    <a:cubicBezTo>
                      <a:pt x="1323" y="1501"/>
                      <a:pt x="1352" y="1517"/>
                      <a:pt x="1379" y="1536"/>
                    </a:cubicBezTo>
                    <a:cubicBezTo>
                      <a:pt x="1380" y="1537"/>
                      <a:pt x="1381" y="1538"/>
                      <a:pt x="1382" y="1539"/>
                    </a:cubicBezTo>
                    <a:cubicBezTo>
                      <a:pt x="1370" y="1522"/>
                      <a:pt x="1350" y="1501"/>
                      <a:pt x="1323" y="1495"/>
                    </a:cubicBezTo>
                    <a:cubicBezTo>
                      <a:pt x="1322" y="1495"/>
                      <a:pt x="1322" y="1495"/>
                      <a:pt x="1321" y="1495"/>
                    </a:cubicBezTo>
                    <a:cubicBezTo>
                      <a:pt x="1279" y="1485"/>
                      <a:pt x="1209" y="1459"/>
                      <a:pt x="1176" y="1393"/>
                    </a:cubicBezTo>
                    <a:cubicBezTo>
                      <a:pt x="1174" y="1393"/>
                      <a:pt x="1172" y="1393"/>
                      <a:pt x="1169" y="1393"/>
                    </a:cubicBezTo>
                    <a:moveTo>
                      <a:pt x="1460" y="1381"/>
                    </a:moveTo>
                    <a:cubicBezTo>
                      <a:pt x="1459" y="1381"/>
                      <a:pt x="1458" y="1382"/>
                      <a:pt x="1457" y="1383"/>
                    </a:cubicBezTo>
                    <a:cubicBezTo>
                      <a:pt x="1458" y="1384"/>
                      <a:pt x="1459" y="1386"/>
                      <a:pt x="1460" y="1387"/>
                    </a:cubicBezTo>
                    <a:cubicBezTo>
                      <a:pt x="1460" y="1385"/>
                      <a:pt x="1460" y="1383"/>
                      <a:pt x="1460" y="1381"/>
                    </a:cubicBezTo>
                    <a:moveTo>
                      <a:pt x="1052" y="1374"/>
                    </a:moveTo>
                    <a:cubicBezTo>
                      <a:pt x="1050" y="1374"/>
                      <a:pt x="1048" y="1374"/>
                      <a:pt x="1046" y="1374"/>
                    </a:cubicBezTo>
                    <a:cubicBezTo>
                      <a:pt x="1047" y="1375"/>
                      <a:pt x="1049" y="1376"/>
                      <a:pt x="1050" y="1376"/>
                    </a:cubicBezTo>
                    <a:cubicBezTo>
                      <a:pt x="1051" y="1375"/>
                      <a:pt x="1051" y="1375"/>
                      <a:pt x="1052" y="1374"/>
                    </a:cubicBezTo>
                    <a:moveTo>
                      <a:pt x="2519" y="1191"/>
                    </a:moveTo>
                    <a:cubicBezTo>
                      <a:pt x="2482" y="1242"/>
                      <a:pt x="2423" y="1286"/>
                      <a:pt x="2348" y="1308"/>
                    </a:cubicBezTo>
                    <a:cubicBezTo>
                      <a:pt x="2343" y="1314"/>
                      <a:pt x="2335" y="1316"/>
                      <a:pt x="2325" y="1316"/>
                    </a:cubicBezTo>
                    <a:cubicBezTo>
                      <a:pt x="2325" y="1316"/>
                      <a:pt x="2325" y="1316"/>
                      <a:pt x="2325" y="1316"/>
                    </a:cubicBezTo>
                    <a:cubicBezTo>
                      <a:pt x="2325" y="1316"/>
                      <a:pt x="2324" y="1316"/>
                      <a:pt x="2324" y="1316"/>
                    </a:cubicBezTo>
                    <a:cubicBezTo>
                      <a:pt x="2321" y="1316"/>
                      <a:pt x="2318" y="1316"/>
                      <a:pt x="2316" y="1316"/>
                    </a:cubicBezTo>
                    <a:cubicBezTo>
                      <a:pt x="2316" y="1316"/>
                      <a:pt x="2315" y="1316"/>
                      <a:pt x="2315" y="1316"/>
                    </a:cubicBezTo>
                    <a:cubicBezTo>
                      <a:pt x="2315" y="1316"/>
                      <a:pt x="2315" y="1316"/>
                      <a:pt x="2315" y="1316"/>
                    </a:cubicBezTo>
                    <a:cubicBezTo>
                      <a:pt x="2315" y="1316"/>
                      <a:pt x="2315" y="1316"/>
                      <a:pt x="2315" y="1316"/>
                    </a:cubicBezTo>
                    <a:cubicBezTo>
                      <a:pt x="2315" y="1316"/>
                      <a:pt x="2315" y="1316"/>
                      <a:pt x="2315" y="1316"/>
                    </a:cubicBezTo>
                    <a:cubicBezTo>
                      <a:pt x="2314" y="1316"/>
                      <a:pt x="2313" y="1316"/>
                      <a:pt x="2312" y="1316"/>
                    </a:cubicBezTo>
                    <a:cubicBezTo>
                      <a:pt x="2306" y="1318"/>
                      <a:pt x="2299" y="1318"/>
                      <a:pt x="2293" y="1319"/>
                    </a:cubicBezTo>
                    <a:cubicBezTo>
                      <a:pt x="2269" y="1322"/>
                      <a:pt x="2247" y="1324"/>
                      <a:pt x="2227" y="1324"/>
                    </a:cubicBezTo>
                    <a:cubicBezTo>
                      <a:pt x="2188" y="1324"/>
                      <a:pt x="2155" y="1319"/>
                      <a:pt x="2128" y="1309"/>
                    </a:cubicBezTo>
                    <a:cubicBezTo>
                      <a:pt x="2127" y="1309"/>
                      <a:pt x="2126" y="1308"/>
                      <a:pt x="2126" y="1308"/>
                    </a:cubicBezTo>
                    <a:cubicBezTo>
                      <a:pt x="2089" y="1329"/>
                      <a:pt x="2029" y="1350"/>
                      <a:pt x="1943" y="1350"/>
                    </a:cubicBezTo>
                    <a:cubicBezTo>
                      <a:pt x="1941" y="1350"/>
                      <a:pt x="1939" y="1350"/>
                      <a:pt x="1938" y="1350"/>
                    </a:cubicBezTo>
                    <a:cubicBezTo>
                      <a:pt x="1941" y="1355"/>
                      <a:pt x="1946" y="1361"/>
                      <a:pt x="1948" y="1368"/>
                    </a:cubicBezTo>
                    <a:cubicBezTo>
                      <a:pt x="1974" y="1370"/>
                      <a:pt x="1999" y="1373"/>
                      <a:pt x="2024" y="1373"/>
                    </a:cubicBezTo>
                    <a:cubicBezTo>
                      <a:pt x="2024" y="1373"/>
                      <a:pt x="2025" y="1373"/>
                      <a:pt x="2025" y="1373"/>
                    </a:cubicBezTo>
                    <a:cubicBezTo>
                      <a:pt x="2084" y="1373"/>
                      <a:pt x="2143" y="1369"/>
                      <a:pt x="2202" y="1367"/>
                    </a:cubicBezTo>
                    <a:cubicBezTo>
                      <a:pt x="2205" y="1367"/>
                      <a:pt x="2208" y="1367"/>
                      <a:pt x="2211" y="1367"/>
                    </a:cubicBezTo>
                    <a:cubicBezTo>
                      <a:pt x="2228" y="1367"/>
                      <a:pt x="2245" y="1368"/>
                      <a:pt x="2262" y="1370"/>
                    </a:cubicBezTo>
                    <a:cubicBezTo>
                      <a:pt x="2276" y="1372"/>
                      <a:pt x="2280" y="1384"/>
                      <a:pt x="2272" y="1395"/>
                    </a:cubicBezTo>
                    <a:cubicBezTo>
                      <a:pt x="2268" y="1400"/>
                      <a:pt x="2263" y="1405"/>
                      <a:pt x="2257" y="1407"/>
                    </a:cubicBezTo>
                    <a:cubicBezTo>
                      <a:pt x="2226" y="1418"/>
                      <a:pt x="2194" y="1428"/>
                      <a:pt x="2162" y="1438"/>
                    </a:cubicBezTo>
                    <a:cubicBezTo>
                      <a:pt x="2158" y="1431"/>
                      <a:pt x="2157" y="1428"/>
                      <a:pt x="2155" y="1424"/>
                    </a:cubicBezTo>
                    <a:cubicBezTo>
                      <a:pt x="2148" y="1410"/>
                      <a:pt x="2135" y="1402"/>
                      <a:pt x="2122" y="1402"/>
                    </a:cubicBezTo>
                    <a:cubicBezTo>
                      <a:pt x="2112" y="1402"/>
                      <a:pt x="2102" y="1406"/>
                      <a:pt x="2094" y="1415"/>
                    </a:cubicBezTo>
                    <a:cubicBezTo>
                      <a:pt x="2088" y="1421"/>
                      <a:pt x="2084" y="1429"/>
                      <a:pt x="2077" y="1433"/>
                    </a:cubicBezTo>
                    <a:cubicBezTo>
                      <a:pt x="2072" y="1438"/>
                      <a:pt x="2064" y="1439"/>
                      <a:pt x="2057" y="1441"/>
                    </a:cubicBezTo>
                    <a:cubicBezTo>
                      <a:pt x="2052" y="1443"/>
                      <a:pt x="2045" y="1442"/>
                      <a:pt x="2040" y="1444"/>
                    </a:cubicBezTo>
                    <a:cubicBezTo>
                      <a:pt x="2015" y="1453"/>
                      <a:pt x="1992" y="1457"/>
                      <a:pt x="1969" y="1457"/>
                    </a:cubicBezTo>
                    <a:cubicBezTo>
                      <a:pt x="1912" y="1457"/>
                      <a:pt x="1861" y="1430"/>
                      <a:pt x="1815" y="1386"/>
                    </a:cubicBezTo>
                    <a:cubicBezTo>
                      <a:pt x="1798" y="1370"/>
                      <a:pt x="1780" y="1362"/>
                      <a:pt x="1760" y="1362"/>
                    </a:cubicBezTo>
                    <a:cubicBezTo>
                      <a:pt x="1754" y="1362"/>
                      <a:pt x="1747" y="1363"/>
                      <a:pt x="1741" y="1364"/>
                    </a:cubicBezTo>
                    <a:cubicBezTo>
                      <a:pt x="1735" y="1365"/>
                      <a:pt x="1729" y="1365"/>
                      <a:pt x="1724" y="1365"/>
                    </a:cubicBezTo>
                    <a:cubicBezTo>
                      <a:pt x="1716" y="1365"/>
                      <a:pt x="1709" y="1365"/>
                      <a:pt x="1703" y="1363"/>
                    </a:cubicBezTo>
                    <a:cubicBezTo>
                      <a:pt x="1658" y="1347"/>
                      <a:pt x="1591" y="1312"/>
                      <a:pt x="1530" y="1276"/>
                    </a:cubicBezTo>
                    <a:cubicBezTo>
                      <a:pt x="1530" y="1277"/>
                      <a:pt x="1530" y="1278"/>
                      <a:pt x="1530" y="1278"/>
                    </a:cubicBezTo>
                    <a:cubicBezTo>
                      <a:pt x="1529" y="1285"/>
                      <a:pt x="1527" y="1292"/>
                      <a:pt x="1525" y="1299"/>
                    </a:cubicBezTo>
                    <a:cubicBezTo>
                      <a:pt x="1524" y="1302"/>
                      <a:pt x="1523" y="1305"/>
                      <a:pt x="1522" y="1308"/>
                    </a:cubicBezTo>
                    <a:cubicBezTo>
                      <a:pt x="1520" y="1312"/>
                      <a:pt x="1521" y="1315"/>
                      <a:pt x="1522" y="1318"/>
                    </a:cubicBezTo>
                    <a:cubicBezTo>
                      <a:pt x="1522" y="1320"/>
                      <a:pt x="1523" y="1321"/>
                      <a:pt x="1523" y="1323"/>
                    </a:cubicBezTo>
                    <a:cubicBezTo>
                      <a:pt x="1586" y="1364"/>
                      <a:pt x="1674" y="1403"/>
                      <a:pt x="1736" y="1424"/>
                    </a:cubicBezTo>
                    <a:cubicBezTo>
                      <a:pt x="1737" y="1424"/>
                      <a:pt x="1737" y="1424"/>
                      <a:pt x="1737" y="1424"/>
                    </a:cubicBezTo>
                    <a:cubicBezTo>
                      <a:pt x="1739" y="1425"/>
                      <a:pt x="1739" y="1425"/>
                      <a:pt x="1739" y="1425"/>
                    </a:cubicBezTo>
                    <a:cubicBezTo>
                      <a:pt x="1741" y="1426"/>
                      <a:pt x="1741" y="1426"/>
                      <a:pt x="1741" y="1426"/>
                    </a:cubicBezTo>
                    <a:cubicBezTo>
                      <a:pt x="1748" y="1429"/>
                      <a:pt x="1755" y="1433"/>
                      <a:pt x="1761" y="1436"/>
                    </a:cubicBezTo>
                    <a:cubicBezTo>
                      <a:pt x="1755" y="1422"/>
                      <a:pt x="1756" y="1409"/>
                      <a:pt x="1758" y="1397"/>
                    </a:cubicBezTo>
                    <a:cubicBezTo>
                      <a:pt x="1758" y="1393"/>
                      <a:pt x="1762" y="1390"/>
                      <a:pt x="1765" y="1390"/>
                    </a:cubicBezTo>
                    <a:cubicBezTo>
                      <a:pt x="1766" y="1390"/>
                      <a:pt x="1766" y="1390"/>
                      <a:pt x="1767" y="1391"/>
                    </a:cubicBezTo>
                    <a:cubicBezTo>
                      <a:pt x="1771" y="1391"/>
                      <a:pt x="1774" y="1395"/>
                      <a:pt x="1773" y="1400"/>
                    </a:cubicBezTo>
                    <a:cubicBezTo>
                      <a:pt x="1770" y="1420"/>
                      <a:pt x="1774" y="1436"/>
                      <a:pt x="1789" y="1450"/>
                    </a:cubicBezTo>
                    <a:cubicBezTo>
                      <a:pt x="1889" y="1498"/>
                      <a:pt x="1979" y="1518"/>
                      <a:pt x="2054" y="1524"/>
                    </a:cubicBezTo>
                    <a:cubicBezTo>
                      <a:pt x="2092" y="1520"/>
                      <a:pt x="2124" y="1501"/>
                      <a:pt x="2135" y="1444"/>
                    </a:cubicBezTo>
                    <a:cubicBezTo>
                      <a:pt x="2136" y="1441"/>
                      <a:pt x="2139" y="1438"/>
                      <a:pt x="2143" y="1438"/>
                    </a:cubicBezTo>
                    <a:cubicBezTo>
                      <a:pt x="2143" y="1438"/>
                      <a:pt x="2144" y="1438"/>
                      <a:pt x="2144" y="1438"/>
                    </a:cubicBezTo>
                    <a:cubicBezTo>
                      <a:pt x="2149" y="1439"/>
                      <a:pt x="2151" y="1443"/>
                      <a:pt x="2151" y="1447"/>
                    </a:cubicBezTo>
                    <a:cubicBezTo>
                      <a:pt x="2142" y="1489"/>
                      <a:pt x="2123" y="1512"/>
                      <a:pt x="2100" y="1525"/>
                    </a:cubicBezTo>
                    <a:cubicBezTo>
                      <a:pt x="2101" y="1525"/>
                      <a:pt x="2102" y="1525"/>
                      <a:pt x="2103" y="1525"/>
                    </a:cubicBezTo>
                    <a:cubicBezTo>
                      <a:pt x="2135" y="1525"/>
                      <a:pt x="2163" y="1523"/>
                      <a:pt x="2188" y="1520"/>
                    </a:cubicBezTo>
                    <a:cubicBezTo>
                      <a:pt x="2234" y="1513"/>
                      <a:pt x="2273" y="1501"/>
                      <a:pt x="2305" y="1489"/>
                    </a:cubicBezTo>
                    <a:cubicBezTo>
                      <a:pt x="2306" y="1484"/>
                      <a:pt x="2310" y="1480"/>
                      <a:pt x="2316" y="1479"/>
                    </a:cubicBezTo>
                    <a:cubicBezTo>
                      <a:pt x="2323" y="1478"/>
                      <a:pt x="2330" y="1477"/>
                      <a:pt x="2337" y="1475"/>
                    </a:cubicBezTo>
                    <a:cubicBezTo>
                      <a:pt x="2366" y="1462"/>
                      <a:pt x="2384" y="1449"/>
                      <a:pt x="2392" y="1442"/>
                    </a:cubicBezTo>
                    <a:cubicBezTo>
                      <a:pt x="2392" y="1442"/>
                      <a:pt x="2392" y="1442"/>
                      <a:pt x="2392" y="1442"/>
                    </a:cubicBezTo>
                    <a:cubicBezTo>
                      <a:pt x="2393" y="1441"/>
                      <a:pt x="2473" y="1375"/>
                      <a:pt x="2480" y="1292"/>
                    </a:cubicBezTo>
                    <a:cubicBezTo>
                      <a:pt x="2481" y="1289"/>
                      <a:pt x="2481" y="1289"/>
                      <a:pt x="2481" y="1289"/>
                    </a:cubicBezTo>
                    <a:cubicBezTo>
                      <a:pt x="2482" y="1287"/>
                      <a:pt x="2482" y="1287"/>
                      <a:pt x="2482" y="1287"/>
                    </a:cubicBezTo>
                    <a:cubicBezTo>
                      <a:pt x="2482" y="1286"/>
                      <a:pt x="2502" y="1247"/>
                      <a:pt x="2519" y="1191"/>
                    </a:cubicBezTo>
                    <a:moveTo>
                      <a:pt x="2550" y="1189"/>
                    </a:moveTo>
                    <a:cubicBezTo>
                      <a:pt x="2534" y="1245"/>
                      <a:pt x="2514" y="1286"/>
                      <a:pt x="2509" y="1297"/>
                    </a:cubicBezTo>
                    <a:cubicBezTo>
                      <a:pt x="2502" y="1367"/>
                      <a:pt x="2454" y="1423"/>
                      <a:pt x="2427" y="1449"/>
                    </a:cubicBezTo>
                    <a:cubicBezTo>
                      <a:pt x="2514" y="1411"/>
                      <a:pt x="2535" y="1356"/>
                      <a:pt x="2536" y="1353"/>
                    </a:cubicBezTo>
                    <a:cubicBezTo>
                      <a:pt x="2537" y="1350"/>
                      <a:pt x="2540" y="1347"/>
                      <a:pt x="2544" y="1345"/>
                    </a:cubicBezTo>
                    <a:cubicBezTo>
                      <a:pt x="2547" y="1344"/>
                      <a:pt x="2550" y="1342"/>
                      <a:pt x="2553" y="1341"/>
                    </a:cubicBezTo>
                    <a:cubicBezTo>
                      <a:pt x="2566" y="1300"/>
                      <a:pt x="2566" y="1231"/>
                      <a:pt x="2550" y="1189"/>
                    </a:cubicBezTo>
                    <a:moveTo>
                      <a:pt x="1527" y="1170"/>
                    </a:moveTo>
                    <a:cubicBezTo>
                      <a:pt x="1527" y="1170"/>
                      <a:pt x="1526" y="1170"/>
                      <a:pt x="1526" y="1171"/>
                    </a:cubicBezTo>
                    <a:cubicBezTo>
                      <a:pt x="1533" y="1174"/>
                      <a:pt x="1539" y="1178"/>
                      <a:pt x="1545" y="1182"/>
                    </a:cubicBezTo>
                    <a:cubicBezTo>
                      <a:pt x="1543" y="1178"/>
                      <a:pt x="1541" y="1174"/>
                      <a:pt x="1539" y="1170"/>
                    </a:cubicBezTo>
                    <a:cubicBezTo>
                      <a:pt x="1538" y="1170"/>
                      <a:pt x="1537" y="1170"/>
                      <a:pt x="1537" y="1170"/>
                    </a:cubicBezTo>
                    <a:cubicBezTo>
                      <a:pt x="1535" y="1170"/>
                      <a:pt x="1534" y="1170"/>
                      <a:pt x="1533" y="1170"/>
                    </a:cubicBezTo>
                    <a:cubicBezTo>
                      <a:pt x="1532" y="1170"/>
                      <a:pt x="1531" y="1170"/>
                      <a:pt x="1530" y="1170"/>
                    </a:cubicBezTo>
                    <a:cubicBezTo>
                      <a:pt x="1529" y="1170"/>
                      <a:pt x="1528" y="1170"/>
                      <a:pt x="1527" y="1170"/>
                    </a:cubicBezTo>
                    <a:moveTo>
                      <a:pt x="540" y="1120"/>
                    </a:moveTo>
                    <a:cubicBezTo>
                      <a:pt x="541" y="1121"/>
                      <a:pt x="541" y="1121"/>
                      <a:pt x="542" y="1121"/>
                    </a:cubicBezTo>
                    <a:cubicBezTo>
                      <a:pt x="542" y="1121"/>
                      <a:pt x="542" y="1121"/>
                      <a:pt x="542" y="1121"/>
                    </a:cubicBezTo>
                    <a:cubicBezTo>
                      <a:pt x="541" y="1121"/>
                      <a:pt x="541" y="1120"/>
                      <a:pt x="541" y="1120"/>
                    </a:cubicBezTo>
                    <a:cubicBezTo>
                      <a:pt x="541" y="1120"/>
                      <a:pt x="541" y="1120"/>
                      <a:pt x="540" y="1120"/>
                    </a:cubicBezTo>
                    <a:moveTo>
                      <a:pt x="340" y="954"/>
                    </a:moveTo>
                    <a:cubicBezTo>
                      <a:pt x="339" y="954"/>
                      <a:pt x="339" y="954"/>
                      <a:pt x="338" y="954"/>
                    </a:cubicBezTo>
                    <a:cubicBezTo>
                      <a:pt x="328" y="956"/>
                      <a:pt x="316" y="964"/>
                      <a:pt x="313" y="972"/>
                    </a:cubicBezTo>
                    <a:cubicBezTo>
                      <a:pt x="308" y="984"/>
                      <a:pt x="310" y="998"/>
                      <a:pt x="309" y="1011"/>
                    </a:cubicBezTo>
                    <a:cubicBezTo>
                      <a:pt x="308" y="1017"/>
                      <a:pt x="307" y="1024"/>
                      <a:pt x="304" y="1030"/>
                    </a:cubicBezTo>
                    <a:cubicBezTo>
                      <a:pt x="302" y="1036"/>
                      <a:pt x="296" y="1040"/>
                      <a:pt x="293" y="1046"/>
                    </a:cubicBezTo>
                    <a:cubicBezTo>
                      <a:pt x="286" y="1060"/>
                      <a:pt x="284" y="1075"/>
                      <a:pt x="296" y="1088"/>
                    </a:cubicBezTo>
                    <a:cubicBezTo>
                      <a:pt x="302" y="1094"/>
                      <a:pt x="309" y="1097"/>
                      <a:pt x="316" y="1097"/>
                    </a:cubicBezTo>
                    <a:cubicBezTo>
                      <a:pt x="323" y="1097"/>
                      <a:pt x="330" y="1095"/>
                      <a:pt x="337" y="1091"/>
                    </a:cubicBezTo>
                    <a:cubicBezTo>
                      <a:pt x="347" y="1086"/>
                      <a:pt x="356" y="1079"/>
                      <a:pt x="366" y="1073"/>
                    </a:cubicBezTo>
                    <a:cubicBezTo>
                      <a:pt x="371" y="1070"/>
                      <a:pt x="376" y="1068"/>
                      <a:pt x="381" y="1067"/>
                    </a:cubicBezTo>
                    <a:cubicBezTo>
                      <a:pt x="373" y="1061"/>
                      <a:pt x="365" y="1055"/>
                      <a:pt x="359" y="1049"/>
                    </a:cubicBezTo>
                    <a:cubicBezTo>
                      <a:pt x="347" y="1055"/>
                      <a:pt x="314" y="1076"/>
                      <a:pt x="308" y="1082"/>
                    </a:cubicBezTo>
                    <a:cubicBezTo>
                      <a:pt x="307" y="1083"/>
                      <a:pt x="305" y="1084"/>
                      <a:pt x="303" y="1084"/>
                    </a:cubicBezTo>
                    <a:cubicBezTo>
                      <a:pt x="301" y="1084"/>
                      <a:pt x="299" y="1083"/>
                      <a:pt x="297" y="1082"/>
                    </a:cubicBezTo>
                    <a:cubicBezTo>
                      <a:pt x="294" y="1079"/>
                      <a:pt x="294" y="1074"/>
                      <a:pt x="297" y="1071"/>
                    </a:cubicBezTo>
                    <a:cubicBezTo>
                      <a:pt x="304" y="1064"/>
                      <a:pt x="332" y="1047"/>
                      <a:pt x="347" y="1038"/>
                    </a:cubicBezTo>
                    <a:cubicBezTo>
                      <a:pt x="334" y="1023"/>
                      <a:pt x="325" y="1007"/>
                      <a:pt x="320" y="990"/>
                    </a:cubicBezTo>
                    <a:cubicBezTo>
                      <a:pt x="319" y="986"/>
                      <a:pt x="321" y="981"/>
                      <a:pt x="325" y="980"/>
                    </a:cubicBezTo>
                    <a:cubicBezTo>
                      <a:pt x="326" y="980"/>
                      <a:pt x="327" y="980"/>
                      <a:pt x="327" y="980"/>
                    </a:cubicBezTo>
                    <a:cubicBezTo>
                      <a:pt x="331" y="980"/>
                      <a:pt x="334" y="982"/>
                      <a:pt x="335" y="985"/>
                    </a:cubicBezTo>
                    <a:cubicBezTo>
                      <a:pt x="361" y="1073"/>
                      <a:pt x="493" y="1098"/>
                      <a:pt x="535" y="1104"/>
                    </a:cubicBezTo>
                    <a:cubicBezTo>
                      <a:pt x="531" y="1087"/>
                      <a:pt x="533" y="1066"/>
                      <a:pt x="540" y="1057"/>
                    </a:cubicBezTo>
                    <a:cubicBezTo>
                      <a:pt x="542" y="1055"/>
                      <a:pt x="544" y="1054"/>
                      <a:pt x="546" y="1054"/>
                    </a:cubicBezTo>
                    <a:cubicBezTo>
                      <a:pt x="548" y="1054"/>
                      <a:pt x="550" y="1054"/>
                      <a:pt x="551" y="1055"/>
                    </a:cubicBezTo>
                    <a:cubicBezTo>
                      <a:pt x="555" y="1058"/>
                      <a:pt x="555" y="1063"/>
                      <a:pt x="553" y="1066"/>
                    </a:cubicBezTo>
                    <a:cubicBezTo>
                      <a:pt x="548" y="1073"/>
                      <a:pt x="547" y="1095"/>
                      <a:pt x="552" y="1107"/>
                    </a:cubicBezTo>
                    <a:cubicBezTo>
                      <a:pt x="553" y="1108"/>
                      <a:pt x="553" y="1109"/>
                      <a:pt x="554" y="1110"/>
                    </a:cubicBezTo>
                    <a:cubicBezTo>
                      <a:pt x="554" y="1111"/>
                      <a:pt x="554" y="1111"/>
                      <a:pt x="554" y="1111"/>
                    </a:cubicBezTo>
                    <a:cubicBezTo>
                      <a:pt x="571" y="1140"/>
                      <a:pt x="609" y="1176"/>
                      <a:pt x="694" y="1202"/>
                    </a:cubicBezTo>
                    <a:cubicBezTo>
                      <a:pt x="702" y="1203"/>
                      <a:pt x="710" y="1205"/>
                      <a:pt x="718" y="1206"/>
                    </a:cubicBezTo>
                    <a:cubicBezTo>
                      <a:pt x="721" y="1206"/>
                      <a:pt x="724" y="1208"/>
                      <a:pt x="727" y="1210"/>
                    </a:cubicBezTo>
                    <a:cubicBezTo>
                      <a:pt x="728" y="1210"/>
                      <a:pt x="729" y="1211"/>
                      <a:pt x="730" y="1211"/>
                    </a:cubicBezTo>
                    <a:cubicBezTo>
                      <a:pt x="730" y="1144"/>
                      <a:pt x="730" y="1144"/>
                      <a:pt x="730" y="1144"/>
                    </a:cubicBezTo>
                    <a:cubicBezTo>
                      <a:pt x="694" y="1138"/>
                      <a:pt x="658" y="1129"/>
                      <a:pt x="625" y="1112"/>
                    </a:cubicBezTo>
                    <a:cubicBezTo>
                      <a:pt x="602" y="1100"/>
                      <a:pt x="579" y="1087"/>
                      <a:pt x="584" y="1055"/>
                    </a:cubicBezTo>
                    <a:cubicBezTo>
                      <a:pt x="584" y="1052"/>
                      <a:pt x="583" y="1048"/>
                      <a:pt x="582" y="1045"/>
                    </a:cubicBezTo>
                    <a:cubicBezTo>
                      <a:pt x="577" y="1031"/>
                      <a:pt x="568" y="1023"/>
                      <a:pt x="556" y="1023"/>
                    </a:cubicBezTo>
                    <a:cubicBezTo>
                      <a:pt x="553" y="1023"/>
                      <a:pt x="550" y="1024"/>
                      <a:pt x="547" y="1024"/>
                    </a:cubicBezTo>
                    <a:cubicBezTo>
                      <a:pt x="537" y="1027"/>
                      <a:pt x="528" y="1035"/>
                      <a:pt x="518" y="1040"/>
                    </a:cubicBezTo>
                    <a:cubicBezTo>
                      <a:pt x="514" y="1042"/>
                      <a:pt x="509" y="1046"/>
                      <a:pt x="504" y="1046"/>
                    </a:cubicBezTo>
                    <a:cubicBezTo>
                      <a:pt x="504" y="1046"/>
                      <a:pt x="503" y="1046"/>
                      <a:pt x="503" y="1046"/>
                    </a:cubicBezTo>
                    <a:cubicBezTo>
                      <a:pt x="445" y="1040"/>
                      <a:pt x="396" y="1017"/>
                      <a:pt x="362" y="966"/>
                    </a:cubicBezTo>
                    <a:cubicBezTo>
                      <a:pt x="358" y="960"/>
                      <a:pt x="347" y="954"/>
                      <a:pt x="340" y="954"/>
                    </a:cubicBezTo>
                    <a:moveTo>
                      <a:pt x="1998" y="1191"/>
                    </a:moveTo>
                    <a:cubicBezTo>
                      <a:pt x="2000" y="1191"/>
                      <a:pt x="2002" y="1191"/>
                      <a:pt x="2003" y="1191"/>
                    </a:cubicBezTo>
                    <a:cubicBezTo>
                      <a:pt x="2053" y="1189"/>
                      <a:pt x="2092" y="1161"/>
                      <a:pt x="2131" y="1133"/>
                    </a:cubicBezTo>
                    <a:cubicBezTo>
                      <a:pt x="2157" y="1113"/>
                      <a:pt x="2183" y="1094"/>
                      <a:pt x="2210" y="1075"/>
                    </a:cubicBezTo>
                    <a:cubicBezTo>
                      <a:pt x="2215" y="1071"/>
                      <a:pt x="2221" y="1069"/>
                      <a:pt x="2227" y="1066"/>
                    </a:cubicBezTo>
                    <a:cubicBezTo>
                      <a:pt x="2237" y="1062"/>
                      <a:pt x="2246" y="1060"/>
                      <a:pt x="2254" y="1060"/>
                    </a:cubicBezTo>
                    <a:cubicBezTo>
                      <a:pt x="2276" y="1060"/>
                      <a:pt x="2294" y="1072"/>
                      <a:pt x="2306" y="1095"/>
                    </a:cubicBezTo>
                    <a:cubicBezTo>
                      <a:pt x="2316" y="1112"/>
                      <a:pt x="2328" y="1127"/>
                      <a:pt x="2341" y="1142"/>
                    </a:cubicBezTo>
                    <a:cubicBezTo>
                      <a:pt x="2348" y="1149"/>
                      <a:pt x="2356" y="1152"/>
                      <a:pt x="2364" y="1152"/>
                    </a:cubicBezTo>
                    <a:cubicBezTo>
                      <a:pt x="2371" y="1152"/>
                      <a:pt x="2377" y="1151"/>
                      <a:pt x="2384" y="1148"/>
                    </a:cubicBezTo>
                    <a:cubicBezTo>
                      <a:pt x="2391" y="1145"/>
                      <a:pt x="2397" y="1140"/>
                      <a:pt x="2405" y="1135"/>
                    </a:cubicBezTo>
                    <a:cubicBezTo>
                      <a:pt x="2405" y="1135"/>
                      <a:pt x="2405" y="1135"/>
                      <a:pt x="2405" y="1135"/>
                    </a:cubicBezTo>
                    <a:cubicBezTo>
                      <a:pt x="2405" y="1135"/>
                      <a:pt x="2405" y="1135"/>
                      <a:pt x="2405" y="1135"/>
                    </a:cubicBezTo>
                    <a:cubicBezTo>
                      <a:pt x="2396" y="1176"/>
                      <a:pt x="2380" y="1209"/>
                      <a:pt x="2335" y="1218"/>
                    </a:cubicBezTo>
                    <a:cubicBezTo>
                      <a:pt x="2314" y="1222"/>
                      <a:pt x="2295" y="1232"/>
                      <a:pt x="2275" y="1236"/>
                    </a:cubicBezTo>
                    <a:cubicBezTo>
                      <a:pt x="2252" y="1241"/>
                      <a:pt x="2229" y="1242"/>
                      <a:pt x="2208" y="1245"/>
                    </a:cubicBezTo>
                    <a:cubicBezTo>
                      <a:pt x="2207" y="1231"/>
                      <a:pt x="2208" y="1216"/>
                      <a:pt x="2204" y="1204"/>
                    </a:cubicBezTo>
                    <a:cubicBezTo>
                      <a:pt x="2201" y="1196"/>
                      <a:pt x="2197" y="1192"/>
                      <a:pt x="2191" y="1192"/>
                    </a:cubicBezTo>
                    <a:cubicBezTo>
                      <a:pt x="2187" y="1192"/>
                      <a:pt x="2183" y="1193"/>
                      <a:pt x="2178" y="1197"/>
                    </a:cubicBezTo>
                    <a:cubicBezTo>
                      <a:pt x="2133" y="1227"/>
                      <a:pt x="2087" y="1254"/>
                      <a:pt x="2033" y="1263"/>
                    </a:cubicBezTo>
                    <a:cubicBezTo>
                      <a:pt x="1977" y="1273"/>
                      <a:pt x="1921" y="1283"/>
                      <a:pt x="1865" y="1283"/>
                    </a:cubicBezTo>
                    <a:cubicBezTo>
                      <a:pt x="1831" y="1283"/>
                      <a:pt x="1797" y="1279"/>
                      <a:pt x="1762" y="1270"/>
                    </a:cubicBezTo>
                    <a:cubicBezTo>
                      <a:pt x="1669" y="1245"/>
                      <a:pt x="1621" y="1217"/>
                      <a:pt x="1599" y="1183"/>
                    </a:cubicBezTo>
                    <a:cubicBezTo>
                      <a:pt x="1632" y="1171"/>
                      <a:pt x="1697" y="1167"/>
                      <a:pt x="1757" y="1167"/>
                    </a:cubicBezTo>
                    <a:cubicBezTo>
                      <a:pt x="1812" y="1167"/>
                      <a:pt x="1864" y="1170"/>
                      <a:pt x="1889" y="1173"/>
                    </a:cubicBezTo>
                    <a:cubicBezTo>
                      <a:pt x="1920" y="1177"/>
                      <a:pt x="1965" y="1191"/>
                      <a:pt x="1998" y="1191"/>
                    </a:cubicBezTo>
                    <a:moveTo>
                      <a:pt x="2527" y="935"/>
                    </a:moveTo>
                    <a:cubicBezTo>
                      <a:pt x="2505" y="988"/>
                      <a:pt x="2441" y="1057"/>
                      <a:pt x="2372" y="1076"/>
                    </a:cubicBezTo>
                    <a:cubicBezTo>
                      <a:pt x="2377" y="1083"/>
                      <a:pt x="2381" y="1090"/>
                      <a:pt x="2384" y="1095"/>
                    </a:cubicBezTo>
                    <a:cubicBezTo>
                      <a:pt x="2385" y="1096"/>
                      <a:pt x="2385" y="1098"/>
                      <a:pt x="2385" y="1099"/>
                    </a:cubicBezTo>
                    <a:cubicBezTo>
                      <a:pt x="2385" y="1102"/>
                      <a:pt x="2383" y="1104"/>
                      <a:pt x="2381" y="1106"/>
                    </a:cubicBezTo>
                    <a:cubicBezTo>
                      <a:pt x="2379" y="1106"/>
                      <a:pt x="2378" y="1106"/>
                      <a:pt x="2377" y="1106"/>
                    </a:cubicBezTo>
                    <a:cubicBezTo>
                      <a:pt x="2374" y="1106"/>
                      <a:pt x="2371" y="1105"/>
                      <a:pt x="2370" y="1102"/>
                    </a:cubicBezTo>
                    <a:cubicBezTo>
                      <a:pt x="2359" y="1079"/>
                      <a:pt x="2311" y="1019"/>
                      <a:pt x="2254" y="1019"/>
                    </a:cubicBezTo>
                    <a:cubicBezTo>
                      <a:pt x="2252" y="1019"/>
                      <a:pt x="2250" y="1019"/>
                      <a:pt x="2249" y="1020"/>
                    </a:cubicBezTo>
                    <a:cubicBezTo>
                      <a:pt x="2218" y="1051"/>
                      <a:pt x="2177" y="1060"/>
                      <a:pt x="2165" y="1062"/>
                    </a:cubicBezTo>
                    <a:cubicBezTo>
                      <a:pt x="2111" y="1139"/>
                      <a:pt x="2047" y="1160"/>
                      <a:pt x="1991" y="1160"/>
                    </a:cubicBezTo>
                    <a:cubicBezTo>
                      <a:pt x="1945" y="1160"/>
                      <a:pt x="1905" y="1146"/>
                      <a:pt x="1880" y="1138"/>
                    </a:cubicBezTo>
                    <a:cubicBezTo>
                      <a:pt x="1877" y="1137"/>
                      <a:pt x="1874" y="1136"/>
                      <a:pt x="1871" y="1135"/>
                    </a:cubicBezTo>
                    <a:cubicBezTo>
                      <a:pt x="1869" y="1134"/>
                      <a:pt x="1867" y="1133"/>
                      <a:pt x="1866" y="1131"/>
                    </a:cubicBezTo>
                    <a:cubicBezTo>
                      <a:pt x="1839" y="1144"/>
                      <a:pt x="1805" y="1146"/>
                      <a:pt x="1774" y="1146"/>
                    </a:cubicBezTo>
                    <a:cubicBezTo>
                      <a:pt x="1768" y="1146"/>
                      <a:pt x="1763" y="1146"/>
                      <a:pt x="1759" y="1146"/>
                    </a:cubicBezTo>
                    <a:cubicBezTo>
                      <a:pt x="1754" y="1146"/>
                      <a:pt x="1749" y="1145"/>
                      <a:pt x="1745" y="1145"/>
                    </a:cubicBezTo>
                    <a:cubicBezTo>
                      <a:pt x="1738" y="1145"/>
                      <a:pt x="1732" y="1146"/>
                      <a:pt x="1726" y="1146"/>
                    </a:cubicBezTo>
                    <a:cubicBezTo>
                      <a:pt x="1676" y="1148"/>
                      <a:pt x="1649" y="1154"/>
                      <a:pt x="1624" y="1159"/>
                    </a:cubicBezTo>
                    <a:cubicBezTo>
                      <a:pt x="1604" y="1163"/>
                      <a:pt x="1585" y="1167"/>
                      <a:pt x="1556" y="1169"/>
                    </a:cubicBezTo>
                    <a:cubicBezTo>
                      <a:pt x="1565" y="1186"/>
                      <a:pt x="1582" y="1207"/>
                      <a:pt x="1608" y="1228"/>
                    </a:cubicBezTo>
                    <a:cubicBezTo>
                      <a:pt x="1627" y="1241"/>
                      <a:pt x="1647" y="1255"/>
                      <a:pt x="1668" y="1268"/>
                    </a:cubicBezTo>
                    <a:cubicBezTo>
                      <a:pt x="1730" y="1303"/>
                      <a:pt x="1818" y="1332"/>
                      <a:pt x="1931" y="1334"/>
                    </a:cubicBezTo>
                    <a:cubicBezTo>
                      <a:pt x="1935" y="1334"/>
                      <a:pt x="1939" y="1334"/>
                      <a:pt x="1943" y="1334"/>
                    </a:cubicBezTo>
                    <a:cubicBezTo>
                      <a:pt x="2083" y="1334"/>
                      <a:pt x="2149" y="1277"/>
                      <a:pt x="2158" y="1262"/>
                    </a:cubicBezTo>
                    <a:cubicBezTo>
                      <a:pt x="2159" y="1260"/>
                      <a:pt x="2162" y="1258"/>
                      <a:pt x="2165" y="1258"/>
                    </a:cubicBezTo>
                    <a:cubicBezTo>
                      <a:pt x="2166" y="1258"/>
                      <a:pt x="2167" y="1259"/>
                      <a:pt x="2169" y="1259"/>
                    </a:cubicBezTo>
                    <a:cubicBezTo>
                      <a:pt x="2172" y="1262"/>
                      <a:pt x="2173" y="1266"/>
                      <a:pt x="2171" y="1270"/>
                    </a:cubicBezTo>
                    <a:cubicBezTo>
                      <a:pt x="2168" y="1276"/>
                      <a:pt x="2158" y="1286"/>
                      <a:pt x="2142" y="1297"/>
                    </a:cubicBezTo>
                    <a:cubicBezTo>
                      <a:pt x="2166" y="1304"/>
                      <a:pt x="2194" y="1308"/>
                      <a:pt x="2227" y="1308"/>
                    </a:cubicBezTo>
                    <a:cubicBezTo>
                      <a:pt x="2247" y="1308"/>
                      <a:pt x="2268" y="1307"/>
                      <a:pt x="2291" y="1304"/>
                    </a:cubicBezTo>
                    <a:cubicBezTo>
                      <a:pt x="2291" y="1304"/>
                      <a:pt x="2292" y="1304"/>
                      <a:pt x="2292" y="1304"/>
                    </a:cubicBezTo>
                    <a:cubicBezTo>
                      <a:pt x="2313" y="1297"/>
                      <a:pt x="2334" y="1291"/>
                      <a:pt x="2356" y="1285"/>
                    </a:cubicBezTo>
                    <a:cubicBezTo>
                      <a:pt x="2356" y="1285"/>
                      <a:pt x="2356" y="1285"/>
                      <a:pt x="2356" y="1285"/>
                    </a:cubicBezTo>
                    <a:cubicBezTo>
                      <a:pt x="2356" y="1285"/>
                      <a:pt x="2356" y="1285"/>
                      <a:pt x="2356" y="1285"/>
                    </a:cubicBezTo>
                    <a:cubicBezTo>
                      <a:pt x="2356" y="1285"/>
                      <a:pt x="2356" y="1285"/>
                      <a:pt x="2356" y="1285"/>
                    </a:cubicBezTo>
                    <a:cubicBezTo>
                      <a:pt x="2356" y="1285"/>
                      <a:pt x="2356" y="1285"/>
                      <a:pt x="2356" y="1285"/>
                    </a:cubicBezTo>
                    <a:cubicBezTo>
                      <a:pt x="2356" y="1286"/>
                      <a:pt x="2356" y="1288"/>
                      <a:pt x="2356" y="1289"/>
                    </a:cubicBezTo>
                    <a:cubicBezTo>
                      <a:pt x="2445" y="1260"/>
                      <a:pt x="2507" y="1197"/>
                      <a:pt x="2533" y="1134"/>
                    </a:cubicBezTo>
                    <a:cubicBezTo>
                      <a:pt x="2547" y="1071"/>
                      <a:pt x="2551" y="998"/>
                      <a:pt x="2527" y="935"/>
                    </a:cubicBezTo>
                    <a:moveTo>
                      <a:pt x="1549" y="929"/>
                    </a:moveTo>
                    <a:cubicBezTo>
                      <a:pt x="1549" y="930"/>
                      <a:pt x="1549" y="931"/>
                      <a:pt x="1549" y="932"/>
                    </a:cubicBezTo>
                    <a:cubicBezTo>
                      <a:pt x="1550" y="931"/>
                      <a:pt x="1550" y="931"/>
                      <a:pt x="1550" y="931"/>
                    </a:cubicBezTo>
                    <a:cubicBezTo>
                      <a:pt x="1550" y="931"/>
                      <a:pt x="1550" y="931"/>
                      <a:pt x="1550" y="931"/>
                    </a:cubicBezTo>
                    <a:cubicBezTo>
                      <a:pt x="1550" y="930"/>
                      <a:pt x="1550" y="930"/>
                      <a:pt x="1549" y="929"/>
                    </a:cubicBezTo>
                    <a:moveTo>
                      <a:pt x="1608" y="909"/>
                    </a:moveTo>
                    <a:cubicBezTo>
                      <a:pt x="1585" y="922"/>
                      <a:pt x="1585" y="922"/>
                      <a:pt x="1585" y="922"/>
                    </a:cubicBezTo>
                    <a:cubicBezTo>
                      <a:pt x="1588" y="921"/>
                      <a:pt x="1592" y="921"/>
                      <a:pt x="1596" y="921"/>
                    </a:cubicBezTo>
                    <a:cubicBezTo>
                      <a:pt x="1606" y="921"/>
                      <a:pt x="1616" y="922"/>
                      <a:pt x="1626" y="925"/>
                    </a:cubicBezTo>
                    <a:cubicBezTo>
                      <a:pt x="1617" y="918"/>
                      <a:pt x="1611" y="913"/>
                      <a:pt x="1608" y="909"/>
                    </a:cubicBezTo>
                    <a:moveTo>
                      <a:pt x="1866" y="769"/>
                    </a:moveTo>
                    <a:cubicBezTo>
                      <a:pt x="1859" y="769"/>
                      <a:pt x="1853" y="771"/>
                      <a:pt x="1847" y="775"/>
                    </a:cubicBezTo>
                    <a:cubicBezTo>
                      <a:pt x="1835" y="783"/>
                      <a:pt x="1824" y="792"/>
                      <a:pt x="1813" y="801"/>
                    </a:cubicBezTo>
                    <a:cubicBezTo>
                      <a:pt x="1809" y="799"/>
                      <a:pt x="1804" y="795"/>
                      <a:pt x="1800" y="795"/>
                    </a:cubicBezTo>
                    <a:cubicBezTo>
                      <a:pt x="1800" y="795"/>
                      <a:pt x="1800" y="795"/>
                      <a:pt x="1800" y="795"/>
                    </a:cubicBezTo>
                    <a:cubicBezTo>
                      <a:pt x="1800" y="795"/>
                      <a:pt x="1800" y="795"/>
                      <a:pt x="1800" y="795"/>
                    </a:cubicBezTo>
                    <a:cubicBezTo>
                      <a:pt x="1798" y="795"/>
                      <a:pt x="1796" y="795"/>
                      <a:pt x="1794" y="795"/>
                    </a:cubicBezTo>
                    <a:cubicBezTo>
                      <a:pt x="1792" y="795"/>
                      <a:pt x="1790" y="794"/>
                      <a:pt x="1787" y="794"/>
                    </a:cubicBezTo>
                    <a:cubicBezTo>
                      <a:pt x="1780" y="794"/>
                      <a:pt x="1773" y="795"/>
                      <a:pt x="1769" y="799"/>
                    </a:cubicBezTo>
                    <a:cubicBezTo>
                      <a:pt x="1763" y="804"/>
                      <a:pt x="1762" y="818"/>
                      <a:pt x="1764" y="828"/>
                    </a:cubicBezTo>
                    <a:cubicBezTo>
                      <a:pt x="1766" y="837"/>
                      <a:pt x="1773" y="847"/>
                      <a:pt x="1780" y="855"/>
                    </a:cubicBezTo>
                    <a:cubicBezTo>
                      <a:pt x="1814" y="898"/>
                      <a:pt x="1844" y="948"/>
                      <a:pt x="1838" y="1002"/>
                    </a:cubicBezTo>
                    <a:cubicBezTo>
                      <a:pt x="1842" y="1048"/>
                      <a:pt x="1837" y="1085"/>
                      <a:pt x="1790" y="1090"/>
                    </a:cubicBezTo>
                    <a:cubicBezTo>
                      <a:pt x="1745" y="1093"/>
                      <a:pt x="1677" y="1095"/>
                      <a:pt x="1632" y="1102"/>
                    </a:cubicBezTo>
                    <a:cubicBezTo>
                      <a:pt x="1602" y="1106"/>
                      <a:pt x="1572" y="1111"/>
                      <a:pt x="1542" y="1111"/>
                    </a:cubicBezTo>
                    <a:cubicBezTo>
                      <a:pt x="1542" y="1111"/>
                      <a:pt x="1542" y="1112"/>
                      <a:pt x="1542" y="1112"/>
                    </a:cubicBezTo>
                    <a:cubicBezTo>
                      <a:pt x="1543" y="1112"/>
                      <a:pt x="1544" y="1112"/>
                      <a:pt x="1546" y="1112"/>
                    </a:cubicBezTo>
                    <a:cubicBezTo>
                      <a:pt x="1546" y="1112"/>
                      <a:pt x="1537" y="1145"/>
                      <a:pt x="1531" y="1154"/>
                    </a:cubicBezTo>
                    <a:cubicBezTo>
                      <a:pt x="1533" y="1154"/>
                      <a:pt x="1534" y="1154"/>
                      <a:pt x="1535" y="1154"/>
                    </a:cubicBezTo>
                    <a:cubicBezTo>
                      <a:pt x="1542" y="1154"/>
                      <a:pt x="1549" y="1154"/>
                      <a:pt x="1556" y="1153"/>
                    </a:cubicBezTo>
                    <a:cubicBezTo>
                      <a:pt x="1557" y="1153"/>
                      <a:pt x="1557" y="1153"/>
                      <a:pt x="1557" y="1153"/>
                    </a:cubicBezTo>
                    <a:cubicBezTo>
                      <a:pt x="1558" y="1153"/>
                      <a:pt x="1559" y="1153"/>
                      <a:pt x="1560" y="1153"/>
                    </a:cubicBezTo>
                    <a:cubicBezTo>
                      <a:pt x="1585" y="1151"/>
                      <a:pt x="1603" y="1147"/>
                      <a:pt x="1621" y="1144"/>
                    </a:cubicBezTo>
                    <a:cubicBezTo>
                      <a:pt x="1647" y="1138"/>
                      <a:pt x="1674" y="1133"/>
                      <a:pt x="1726" y="1130"/>
                    </a:cubicBezTo>
                    <a:cubicBezTo>
                      <a:pt x="1732" y="1130"/>
                      <a:pt x="1738" y="1130"/>
                      <a:pt x="1745" y="1130"/>
                    </a:cubicBezTo>
                    <a:cubicBezTo>
                      <a:pt x="1749" y="1130"/>
                      <a:pt x="1754" y="1130"/>
                      <a:pt x="1759" y="1130"/>
                    </a:cubicBezTo>
                    <a:cubicBezTo>
                      <a:pt x="1762" y="1130"/>
                      <a:pt x="1765" y="1130"/>
                      <a:pt x="1769" y="1130"/>
                    </a:cubicBezTo>
                    <a:cubicBezTo>
                      <a:pt x="1840" y="1130"/>
                      <a:pt x="1893" y="1122"/>
                      <a:pt x="1894" y="1053"/>
                    </a:cubicBezTo>
                    <a:cubicBezTo>
                      <a:pt x="1894" y="1051"/>
                      <a:pt x="1895" y="1049"/>
                      <a:pt x="1895" y="1047"/>
                    </a:cubicBezTo>
                    <a:cubicBezTo>
                      <a:pt x="1895" y="954"/>
                      <a:pt x="1843" y="856"/>
                      <a:pt x="1796" y="828"/>
                    </a:cubicBezTo>
                    <a:cubicBezTo>
                      <a:pt x="1795" y="828"/>
                      <a:pt x="1794" y="827"/>
                      <a:pt x="1792" y="826"/>
                    </a:cubicBezTo>
                    <a:cubicBezTo>
                      <a:pt x="1790" y="825"/>
                      <a:pt x="1788" y="822"/>
                      <a:pt x="1788" y="819"/>
                    </a:cubicBezTo>
                    <a:cubicBezTo>
                      <a:pt x="1788" y="818"/>
                      <a:pt x="1788" y="817"/>
                      <a:pt x="1789" y="816"/>
                    </a:cubicBezTo>
                    <a:cubicBezTo>
                      <a:pt x="1790" y="813"/>
                      <a:pt x="1793" y="812"/>
                      <a:pt x="1796" y="812"/>
                    </a:cubicBezTo>
                    <a:cubicBezTo>
                      <a:pt x="1797" y="812"/>
                      <a:pt x="1798" y="812"/>
                      <a:pt x="1800" y="812"/>
                    </a:cubicBezTo>
                    <a:cubicBezTo>
                      <a:pt x="1808" y="817"/>
                      <a:pt x="1818" y="824"/>
                      <a:pt x="1826" y="832"/>
                    </a:cubicBezTo>
                    <a:cubicBezTo>
                      <a:pt x="1827" y="832"/>
                      <a:pt x="1827" y="831"/>
                      <a:pt x="1827" y="831"/>
                    </a:cubicBezTo>
                    <a:cubicBezTo>
                      <a:pt x="1827" y="831"/>
                      <a:pt x="1847" y="804"/>
                      <a:pt x="1854" y="794"/>
                    </a:cubicBezTo>
                    <a:cubicBezTo>
                      <a:pt x="1856" y="792"/>
                      <a:pt x="1858" y="790"/>
                      <a:pt x="1861" y="790"/>
                    </a:cubicBezTo>
                    <a:cubicBezTo>
                      <a:pt x="1862" y="790"/>
                      <a:pt x="1864" y="791"/>
                      <a:pt x="1865" y="792"/>
                    </a:cubicBezTo>
                    <a:cubicBezTo>
                      <a:pt x="1867" y="793"/>
                      <a:pt x="1868" y="796"/>
                      <a:pt x="1868" y="798"/>
                    </a:cubicBezTo>
                    <a:cubicBezTo>
                      <a:pt x="1868" y="800"/>
                      <a:pt x="1868" y="801"/>
                      <a:pt x="1867" y="803"/>
                    </a:cubicBezTo>
                    <a:cubicBezTo>
                      <a:pt x="1860" y="813"/>
                      <a:pt x="1841" y="839"/>
                      <a:pt x="1840" y="840"/>
                    </a:cubicBezTo>
                    <a:cubicBezTo>
                      <a:pt x="1839" y="842"/>
                      <a:pt x="1838" y="842"/>
                      <a:pt x="1837" y="843"/>
                    </a:cubicBezTo>
                    <a:cubicBezTo>
                      <a:pt x="1876" y="888"/>
                      <a:pt x="1910" y="968"/>
                      <a:pt x="1910" y="1047"/>
                    </a:cubicBezTo>
                    <a:cubicBezTo>
                      <a:pt x="1910" y="1049"/>
                      <a:pt x="1910" y="1051"/>
                      <a:pt x="1910" y="1053"/>
                    </a:cubicBezTo>
                    <a:cubicBezTo>
                      <a:pt x="1909" y="1087"/>
                      <a:pt x="1898" y="1108"/>
                      <a:pt x="1880" y="1122"/>
                    </a:cubicBezTo>
                    <a:cubicBezTo>
                      <a:pt x="1882" y="1122"/>
                      <a:pt x="1883" y="1123"/>
                      <a:pt x="1885" y="1123"/>
                    </a:cubicBezTo>
                    <a:cubicBezTo>
                      <a:pt x="1911" y="1132"/>
                      <a:pt x="1949" y="1145"/>
                      <a:pt x="1991" y="1145"/>
                    </a:cubicBezTo>
                    <a:cubicBezTo>
                      <a:pt x="2044" y="1145"/>
                      <a:pt x="2103" y="1125"/>
                      <a:pt x="2153" y="1053"/>
                    </a:cubicBezTo>
                    <a:cubicBezTo>
                      <a:pt x="2153" y="1052"/>
                      <a:pt x="2153" y="1052"/>
                      <a:pt x="2153" y="1051"/>
                    </a:cubicBezTo>
                    <a:cubicBezTo>
                      <a:pt x="2160" y="1009"/>
                      <a:pt x="2150" y="958"/>
                      <a:pt x="2128" y="922"/>
                    </a:cubicBezTo>
                    <a:cubicBezTo>
                      <a:pt x="2125" y="918"/>
                      <a:pt x="2127" y="914"/>
                      <a:pt x="2130" y="911"/>
                    </a:cubicBezTo>
                    <a:cubicBezTo>
                      <a:pt x="2131" y="911"/>
                      <a:pt x="2133" y="910"/>
                      <a:pt x="2134" y="910"/>
                    </a:cubicBezTo>
                    <a:cubicBezTo>
                      <a:pt x="2137" y="910"/>
                      <a:pt x="2139" y="912"/>
                      <a:pt x="2141" y="914"/>
                    </a:cubicBezTo>
                    <a:cubicBezTo>
                      <a:pt x="2164" y="952"/>
                      <a:pt x="2175" y="1001"/>
                      <a:pt x="2169" y="1046"/>
                    </a:cubicBezTo>
                    <a:cubicBezTo>
                      <a:pt x="2196" y="1040"/>
                      <a:pt x="2270" y="1015"/>
                      <a:pt x="2273" y="917"/>
                    </a:cubicBezTo>
                    <a:cubicBezTo>
                      <a:pt x="2273" y="914"/>
                      <a:pt x="2273" y="914"/>
                      <a:pt x="2273" y="914"/>
                    </a:cubicBezTo>
                    <a:cubicBezTo>
                      <a:pt x="2275" y="912"/>
                      <a:pt x="2275" y="912"/>
                      <a:pt x="2275" y="912"/>
                    </a:cubicBezTo>
                    <a:cubicBezTo>
                      <a:pt x="2275" y="912"/>
                      <a:pt x="2309" y="868"/>
                      <a:pt x="2311" y="792"/>
                    </a:cubicBezTo>
                    <a:cubicBezTo>
                      <a:pt x="2308" y="791"/>
                      <a:pt x="2304" y="790"/>
                      <a:pt x="2300" y="790"/>
                    </a:cubicBezTo>
                    <a:cubicBezTo>
                      <a:pt x="2299" y="798"/>
                      <a:pt x="2297" y="804"/>
                      <a:pt x="2296" y="810"/>
                    </a:cubicBezTo>
                    <a:cubicBezTo>
                      <a:pt x="2288" y="851"/>
                      <a:pt x="2268" y="884"/>
                      <a:pt x="2236" y="910"/>
                    </a:cubicBezTo>
                    <a:cubicBezTo>
                      <a:pt x="2223" y="920"/>
                      <a:pt x="2211" y="925"/>
                      <a:pt x="2198" y="925"/>
                    </a:cubicBezTo>
                    <a:cubicBezTo>
                      <a:pt x="2189" y="925"/>
                      <a:pt x="2178" y="922"/>
                      <a:pt x="2168" y="916"/>
                    </a:cubicBezTo>
                    <a:cubicBezTo>
                      <a:pt x="2159" y="911"/>
                      <a:pt x="2150" y="906"/>
                      <a:pt x="2141" y="902"/>
                    </a:cubicBezTo>
                    <a:cubicBezTo>
                      <a:pt x="2137" y="901"/>
                      <a:pt x="2133" y="900"/>
                      <a:pt x="2130" y="900"/>
                    </a:cubicBezTo>
                    <a:cubicBezTo>
                      <a:pt x="2119" y="900"/>
                      <a:pt x="2113" y="908"/>
                      <a:pt x="2112" y="922"/>
                    </a:cubicBezTo>
                    <a:cubicBezTo>
                      <a:pt x="2110" y="940"/>
                      <a:pt x="2107" y="958"/>
                      <a:pt x="2103" y="975"/>
                    </a:cubicBezTo>
                    <a:cubicBezTo>
                      <a:pt x="2101" y="983"/>
                      <a:pt x="2097" y="993"/>
                      <a:pt x="2091" y="999"/>
                    </a:cubicBezTo>
                    <a:cubicBezTo>
                      <a:pt x="2063" y="1027"/>
                      <a:pt x="2030" y="1044"/>
                      <a:pt x="1990" y="1044"/>
                    </a:cubicBezTo>
                    <a:cubicBezTo>
                      <a:pt x="1984" y="1044"/>
                      <a:pt x="1977" y="1043"/>
                      <a:pt x="1970" y="1042"/>
                    </a:cubicBezTo>
                    <a:cubicBezTo>
                      <a:pt x="1951" y="1040"/>
                      <a:pt x="1944" y="1030"/>
                      <a:pt x="1938" y="1012"/>
                    </a:cubicBezTo>
                    <a:cubicBezTo>
                      <a:pt x="1925" y="970"/>
                      <a:pt x="1912" y="927"/>
                      <a:pt x="1893" y="887"/>
                    </a:cubicBezTo>
                    <a:cubicBezTo>
                      <a:pt x="1881" y="860"/>
                      <a:pt x="1869" y="838"/>
                      <a:pt x="1887" y="809"/>
                    </a:cubicBezTo>
                    <a:cubicBezTo>
                      <a:pt x="1894" y="798"/>
                      <a:pt x="1892" y="785"/>
                      <a:pt x="1881" y="775"/>
                    </a:cubicBezTo>
                    <a:cubicBezTo>
                      <a:pt x="1876" y="770"/>
                      <a:pt x="1871" y="769"/>
                      <a:pt x="1866" y="769"/>
                    </a:cubicBezTo>
                    <a:moveTo>
                      <a:pt x="2135" y="757"/>
                    </a:moveTo>
                    <a:cubicBezTo>
                      <a:pt x="2114" y="757"/>
                      <a:pt x="2094" y="760"/>
                      <a:pt x="2076" y="766"/>
                    </a:cubicBezTo>
                    <a:cubicBezTo>
                      <a:pt x="2082" y="766"/>
                      <a:pt x="2087" y="766"/>
                      <a:pt x="2093" y="766"/>
                    </a:cubicBezTo>
                    <a:cubicBezTo>
                      <a:pt x="2115" y="766"/>
                      <a:pt x="2137" y="766"/>
                      <a:pt x="2157" y="766"/>
                    </a:cubicBezTo>
                    <a:cubicBezTo>
                      <a:pt x="2159" y="764"/>
                      <a:pt x="2160" y="761"/>
                      <a:pt x="2161" y="759"/>
                    </a:cubicBezTo>
                    <a:cubicBezTo>
                      <a:pt x="2152" y="758"/>
                      <a:pt x="2143" y="757"/>
                      <a:pt x="2135" y="757"/>
                    </a:cubicBezTo>
                    <a:moveTo>
                      <a:pt x="2194" y="710"/>
                    </a:moveTo>
                    <a:cubicBezTo>
                      <a:pt x="2182" y="735"/>
                      <a:pt x="2182" y="735"/>
                      <a:pt x="2182" y="735"/>
                    </a:cubicBezTo>
                    <a:cubicBezTo>
                      <a:pt x="2190" y="728"/>
                      <a:pt x="2193" y="720"/>
                      <a:pt x="2194" y="710"/>
                    </a:cubicBezTo>
                    <a:moveTo>
                      <a:pt x="1722" y="659"/>
                    </a:moveTo>
                    <a:cubicBezTo>
                      <a:pt x="1700" y="659"/>
                      <a:pt x="1678" y="661"/>
                      <a:pt x="1655" y="665"/>
                    </a:cubicBezTo>
                    <a:cubicBezTo>
                      <a:pt x="1654" y="665"/>
                      <a:pt x="1654" y="665"/>
                      <a:pt x="1653" y="665"/>
                    </a:cubicBezTo>
                    <a:cubicBezTo>
                      <a:pt x="1652" y="665"/>
                      <a:pt x="1651" y="665"/>
                      <a:pt x="1650" y="664"/>
                    </a:cubicBezTo>
                    <a:cubicBezTo>
                      <a:pt x="1650" y="664"/>
                      <a:pt x="1649" y="665"/>
                      <a:pt x="1649" y="665"/>
                    </a:cubicBezTo>
                    <a:cubicBezTo>
                      <a:pt x="1586" y="762"/>
                      <a:pt x="1617" y="893"/>
                      <a:pt x="1618" y="897"/>
                    </a:cubicBezTo>
                    <a:cubicBezTo>
                      <a:pt x="1619" y="897"/>
                      <a:pt x="1619" y="898"/>
                      <a:pt x="1619" y="898"/>
                    </a:cubicBezTo>
                    <a:cubicBezTo>
                      <a:pt x="1622" y="903"/>
                      <a:pt x="1640" y="917"/>
                      <a:pt x="1656" y="927"/>
                    </a:cubicBezTo>
                    <a:cubicBezTo>
                      <a:pt x="1657" y="927"/>
                      <a:pt x="1658" y="929"/>
                      <a:pt x="1659" y="930"/>
                    </a:cubicBezTo>
                    <a:cubicBezTo>
                      <a:pt x="1659" y="928"/>
                      <a:pt x="1658" y="927"/>
                      <a:pt x="1658" y="925"/>
                    </a:cubicBezTo>
                    <a:cubicBezTo>
                      <a:pt x="1656" y="894"/>
                      <a:pt x="1651" y="864"/>
                      <a:pt x="1652" y="833"/>
                    </a:cubicBezTo>
                    <a:cubicBezTo>
                      <a:pt x="1653" y="790"/>
                      <a:pt x="1665" y="749"/>
                      <a:pt x="1687" y="711"/>
                    </a:cubicBezTo>
                    <a:cubicBezTo>
                      <a:pt x="1695" y="698"/>
                      <a:pt x="1705" y="689"/>
                      <a:pt x="1720" y="689"/>
                    </a:cubicBezTo>
                    <a:cubicBezTo>
                      <a:pt x="1722" y="689"/>
                      <a:pt x="1725" y="689"/>
                      <a:pt x="1728" y="690"/>
                    </a:cubicBezTo>
                    <a:cubicBezTo>
                      <a:pt x="1750" y="694"/>
                      <a:pt x="1772" y="695"/>
                      <a:pt x="1794" y="697"/>
                    </a:cubicBezTo>
                    <a:cubicBezTo>
                      <a:pt x="1865" y="706"/>
                      <a:pt x="1931" y="728"/>
                      <a:pt x="1994" y="764"/>
                    </a:cubicBezTo>
                    <a:cubicBezTo>
                      <a:pt x="2005" y="771"/>
                      <a:pt x="2017" y="777"/>
                      <a:pt x="2030" y="777"/>
                    </a:cubicBezTo>
                    <a:cubicBezTo>
                      <a:pt x="2031" y="777"/>
                      <a:pt x="2032" y="777"/>
                      <a:pt x="2033" y="777"/>
                    </a:cubicBezTo>
                    <a:cubicBezTo>
                      <a:pt x="2016" y="763"/>
                      <a:pt x="1886" y="659"/>
                      <a:pt x="1722" y="659"/>
                    </a:cubicBezTo>
                    <a:moveTo>
                      <a:pt x="403" y="634"/>
                    </a:moveTo>
                    <a:cubicBezTo>
                      <a:pt x="401" y="654"/>
                      <a:pt x="398" y="673"/>
                      <a:pt x="392" y="692"/>
                    </a:cubicBezTo>
                    <a:cubicBezTo>
                      <a:pt x="387" y="707"/>
                      <a:pt x="377" y="720"/>
                      <a:pt x="368" y="732"/>
                    </a:cubicBezTo>
                    <a:cubicBezTo>
                      <a:pt x="356" y="748"/>
                      <a:pt x="341" y="761"/>
                      <a:pt x="330" y="777"/>
                    </a:cubicBezTo>
                    <a:cubicBezTo>
                      <a:pt x="319" y="792"/>
                      <a:pt x="321" y="813"/>
                      <a:pt x="332" y="824"/>
                    </a:cubicBezTo>
                    <a:cubicBezTo>
                      <a:pt x="338" y="830"/>
                      <a:pt x="345" y="833"/>
                      <a:pt x="352" y="833"/>
                    </a:cubicBezTo>
                    <a:cubicBezTo>
                      <a:pt x="359" y="833"/>
                      <a:pt x="367" y="830"/>
                      <a:pt x="375" y="826"/>
                    </a:cubicBezTo>
                    <a:cubicBezTo>
                      <a:pt x="379" y="824"/>
                      <a:pt x="384" y="822"/>
                      <a:pt x="387" y="819"/>
                    </a:cubicBezTo>
                    <a:cubicBezTo>
                      <a:pt x="402" y="805"/>
                      <a:pt x="417" y="799"/>
                      <a:pt x="431" y="799"/>
                    </a:cubicBezTo>
                    <a:cubicBezTo>
                      <a:pt x="450" y="799"/>
                      <a:pt x="469" y="809"/>
                      <a:pt x="487" y="823"/>
                    </a:cubicBezTo>
                    <a:cubicBezTo>
                      <a:pt x="493" y="827"/>
                      <a:pt x="498" y="832"/>
                      <a:pt x="504" y="837"/>
                    </a:cubicBezTo>
                    <a:cubicBezTo>
                      <a:pt x="538" y="867"/>
                      <a:pt x="572" y="897"/>
                      <a:pt x="606" y="927"/>
                    </a:cubicBezTo>
                    <a:cubicBezTo>
                      <a:pt x="608" y="929"/>
                      <a:pt x="610" y="932"/>
                      <a:pt x="611" y="935"/>
                    </a:cubicBezTo>
                    <a:cubicBezTo>
                      <a:pt x="616" y="959"/>
                      <a:pt x="627" y="972"/>
                      <a:pt x="644" y="972"/>
                    </a:cubicBezTo>
                    <a:cubicBezTo>
                      <a:pt x="650" y="972"/>
                      <a:pt x="658" y="970"/>
                      <a:pt x="668" y="965"/>
                    </a:cubicBezTo>
                    <a:cubicBezTo>
                      <a:pt x="678" y="961"/>
                      <a:pt x="687" y="959"/>
                      <a:pt x="696" y="959"/>
                    </a:cubicBezTo>
                    <a:cubicBezTo>
                      <a:pt x="705" y="959"/>
                      <a:pt x="714" y="961"/>
                      <a:pt x="724" y="964"/>
                    </a:cubicBezTo>
                    <a:cubicBezTo>
                      <a:pt x="726" y="965"/>
                      <a:pt x="728" y="965"/>
                      <a:pt x="730" y="966"/>
                    </a:cubicBezTo>
                    <a:cubicBezTo>
                      <a:pt x="730" y="933"/>
                      <a:pt x="730" y="933"/>
                      <a:pt x="730" y="933"/>
                    </a:cubicBezTo>
                    <a:cubicBezTo>
                      <a:pt x="720" y="929"/>
                      <a:pt x="710" y="923"/>
                      <a:pt x="699" y="917"/>
                    </a:cubicBezTo>
                    <a:cubicBezTo>
                      <a:pt x="677" y="918"/>
                      <a:pt x="660" y="931"/>
                      <a:pt x="653" y="937"/>
                    </a:cubicBezTo>
                    <a:cubicBezTo>
                      <a:pt x="651" y="939"/>
                      <a:pt x="650" y="939"/>
                      <a:pt x="648" y="939"/>
                    </a:cubicBezTo>
                    <a:cubicBezTo>
                      <a:pt x="646" y="939"/>
                      <a:pt x="643" y="938"/>
                      <a:pt x="642" y="936"/>
                    </a:cubicBezTo>
                    <a:cubicBezTo>
                      <a:pt x="641" y="935"/>
                      <a:pt x="640" y="933"/>
                      <a:pt x="640" y="931"/>
                    </a:cubicBezTo>
                    <a:cubicBezTo>
                      <a:pt x="640" y="929"/>
                      <a:pt x="641" y="927"/>
                      <a:pt x="643" y="925"/>
                    </a:cubicBezTo>
                    <a:cubicBezTo>
                      <a:pt x="649" y="920"/>
                      <a:pt x="661" y="911"/>
                      <a:pt x="678" y="905"/>
                    </a:cubicBezTo>
                    <a:cubicBezTo>
                      <a:pt x="663" y="896"/>
                      <a:pt x="647" y="886"/>
                      <a:pt x="629" y="874"/>
                    </a:cubicBezTo>
                    <a:cubicBezTo>
                      <a:pt x="621" y="869"/>
                      <a:pt x="621" y="869"/>
                      <a:pt x="621" y="869"/>
                    </a:cubicBezTo>
                    <a:cubicBezTo>
                      <a:pt x="552" y="824"/>
                      <a:pt x="495" y="786"/>
                      <a:pt x="455" y="741"/>
                    </a:cubicBezTo>
                    <a:cubicBezTo>
                      <a:pt x="425" y="746"/>
                      <a:pt x="386" y="766"/>
                      <a:pt x="369" y="792"/>
                    </a:cubicBezTo>
                    <a:cubicBezTo>
                      <a:pt x="368" y="795"/>
                      <a:pt x="365" y="796"/>
                      <a:pt x="363" y="796"/>
                    </a:cubicBezTo>
                    <a:cubicBezTo>
                      <a:pt x="361" y="796"/>
                      <a:pt x="360" y="795"/>
                      <a:pt x="358" y="795"/>
                    </a:cubicBezTo>
                    <a:cubicBezTo>
                      <a:pt x="356" y="793"/>
                      <a:pt x="355" y="791"/>
                      <a:pt x="355" y="788"/>
                    </a:cubicBezTo>
                    <a:cubicBezTo>
                      <a:pt x="355" y="787"/>
                      <a:pt x="355" y="785"/>
                      <a:pt x="356" y="784"/>
                    </a:cubicBezTo>
                    <a:cubicBezTo>
                      <a:pt x="374" y="756"/>
                      <a:pt x="411" y="735"/>
                      <a:pt x="444" y="728"/>
                    </a:cubicBezTo>
                    <a:cubicBezTo>
                      <a:pt x="423" y="700"/>
                      <a:pt x="409" y="670"/>
                      <a:pt x="403" y="634"/>
                    </a:cubicBezTo>
                    <a:moveTo>
                      <a:pt x="450" y="545"/>
                    </a:moveTo>
                    <a:cubicBezTo>
                      <a:pt x="432" y="561"/>
                      <a:pt x="432" y="561"/>
                      <a:pt x="432" y="561"/>
                    </a:cubicBezTo>
                    <a:cubicBezTo>
                      <a:pt x="412" y="697"/>
                      <a:pt x="493" y="750"/>
                      <a:pt x="637" y="845"/>
                    </a:cubicBezTo>
                    <a:cubicBezTo>
                      <a:pt x="645" y="850"/>
                      <a:pt x="645" y="850"/>
                      <a:pt x="645" y="850"/>
                    </a:cubicBezTo>
                    <a:cubicBezTo>
                      <a:pt x="677" y="872"/>
                      <a:pt x="705" y="888"/>
                      <a:pt x="730" y="901"/>
                    </a:cubicBezTo>
                    <a:cubicBezTo>
                      <a:pt x="730" y="673"/>
                      <a:pt x="730" y="673"/>
                      <a:pt x="730" y="673"/>
                    </a:cubicBezTo>
                    <a:cubicBezTo>
                      <a:pt x="722" y="675"/>
                      <a:pt x="717" y="681"/>
                      <a:pt x="717" y="691"/>
                    </a:cubicBezTo>
                    <a:cubicBezTo>
                      <a:pt x="715" y="753"/>
                      <a:pt x="701" y="797"/>
                      <a:pt x="669" y="797"/>
                    </a:cubicBezTo>
                    <a:cubicBezTo>
                      <a:pt x="663" y="797"/>
                      <a:pt x="656" y="795"/>
                      <a:pt x="648" y="791"/>
                    </a:cubicBezTo>
                    <a:cubicBezTo>
                      <a:pt x="623" y="779"/>
                      <a:pt x="605" y="764"/>
                      <a:pt x="543" y="732"/>
                    </a:cubicBezTo>
                    <a:cubicBezTo>
                      <a:pt x="475" y="697"/>
                      <a:pt x="449" y="622"/>
                      <a:pt x="450" y="545"/>
                    </a:cubicBezTo>
                    <a:moveTo>
                      <a:pt x="1875" y="540"/>
                    </a:moveTo>
                    <a:cubicBezTo>
                      <a:pt x="1866" y="540"/>
                      <a:pt x="1858" y="540"/>
                      <a:pt x="1850" y="542"/>
                    </a:cubicBezTo>
                    <a:cubicBezTo>
                      <a:pt x="1841" y="551"/>
                      <a:pt x="1841" y="551"/>
                      <a:pt x="1841" y="551"/>
                    </a:cubicBezTo>
                    <a:cubicBezTo>
                      <a:pt x="1855" y="549"/>
                      <a:pt x="1869" y="548"/>
                      <a:pt x="1882" y="548"/>
                    </a:cubicBezTo>
                    <a:cubicBezTo>
                      <a:pt x="1917" y="548"/>
                      <a:pt x="1951" y="556"/>
                      <a:pt x="1984" y="568"/>
                    </a:cubicBezTo>
                    <a:cubicBezTo>
                      <a:pt x="1996" y="573"/>
                      <a:pt x="2007" y="575"/>
                      <a:pt x="2018" y="575"/>
                    </a:cubicBezTo>
                    <a:cubicBezTo>
                      <a:pt x="2021" y="575"/>
                      <a:pt x="2023" y="575"/>
                      <a:pt x="2025" y="575"/>
                    </a:cubicBezTo>
                    <a:cubicBezTo>
                      <a:pt x="1984" y="559"/>
                      <a:pt x="1923" y="540"/>
                      <a:pt x="1875" y="540"/>
                    </a:cubicBezTo>
                    <a:moveTo>
                      <a:pt x="2142" y="539"/>
                    </a:moveTo>
                    <a:cubicBezTo>
                      <a:pt x="2108" y="539"/>
                      <a:pt x="2067" y="556"/>
                      <a:pt x="2047" y="567"/>
                    </a:cubicBezTo>
                    <a:cubicBezTo>
                      <a:pt x="2049" y="568"/>
                      <a:pt x="2051" y="569"/>
                      <a:pt x="2052" y="569"/>
                    </a:cubicBezTo>
                    <a:cubicBezTo>
                      <a:pt x="2059" y="567"/>
                      <a:pt x="2067" y="564"/>
                      <a:pt x="2074" y="561"/>
                    </a:cubicBezTo>
                    <a:cubicBezTo>
                      <a:pt x="2092" y="554"/>
                      <a:pt x="2112" y="546"/>
                      <a:pt x="2131" y="546"/>
                    </a:cubicBezTo>
                    <a:cubicBezTo>
                      <a:pt x="2132" y="546"/>
                      <a:pt x="2132" y="546"/>
                      <a:pt x="2133" y="546"/>
                    </a:cubicBezTo>
                    <a:cubicBezTo>
                      <a:pt x="2181" y="547"/>
                      <a:pt x="2215" y="577"/>
                      <a:pt x="2244" y="612"/>
                    </a:cubicBezTo>
                    <a:cubicBezTo>
                      <a:pt x="2257" y="627"/>
                      <a:pt x="2269" y="643"/>
                      <a:pt x="2282" y="658"/>
                    </a:cubicBezTo>
                    <a:cubicBezTo>
                      <a:pt x="2257" y="604"/>
                      <a:pt x="2224" y="575"/>
                      <a:pt x="2198" y="559"/>
                    </a:cubicBezTo>
                    <a:cubicBezTo>
                      <a:pt x="2180" y="548"/>
                      <a:pt x="2163" y="542"/>
                      <a:pt x="2152" y="540"/>
                    </a:cubicBezTo>
                    <a:cubicBezTo>
                      <a:pt x="2149" y="539"/>
                      <a:pt x="2145" y="539"/>
                      <a:pt x="2142" y="539"/>
                    </a:cubicBezTo>
                    <a:moveTo>
                      <a:pt x="393" y="535"/>
                    </a:moveTo>
                    <a:cubicBezTo>
                      <a:pt x="392" y="535"/>
                      <a:pt x="392" y="535"/>
                      <a:pt x="391" y="535"/>
                    </a:cubicBezTo>
                    <a:cubicBezTo>
                      <a:pt x="394" y="544"/>
                      <a:pt x="398" y="551"/>
                      <a:pt x="399" y="558"/>
                    </a:cubicBezTo>
                    <a:cubicBezTo>
                      <a:pt x="400" y="563"/>
                      <a:pt x="401" y="568"/>
                      <a:pt x="402" y="574"/>
                    </a:cubicBezTo>
                    <a:cubicBezTo>
                      <a:pt x="402" y="566"/>
                      <a:pt x="403" y="559"/>
                      <a:pt x="404" y="552"/>
                    </a:cubicBezTo>
                    <a:cubicBezTo>
                      <a:pt x="405" y="550"/>
                      <a:pt x="405" y="550"/>
                      <a:pt x="405" y="550"/>
                    </a:cubicBezTo>
                    <a:cubicBezTo>
                      <a:pt x="394" y="535"/>
                      <a:pt x="394" y="535"/>
                      <a:pt x="394" y="535"/>
                    </a:cubicBezTo>
                    <a:cubicBezTo>
                      <a:pt x="394" y="535"/>
                      <a:pt x="393" y="535"/>
                      <a:pt x="393" y="535"/>
                    </a:cubicBezTo>
                    <a:moveTo>
                      <a:pt x="1584" y="528"/>
                    </a:moveTo>
                    <a:cubicBezTo>
                      <a:pt x="1574" y="530"/>
                      <a:pt x="1557" y="533"/>
                      <a:pt x="1537" y="533"/>
                    </a:cubicBezTo>
                    <a:cubicBezTo>
                      <a:pt x="1544" y="540"/>
                      <a:pt x="1549" y="543"/>
                      <a:pt x="1554" y="553"/>
                    </a:cubicBezTo>
                    <a:cubicBezTo>
                      <a:pt x="1561" y="565"/>
                      <a:pt x="1566" y="578"/>
                      <a:pt x="1570" y="592"/>
                    </a:cubicBezTo>
                    <a:cubicBezTo>
                      <a:pt x="1577" y="615"/>
                      <a:pt x="1581" y="640"/>
                      <a:pt x="1581" y="664"/>
                    </a:cubicBezTo>
                    <a:cubicBezTo>
                      <a:pt x="1584" y="672"/>
                      <a:pt x="1584" y="680"/>
                      <a:pt x="1581" y="690"/>
                    </a:cubicBezTo>
                    <a:cubicBezTo>
                      <a:pt x="1560" y="756"/>
                      <a:pt x="1542" y="823"/>
                      <a:pt x="1549" y="893"/>
                    </a:cubicBezTo>
                    <a:cubicBezTo>
                      <a:pt x="1550" y="903"/>
                      <a:pt x="1550" y="914"/>
                      <a:pt x="1549" y="925"/>
                    </a:cubicBezTo>
                    <a:cubicBezTo>
                      <a:pt x="1550" y="923"/>
                      <a:pt x="1551" y="921"/>
                      <a:pt x="1553" y="920"/>
                    </a:cubicBezTo>
                    <a:cubicBezTo>
                      <a:pt x="1602" y="895"/>
                      <a:pt x="1602" y="895"/>
                      <a:pt x="1602" y="895"/>
                    </a:cubicBezTo>
                    <a:cubicBezTo>
                      <a:pt x="1596" y="867"/>
                      <a:pt x="1576" y="753"/>
                      <a:pt x="1633" y="661"/>
                    </a:cubicBezTo>
                    <a:cubicBezTo>
                      <a:pt x="1622" y="646"/>
                      <a:pt x="1588" y="592"/>
                      <a:pt x="1584" y="528"/>
                    </a:cubicBezTo>
                    <a:moveTo>
                      <a:pt x="1829" y="527"/>
                    </a:moveTo>
                    <a:cubicBezTo>
                      <a:pt x="1830" y="532"/>
                      <a:pt x="1830" y="536"/>
                      <a:pt x="1830" y="541"/>
                    </a:cubicBezTo>
                    <a:cubicBezTo>
                      <a:pt x="1836" y="535"/>
                      <a:pt x="1836" y="535"/>
                      <a:pt x="1836" y="535"/>
                    </a:cubicBezTo>
                    <a:cubicBezTo>
                      <a:pt x="1829" y="527"/>
                      <a:pt x="1829" y="527"/>
                      <a:pt x="1829" y="527"/>
                    </a:cubicBezTo>
                    <a:moveTo>
                      <a:pt x="240" y="523"/>
                    </a:moveTo>
                    <a:cubicBezTo>
                      <a:pt x="192" y="567"/>
                      <a:pt x="159" y="621"/>
                      <a:pt x="145" y="686"/>
                    </a:cubicBezTo>
                    <a:cubicBezTo>
                      <a:pt x="142" y="702"/>
                      <a:pt x="134" y="710"/>
                      <a:pt x="113" y="712"/>
                    </a:cubicBezTo>
                    <a:cubicBezTo>
                      <a:pt x="112" y="712"/>
                      <a:pt x="111" y="712"/>
                      <a:pt x="110" y="712"/>
                    </a:cubicBezTo>
                    <a:cubicBezTo>
                      <a:pt x="95" y="712"/>
                      <a:pt x="87" y="700"/>
                      <a:pt x="84" y="686"/>
                    </a:cubicBezTo>
                    <a:cubicBezTo>
                      <a:pt x="78" y="656"/>
                      <a:pt x="79" y="627"/>
                      <a:pt x="93" y="599"/>
                    </a:cubicBezTo>
                    <a:cubicBezTo>
                      <a:pt x="95" y="595"/>
                      <a:pt x="97" y="591"/>
                      <a:pt x="98" y="586"/>
                    </a:cubicBezTo>
                    <a:cubicBezTo>
                      <a:pt x="97" y="586"/>
                      <a:pt x="95" y="585"/>
                      <a:pt x="94" y="584"/>
                    </a:cubicBezTo>
                    <a:cubicBezTo>
                      <a:pt x="46" y="656"/>
                      <a:pt x="49" y="740"/>
                      <a:pt x="52" y="768"/>
                    </a:cubicBezTo>
                    <a:cubicBezTo>
                      <a:pt x="63" y="761"/>
                      <a:pt x="78" y="754"/>
                      <a:pt x="93" y="747"/>
                    </a:cubicBezTo>
                    <a:cubicBezTo>
                      <a:pt x="97" y="745"/>
                      <a:pt x="102" y="743"/>
                      <a:pt x="106" y="741"/>
                    </a:cubicBezTo>
                    <a:cubicBezTo>
                      <a:pt x="107" y="741"/>
                      <a:pt x="108" y="741"/>
                      <a:pt x="109" y="741"/>
                    </a:cubicBezTo>
                    <a:cubicBezTo>
                      <a:pt x="112" y="741"/>
                      <a:pt x="115" y="742"/>
                      <a:pt x="117" y="745"/>
                    </a:cubicBezTo>
                    <a:cubicBezTo>
                      <a:pt x="118" y="749"/>
                      <a:pt x="117" y="754"/>
                      <a:pt x="113" y="755"/>
                    </a:cubicBezTo>
                    <a:cubicBezTo>
                      <a:pt x="108" y="758"/>
                      <a:pt x="104" y="760"/>
                      <a:pt x="99" y="762"/>
                    </a:cubicBezTo>
                    <a:cubicBezTo>
                      <a:pt x="79" y="770"/>
                      <a:pt x="63" y="778"/>
                      <a:pt x="52" y="788"/>
                    </a:cubicBezTo>
                    <a:cubicBezTo>
                      <a:pt x="52" y="788"/>
                      <a:pt x="51" y="788"/>
                      <a:pt x="51" y="788"/>
                    </a:cubicBezTo>
                    <a:cubicBezTo>
                      <a:pt x="0" y="878"/>
                      <a:pt x="36" y="961"/>
                      <a:pt x="37" y="962"/>
                    </a:cubicBezTo>
                    <a:cubicBezTo>
                      <a:pt x="38" y="964"/>
                      <a:pt x="38" y="967"/>
                      <a:pt x="38" y="970"/>
                    </a:cubicBezTo>
                    <a:cubicBezTo>
                      <a:pt x="29" y="1014"/>
                      <a:pt x="29" y="1050"/>
                      <a:pt x="34" y="1080"/>
                    </a:cubicBezTo>
                    <a:cubicBezTo>
                      <a:pt x="42" y="1104"/>
                      <a:pt x="50" y="1128"/>
                      <a:pt x="59" y="1151"/>
                    </a:cubicBezTo>
                    <a:cubicBezTo>
                      <a:pt x="77" y="1184"/>
                      <a:pt x="98" y="1199"/>
                      <a:pt x="100" y="1200"/>
                    </a:cubicBezTo>
                    <a:cubicBezTo>
                      <a:pt x="104" y="1202"/>
                      <a:pt x="106" y="1206"/>
                      <a:pt x="106" y="1211"/>
                    </a:cubicBezTo>
                    <a:cubicBezTo>
                      <a:pt x="115" y="1336"/>
                      <a:pt x="255" y="1362"/>
                      <a:pt x="260" y="1364"/>
                    </a:cubicBezTo>
                    <a:cubicBezTo>
                      <a:pt x="261" y="1364"/>
                      <a:pt x="262" y="1364"/>
                      <a:pt x="262" y="1364"/>
                    </a:cubicBezTo>
                    <a:cubicBezTo>
                      <a:pt x="263" y="1352"/>
                      <a:pt x="267" y="1340"/>
                      <a:pt x="270" y="1330"/>
                    </a:cubicBezTo>
                    <a:cubicBezTo>
                      <a:pt x="271" y="1327"/>
                      <a:pt x="274" y="1325"/>
                      <a:pt x="277" y="1325"/>
                    </a:cubicBezTo>
                    <a:cubicBezTo>
                      <a:pt x="278" y="1325"/>
                      <a:pt x="279" y="1325"/>
                      <a:pt x="279" y="1325"/>
                    </a:cubicBezTo>
                    <a:cubicBezTo>
                      <a:pt x="284" y="1326"/>
                      <a:pt x="286" y="1331"/>
                      <a:pt x="285" y="1335"/>
                    </a:cubicBezTo>
                    <a:cubicBezTo>
                      <a:pt x="278" y="1356"/>
                      <a:pt x="277" y="1369"/>
                      <a:pt x="278" y="1377"/>
                    </a:cubicBezTo>
                    <a:cubicBezTo>
                      <a:pt x="363" y="1460"/>
                      <a:pt x="482" y="1493"/>
                      <a:pt x="527" y="1506"/>
                    </a:cubicBezTo>
                    <a:cubicBezTo>
                      <a:pt x="543" y="1510"/>
                      <a:pt x="548" y="1512"/>
                      <a:pt x="552" y="1514"/>
                    </a:cubicBezTo>
                    <a:cubicBezTo>
                      <a:pt x="669" y="1591"/>
                      <a:pt x="820" y="1598"/>
                      <a:pt x="869" y="1598"/>
                    </a:cubicBezTo>
                    <a:cubicBezTo>
                      <a:pt x="866" y="1594"/>
                      <a:pt x="863" y="1589"/>
                      <a:pt x="860" y="1585"/>
                    </a:cubicBezTo>
                    <a:cubicBezTo>
                      <a:pt x="858" y="1581"/>
                      <a:pt x="859" y="1576"/>
                      <a:pt x="863" y="1574"/>
                    </a:cubicBezTo>
                    <a:cubicBezTo>
                      <a:pt x="864" y="1573"/>
                      <a:pt x="866" y="1573"/>
                      <a:pt x="867" y="1573"/>
                    </a:cubicBezTo>
                    <a:cubicBezTo>
                      <a:pt x="870" y="1573"/>
                      <a:pt x="872" y="1574"/>
                      <a:pt x="874" y="1577"/>
                    </a:cubicBezTo>
                    <a:cubicBezTo>
                      <a:pt x="878" y="1584"/>
                      <a:pt x="883" y="1592"/>
                      <a:pt x="890" y="1599"/>
                    </a:cubicBezTo>
                    <a:cubicBezTo>
                      <a:pt x="891" y="1599"/>
                      <a:pt x="892" y="1600"/>
                      <a:pt x="894" y="1600"/>
                    </a:cubicBezTo>
                    <a:cubicBezTo>
                      <a:pt x="981" y="1656"/>
                      <a:pt x="1084" y="1668"/>
                      <a:pt x="1159" y="1668"/>
                    </a:cubicBezTo>
                    <a:cubicBezTo>
                      <a:pt x="1208" y="1668"/>
                      <a:pt x="1245" y="1663"/>
                      <a:pt x="1259" y="1661"/>
                    </a:cubicBezTo>
                    <a:cubicBezTo>
                      <a:pt x="1254" y="1648"/>
                      <a:pt x="1251" y="1634"/>
                      <a:pt x="1255" y="1618"/>
                    </a:cubicBezTo>
                    <a:cubicBezTo>
                      <a:pt x="1256" y="1615"/>
                      <a:pt x="1259" y="1612"/>
                      <a:pt x="1262" y="1612"/>
                    </a:cubicBezTo>
                    <a:cubicBezTo>
                      <a:pt x="1263" y="1612"/>
                      <a:pt x="1264" y="1612"/>
                      <a:pt x="1264" y="1613"/>
                    </a:cubicBezTo>
                    <a:cubicBezTo>
                      <a:pt x="1268" y="1614"/>
                      <a:pt x="1271" y="1618"/>
                      <a:pt x="1270" y="1622"/>
                    </a:cubicBezTo>
                    <a:cubicBezTo>
                      <a:pt x="1266" y="1637"/>
                      <a:pt x="1271" y="1651"/>
                      <a:pt x="1278" y="1664"/>
                    </a:cubicBezTo>
                    <a:cubicBezTo>
                      <a:pt x="1278" y="1665"/>
                      <a:pt x="1279" y="1665"/>
                      <a:pt x="1279" y="1666"/>
                    </a:cubicBezTo>
                    <a:cubicBezTo>
                      <a:pt x="1279" y="1666"/>
                      <a:pt x="1291" y="1681"/>
                      <a:pt x="1325" y="1693"/>
                    </a:cubicBezTo>
                    <a:cubicBezTo>
                      <a:pt x="1344" y="1700"/>
                      <a:pt x="1373" y="1706"/>
                      <a:pt x="1415" y="1706"/>
                    </a:cubicBezTo>
                    <a:cubicBezTo>
                      <a:pt x="1442" y="1706"/>
                      <a:pt x="1474" y="1703"/>
                      <a:pt x="1512" y="1697"/>
                    </a:cubicBezTo>
                    <a:cubicBezTo>
                      <a:pt x="1513" y="1697"/>
                      <a:pt x="1514" y="1697"/>
                      <a:pt x="1515" y="1696"/>
                    </a:cubicBezTo>
                    <a:cubicBezTo>
                      <a:pt x="1563" y="1666"/>
                      <a:pt x="1578" y="1606"/>
                      <a:pt x="1578" y="1605"/>
                    </a:cubicBezTo>
                    <a:cubicBezTo>
                      <a:pt x="1578" y="1604"/>
                      <a:pt x="1578" y="1604"/>
                      <a:pt x="1578" y="1604"/>
                    </a:cubicBezTo>
                    <a:cubicBezTo>
                      <a:pt x="1579" y="1602"/>
                      <a:pt x="1579" y="1602"/>
                      <a:pt x="1579" y="1602"/>
                    </a:cubicBezTo>
                    <a:cubicBezTo>
                      <a:pt x="1619" y="1546"/>
                      <a:pt x="1621" y="1454"/>
                      <a:pt x="1613" y="1410"/>
                    </a:cubicBezTo>
                    <a:cubicBezTo>
                      <a:pt x="1603" y="1405"/>
                      <a:pt x="1592" y="1400"/>
                      <a:pt x="1580" y="1394"/>
                    </a:cubicBezTo>
                    <a:cubicBezTo>
                      <a:pt x="1563" y="1385"/>
                      <a:pt x="1545" y="1376"/>
                      <a:pt x="1528" y="1366"/>
                    </a:cubicBezTo>
                    <a:cubicBezTo>
                      <a:pt x="1530" y="1395"/>
                      <a:pt x="1528" y="1423"/>
                      <a:pt x="1527" y="1452"/>
                    </a:cubicBezTo>
                    <a:cubicBezTo>
                      <a:pt x="1525" y="1479"/>
                      <a:pt x="1523" y="1507"/>
                      <a:pt x="1512" y="1532"/>
                    </a:cubicBezTo>
                    <a:cubicBezTo>
                      <a:pt x="1511" y="1534"/>
                      <a:pt x="1511" y="1535"/>
                      <a:pt x="1510" y="1536"/>
                    </a:cubicBezTo>
                    <a:cubicBezTo>
                      <a:pt x="1511" y="1547"/>
                      <a:pt x="1508" y="1553"/>
                      <a:pt x="1498" y="1559"/>
                    </a:cubicBezTo>
                    <a:cubicBezTo>
                      <a:pt x="1497" y="1562"/>
                      <a:pt x="1496" y="1564"/>
                      <a:pt x="1495" y="1566"/>
                    </a:cubicBezTo>
                    <a:cubicBezTo>
                      <a:pt x="1492" y="1572"/>
                      <a:pt x="1485" y="1575"/>
                      <a:pt x="1478" y="1575"/>
                    </a:cubicBezTo>
                    <a:cubicBezTo>
                      <a:pt x="1477" y="1575"/>
                      <a:pt x="1476" y="1575"/>
                      <a:pt x="1475" y="1575"/>
                    </a:cubicBezTo>
                    <a:cubicBezTo>
                      <a:pt x="1471" y="1575"/>
                      <a:pt x="1468" y="1573"/>
                      <a:pt x="1466" y="1572"/>
                    </a:cubicBezTo>
                    <a:cubicBezTo>
                      <a:pt x="1466" y="1572"/>
                      <a:pt x="1465" y="1572"/>
                      <a:pt x="1464" y="1572"/>
                    </a:cubicBezTo>
                    <a:cubicBezTo>
                      <a:pt x="1462" y="1573"/>
                      <a:pt x="1460" y="1573"/>
                      <a:pt x="1459" y="1573"/>
                    </a:cubicBezTo>
                    <a:cubicBezTo>
                      <a:pt x="1453" y="1573"/>
                      <a:pt x="1449" y="1569"/>
                      <a:pt x="1446" y="1561"/>
                    </a:cubicBezTo>
                    <a:cubicBezTo>
                      <a:pt x="1441" y="1543"/>
                      <a:pt x="1435" y="1526"/>
                      <a:pt x="1426" y="1509"/>
                    </a:cubicBezTo>
                    <a:cubicBezTo>
                      <a:pt x="1420" y="1497"/>
                      <a:pt x="1422" y="1490"/>
                      <a:pt x="1432" y="1482"/>
                    </a:cubicBezTo>
                    <a:cubicBezTo>
                      <a:pt x="1442" y="1474"/>
                      <a:pt x="1450" y="1464"/>
                      <a:pt x="1443" y="1450"/>
                    </a:cubicBezTo>
                    <a:cubicBezTo>
                      <a:pt x="1438" y="1439"/>
                      <a:pt x="1430" y="1435"/>
                      <a:pt x="1420" y="1435"/>
                    </a:cubicBezTo>
                    <a:cubicBezTo>
                      <a:pt x="1417" y="1435"/>
                      <a:pt x="1414" y="1435"/>
                      <a:pt x="1410" y="1436"/>
                    </a:cubicBezTo>
                    <a:cubicBezTo>
                      <a:pt x="1401" y="1438"/>
                      <a:pt x="1392" y="1439"/>
                      <a:pt x="1383" y="1439"/>
                    </a:cubicBezTo>
                    <a:cubicBezTo>
                      <a:pt x="1364" y="1439"/>
                      <a:pt x="1346" y="1434"/>
                      <a:pt x="1328" y="1425"/>
                    </a:cubicBezTo>
                    <a:cubicBezTo>
                      <a:pt x="1319" y="1420"/>
                      <a:pt x="1308" y="1417"/>
                      <a:pt x="1298" y="1413"/>
                    </a:cubicBezTo>
                    <a:cubicBezTo>
                      <a:pt x="1286" y="1408"/>
                      <a:pt x="1274" y="1403"/>
                      <a:pt x="1262" y="1397"/>
                    </a:cubicBezTo>
                    <a:cubicBezTo>
                      <a:pt x="1257" y="1396"/>
                      <a:pt x="1251" y="1395"/>
                      <a:pt x="1246" y="1394"/>
                    </a:cubicBezTo>
                    <a:cubicBezTo>
                      <a:pt x="1241" y="1393"/>
                      <a:pt x="1237" y="1393"/>
                      <a:pt x="1233" y="1393"/>
                    </a:cubicBezTo>
                    <a:cubicBezTo>
                      <a:pt x="1230" y="1393"/>
                      <a:pt x="1227" y="1393"/>
                      <a:pt x="1223" y="1393"/>
                    </a:cubicBezTo>
                    <a:cubicBezTo>
                      <a:pt x="1220" y="1393"/>
                      <a:pt x="1217" y="1393"/>
                      <a:pt x="1214" y="1393"/>
                    </a:cubicBezTo>
                    <a:cubicBezTo>
                      <a:pt x="1213" y="1393"/>
                      <a:pt x="1212" y="1393"/>
                      <a:pt x="1212" y="1393"/>
                    </a:cubicBezTo>
                    <a:cubicBezTo>
                      <a:pt x="1211" y="1393"/>
                      <a:pt x="1210" y="1393"/>
                      <a:pt x="1209" y="1393"/>
                    </a:cubicBezTo>
                    <a:cubicBezTo>
                      <a:pt x="1207" y="1393"/>
                      <a:pt x="1204" y="1393"/>
                      <a:pt x="1202" y="1393"/>
                    </a:cubicBezTo>
                    <a:cubicBezTo>
                      <a:pt x="1199" y="1393"/>
                      <a:pt x="1197" y="1393"/>
                      <a:pt x="1194" y="1393"/>
                    </a:cubicBezTo>
                    <a:cubicBezTo>
                      <a:pt x="1238" y="1470"/>
                      <a:pt x="1340" y="1483"/>
                      <a:pt x="1354" y="1485"/>
                    </a:cubicBezTo>
                    <a:cubicBezTo>
                      <a:pt x="1387" y="1473"/>
                      <a:pt x="1387" y="1473"/>
                      <a:pt x="1387" y="1473"/>
                    </a:cubicBezTo>
                    <a:cubicBezTo>
                      <a:pt x="1388" y="1472"/>
                      <a:pt x="1389" y="1472"/>
                      <a:pt x="1390" y="1472"/>
                    </a:cubicBezTo>
                    <a:cubicBezTo>
                      <a:pt x="1393" y="1472"/>
                      <a:pt x="1396" y="1474"/>
                      <a:pt x="1397" y="1477"/>
                    </a:cubicBezTo>
                    <a:cubicBezTo>
                      <a:pt x="1399" y="1481"/>
                      <a:pt x="1396" y="1486"/>
                      <a:pt x="1392" y="1487"/>
                    </a:cubicBezTo>
                    <a:cubicBezTo>
                      <a:pt x="1364" y="1498"/>
                      <a:pt x="1364" y="1498"/>
                      <a:pt x="1364" y="1498"/>
                    </a:cubicBezTo>
                    <a:cubicBezTo>
                      <a:pt x="1406" y="1529"/>
                      <a:pt x="1430" y="1590"/>
                      <a:pt x="1430" y="1619"/>
                    </a:cubicBezTo>
                    <a:cubicBezTo>
                      <a:pt x="1429" y="1623"/>
                      <a:pt x="1426" y="1626"/>
                      <a:pt x="1422" y="1626"/>
                    </a:cubicBezTo>
                    <a:cubicBezTo>
                      <a:pt x="1422" y="1626"/>
                      <a:pt x="1422" y="1626"/>
                      <a:pt x="1422" y="1626"/>
                    </a:cubicBezTo>
                    <a:cubicBezTo>
                      <a:pt x="1417" y="1626"/>
                      <a:pt x="1414" y="1623"/>
                      <a:pt x="1414" y="1619"/>
                    </a:cubicBezTo>
                    <a:cubicBezTo>
                      <a:pt x="1414" y="1605"/>
                      <a:pt x="1407" y="1580"/>
                      <a:pt x="1392" y="1555"/>
                    </a:cubicBezTo>
                    <a:cubicBezTo>
                      <a:pt x="1393" y="1556"/>
                      <a:pt x="1393" y="1558"/>
                      <a:pt x="1393" y="1559"/>
                    </a:cubicBezTo>
                    <a:cubicBezTo>
                      <a:pt x="1394" y="1578"/>
                      <a:pt x="1391" y="1598"/>
                      <a:pt x="1388" y="1617"/>
                    </a:cubicBezTo>
                    <a:cubicBezTo>
                      <a:pt x="1387" y="1621"/>
                      <a:pt x="1379" y="1628"/>
                      <a:pt x="1374" y="1628"/>
                    </a:cubicBezTo>
                    <a:cubicBezTo>
                      <a:pt x="1374" y="1628"/>
                      <a:pt x="1374" y="1628"/>
                      <a:pt x="1373" y="1628"/>
                    </a:cubicBezTo>
                    <a:cubicBezTo>
                      <a:pt x="1352" y="1625"/>
                      <a:pt x="1331" y="1622"/>
                      <a:pt x="1311" y="1616"/>
                    </a:cubicBezTo>
                    <a:cubicBezTo>
                      <a:pt x="1300" y="1612"/>
                      <a:pt x="1290" y="1602"/>
                      <a:pt x="1283" y="1592"/>
                    </a:cubicBezTo>
                    <a:cubicBezTo>
                      <a:pt x="1275" y="1581"/>
                      <a:pt x="1266" y="1575"/>
                      <a:pt x="1256" y="1575"/>
                    </a:cubicBezTo>
                    <a:cubicBezTo>
                      <a:pt x="1250" y="1575"/>
                      <a:pt x="1243" y="1577"/>
                      <a:pt x="1236" y="1581"/>
                    </a:cubicBezTo>
                    <a:cubicBezTo>
                      <a:pt x="1229" y="1586"/>
                      <a:pt x="1223" y="1588"/>
                      <a:pt x="1216" y="1588"/>
                    </a:cubicBezTo>
                    <a:cubicBezTo>
                      <a:pt x="1211" y="1588"/>
                      <a:pt x="1205" y="1587"/>
                      <a:pt x="1199" y="1585"/>
                    </a:cubicBezTo>
                    <a:cubicBezTo>
                      <a:pt x="1190" y="1581"/>
                      <a:pt x="1182" y="1577"/>
                      <a:pt x="1173" y="1573"/>
                    </a:cubicBezTo>
                    <a:cubicBezTo>
                      <a:pt x="1144" y="1560"/>
                      <a:pt x="1143" y="1556"/>
                      <a:pt x="1153" y="1526"/>
                    </a:cubicBezTo>
                    <a:cubicBezTo>
                      <a:pt x="1161" y="1502"/>
                      <a:pt x="1150" y="1486"/>
                      <a:pt x="1126" y="1486"/>
                    </a:cubicBezTo>
                    <a:cubicBezTo>
                      <a:pt x="1125" y="1486"/>
                      <a:pt x="1124" y="1486"/>
                      <a:pt x="1122" y="1486"/>
                    </a:cubicBezTo>
                    <a:cubicBezTo>
                      <a:pt x="1116" y="1486"/>
                      <a:pt x="1110" y="1489"/>
                      <a:pt x="1103" y="1489"/>
                    </a:cubicBezTo>
                    <a:cubicBezTo>
                      <a:pt x="1096" y="1490"/>
                      <a:pt x="1089" y="1491"/>
                      <a:pt x="1082" y="1491"/>
                    </a:cubicBezTo>
                    <a:cubicBezTo>
                      <a:pt x="1078" y="1491"/>
                      <a:pt x="1074" y="1490"/>
                      <a:pt x="1070" y="1489"/>
                    </a:cubicBezTo>
                    <a:cubicBezTo>
                      <a:pt x="1053" y="1483"/>
                      <a:pt x="1034" y="1476"/>
                      <a:pt x="1019" y="1465"/>
                    </a:cubicBezTo>
                    <a:cubicBezTo>
                      <a:pt x="1000" y="1451"/>
                      <a:pt x="978" y="1443"/>
                      <a:pt x="955" y="1443"/>
                    </a:cubicBezTo>
                    <a:cubicBezTo>
                      <a:pt x="951" y="1443"/>
                      <a:pt x="947" y="1443"/>
                      <a:pt x="943" y="1443"/>
                    </a:cubicBezTo>
                    <a:cubicBezTo>
                      <a:pt x="936" y="1443"/>
                      <a:pt x="930" y="1443"/>
                      <a:pt x="924" y="1443"/>
                    </a:cubicBezTo>
                    <a:cubicBezTo>
                      <a:pt x="917" y="1443"/>
                      <a:pt x="911" y="1443"/>
                      <a:pt x="905" y="1443"/>
                    </a:cubicBezTo>
                    <a:cubicBezTo>
                      <a:pt x="893" y="1443"/>
                      <a:pt x="882" y="1443"/>
                      <a:pt x="871" y="1441"/>
                    </a:cubicBezTo>
                    <a:cubicBezTo>
                      <a:pt x="760" y="1428"/>
                      <a:pt x="661" y="1386"/>
                      <a:pt x="576" y="1313"/>
                    </a:cubicBezTo>
                    <a:cubicBezTo>
                      <a:pt x="550" y="1291"/>
                      <a:pt x="528" y="1266"/>
                      <a:pt x="527" y="1227"/>
                    </a:cubicBezTo>
                    <a:cubicBezTo>
                      <a:pt x="526" y="1205"/>
                      <a:pt x="512" y="1193"/>
                      <a:pt x="495" y="1193"/>
                    </a:cubicBezTo>
                    <a:cubicBezTo>
                      <a:pt x="486" y="1193"/>
                      <a:pt x="476" y="1196"/>
                      <a:pt x="467" y="1203"/>
                    </a:cubicBezTo>
                    <a:cubicBezTo>
                      <a:pt x="455" y="1214"/>
                      <a:pt x="444" y="1226"/>
                      <a:pt x="432" y="1237"/>
                    </a:cubicBezTo>
                    <a:cubicBezTo>
                      <a:pt x="429" y="1240"/>
                      <a:pt x="423" y="1243"/>
                      <a:pt x="419" y="1243"/>
                    </a:cubicBezTo>
                    <a:cubicBezTo>
                      <a:pt x="419" y="1243"/>
                      <a:pt x="418" y="1243"/>
                      <a:pt x="418" y="1242"/>
                    </a:cubicBezTo>
                    <a:cubicBezTo>
                      <a:pt x="382" y="1224"/>
                      <a:pt x="342" y="1210"/>
                      <a:pt x="313" y="1183"/>
                    </a:cubicBezTo>
                    <a:cubicBezTo>
                      <a:pt x="260" y="1135"/>
                      <a:pt x="224" y="1075"/>
                      <a:pt x="225" y="999"/>
                    </a:cubicBezTo>
                    <a:cubicBezTo>
                      <a:pt x="225" y="977"/>
                      <a:pt x="217" y="954"/>
                      <a:pt x="232" y="933"/>
                    </a:cubicBezTo>
                    <a:cubicBezTo>
                      <a:pt x="239" y="935"/>
                      <a:pt x="244" y="936"/>
                      <a:pt x="247" y="936"/>
                    </a:cubicBezTo>
                    <a:cubicBezTo>
                      <a:pt x="262" y="919"/>
                      <a:pt x="275" y="903"/>
                      <a:pt x="289" y="887"/>
                    </a:cubicBezTo>
                    <a:cubicBezTo>
                      <a:pt x="284" y="881"/>
                      <a:pt x="278" y="874"/>
                      <a:pt x="273" y="867"/>
                    </a:cubicBezTo>
                    <a:cubicBezTo>
                      <a:pt x="252" y="836"/>
                      <a:pt x="231" y="805"/>
                      <a:pt x="232" y="766"/>
                    </a:cubicBezTo>
                    <a:cubicBezTo>
                      <a:pt x="235" y="709"/>
                      <a:pt x="226" y="652"/>
                      <a:pt x="249" y="597"/>
                    </a:cubicBezTo>
                    <a:cubicBezTo>
                      <a:pt x="254" y="584"/>
                      <a:pt x="257" y="572"/>
                      <a:pt x="268" y="566"/>
                    </a:cubicBezTo>
                    <a:cubicBezTo>
                      <a:pt x="272" y="563"/>
                      <a:pt x="276" y="562"/>
                      <a:pt x="280" y="561"/>
                    </a:cubicBezTo>
                    <a:cubicBezTo>
                      <a:pt x="255" y="563"/>
                      <a:pt x="255" y="563"/>
                      <a:pt x="255" y="563"/>
                    </a:cubicBezTo>
                    <a:cubicBezTo>
                      <a:pt x="175" y="661"/>
                      <a:pt x="185" y="779"/>
                      <a:pt x="197" y="817"/>
                    </a:cubicBezTo>
                    <a:cubicBezTo>
                      <a:pt x="198" y="818"/>
                      <a:pt x="198" y="818"/>
                      <a:pt x="198" y="818"/>
                    </a:cubicBezTo>
                    <a:cubicBezTo>
                      <a:pt x="198" y="819"/>
                      <a:pt x="198" y="819"/>
                      <a:pt x="198" y="820"/>
                    </a:cubicBezTo>
                    <a:cubicBezTo>
                      <a:pt x="199" y="822"/>
                      <a:pt x="200" y="823"/>
                      <a:pt x="200" y="825"/>
                    </a:cubicBezTo>
                    <a:cubicBezTo>
                      <a:pt x="201" y="826"/>
                      <a:pt x="201" y="826"/>
                      <a:pt x="201" y="827"/>
                    </a:cubicBezTo>
                    <a:cubicBezTo>
                      <a:pt x="211" y="853"/>
                      <a:pt x="228" y="862"/>
                      <a:pt x="232" y="864"/>
                    </a:cubicBezTo>
                    <a:cubicBezTo>
                      <a:pt x="235" y="865"/>
                      <a:pt x="236" y="868"/>
                      <a:pt x="236" y="871"/>
                    </a:cubicBezTo>
                    <a:cubicBezTo>
                      <a:pt x="236" y="872"/>
                      <a:pt x="236" y="873"/>
                      <a:pt x="235" y="874"/>
                    </a:cubicBezTo>
                    <a:cubicBezTo>
                      <a:pt x="234" y="877"/>
                      <a:pt x="231" y="879"/>
                      <a:pt x="228" y="879"/>
                    </a:cubicBezTo>
                    <a:cubicBezTo>
                      <a:pt x="227" y="879"/>
                      <a:pt x="226" y="878"/>
                      <a:pt x="225" y="878"/>
                    </a:cubicBezTo>
                    <a:cubicBezTo>
                      <a:pt x="220" y="875"/>
                      <a:pt x="205" y="867"/>
                      <a:pt x="194" y="847"/>
                    </a:cubicBezTo>
                    <a:cubicBezTo>
                      <a:pt x="188" y="861"/>
                      <a:pt x="179" y="887"/>
                      <a:pt x="174" y="923"/>
                    </a:cubicBezTo>
                    <a:cubicBezTo>
                      <a:pt x="167" y="971"/>
                      <a:pt x="166" y="1047"/>
                      <a:pt x="200" y="1134"/>
                    </a:cubicBezTo>
                    <a:cubicBezTo>
                      <a:pt x="234" y="1217"/>
                      <a:pt x="307" y="1265"/>
                      <a:pt x="362" y="1290"/>
                    </a:cubicBezTo>
                    <a:cubicBezTo>
                      <a:pt x="403" y="1308"/>
                      <a:pt x="441" y="1317"/>
                      <a:pt x="461" y="1321"/>
                    </a:cubicBezTo>
                    <a:cubicBezTo>
                      <a:pt x="456" y="1310"/>
                      <a:pt x="453" y="1298"/>
                      <a:pt x="453" y="1285"/>
                    </a:cubicBezTo>
                    <a:cubicBezTo>
                      <a:pt x="453" y="1283"/>
                      <a:pt x="453" y="1280"/>
                      <a:pt x="454" y="1278"/>
                    </a:cubicBezTo>
                    <a:cubicBezTo>
                      <a:pt x="455" y="1253"/>
                      <a:pt x="468" y="1231"/>
                      <a:pt x="489" y="1217"/>
                    </a:cubicBezTo>
                    <a:cubicBezTo>
                      <a:pt x="490" y="1216"/>
                      <a:pt x="491" y="1216"/>
                      <a:pt x="493" y="1216"/>
                    </a:cubicBezTo>
                    <a:cubicBezTo>
                      <a:pt x="495" y="1216"/>
                      <a:pt x="498" y="1217"/>
                      <a:pt x="499" y="1220"/>
                    </a:cubicBezTo>
                    <a:cubicBezTo>
                      <a:pt x="500" y="1221"/>
                      <a:pt x="501" y="1222"/>
                      <a:pt x="501" y="1224"/>
                    </a:cubicBezTo>
                    <a:cubicBezTo>
                      <a:pt x="501" y="1226"/>
                      <a:pt x="499" y="1229"/>
                      <a:pt x="497" y="1230"/>
                    </a:cubicBezTo>
                    <a:cubicBezTo>
                      <a:pt x="476" y="1244"/>
                      <a:pt x="470" y="1265"/>
                      <a:pt x="469" y="1279"/>
                    </a:cubicBezTo>
                    <a:cubicBezTo>
                      <a:pt x="469" y="1281"/>
                      <a:pt x="469" y="1283"/>
                      <a:pt x="469" y="1284"/>
                    </a:cubicBezTo>
                    <a:cubicBezTo>
                      <a:pt x="469" y="1301"/>
                      <a:pt x="474" y="1316"/>
                      <a:pt x="481" y="1325"/>
                    </a:cubicBezTo>
                    <a:cubicBezTo>
                      <a:pt x="482" y="1326"/>
                      <a:pt x="483" y="1328"/>
                      <a:pt x="484" y="1329"/>
                    </a:cubicBezTo>
                    <a:cubicBezTo>
                      <a:pt x="484" y="1327"/>
                      <a:pt x="484" y="1324"/>
                      <a:pt x="484" y="1322"/>
                    </a:cubicBezTo>
                    <a:cubicBezTo>
                      <a:pt x="484" y="1322"/>
                      <a:pt x="484" y="1322"/>
                      <a:pt x="484" y="1322"/>
                    </a:cubicBezTo>
                    <a:cubicBezTo>
                      <a:pt x="484" y="1322"/>
                      <a:pt x="484" y="1322"/>
                      <a:pt x="484" y="1322"/>
                    </a:cubicBezTo>
                    <a:cubicBezTo>
                      <a:pt x="493" y="1332"/>
                      <a:pt x="501" y="1343"/>
                      <a:pt x="511" y="1355"/>
                    </a:cubicBezTo>
                    <a:cubicBezTo>
                      <a:pt x="538" y="1377"/>
                      <a:pt x="578" y="1404"/>
                      <a:pt x="640" y="1433"/>
                    </a:cubicBezTo>
                    <a:cubicBezTo>
                      <a:pt x="749" y="1486"/>
                      <a:pt x="840" y="1496"/>
                      <a:pt x="895" y="1496"/>
                    </a:cubicBezTo>
                    <a:cubicBezTo>
                      <a:pt x="930" y="1496"/>
                      <a:pt x="951" y="1492"/>
                      <a:pt x="951" y="1492"/>
                    </a:cubicBezTo>
                    <a:cubicBezTo>
                      <a:pt x="955" y="1491"/>
                      <a:pt x="955" y="1491"/>
                      <a:pt x="955" y="1491"/>
                    </a:cubicBezTo>
                    <a:cubicBezTo>
                      <a:pt x="958" y="1493"/>
                      <a:pt x="958" y="1493"/>
                      <a:pt x="958" y="1493"/>
                    </a:cubicBezTo>
                    <a:cubicBezTo>
                      <a:pt x="1016" y="1540"/>
                      <a:pt x="1066" y="1545"/>
                      <a:pt x="1084" y="1545"/>
                    </a:cubicBezTo>
                    <a:cubicBezTo>
                      <a:pt x="1086" y="1545"/>
                      <a:pt x="1087" y="1545"/>
                      <a:pt x="1088" y="1545"/>
                    </a:cubicBezTo>
                    <a:cubicBezTo>
                      <a:pt x="1093" y="1538"/>
                      <a:pt x="1104" y="1523"/>
                      <a:pt x="1109" y="1518"/>
                    </a:cubicBezTo>
                    <a:cubicBezTo>
                      <a:pt x="1110" y="1517"/>
                      <a:pt x="1112" y="1516"/>
                      <a:pt x="1114" y="1516"/>
                    </a:cubicBezTo>
                    <a:cubicBezTo>
                      <a:pt x="1116" y="1516"/>
                      <a:pt x="1118" y="1517"/>
                      <a:pt x="1120" y="1518"/>
                    </a:cubicBezTo>
                    <a:cubicBezTo>
                      <a:pt x="1123" y="1521"/>
                      <a:pt x="1123" y="1526"/>
                      <a:pt x="1120" y="1529"/>
                    </a:cubicBezTo>
                    <a:cubicBezTo>
                      <a:pt x="1117" y="1532"/>
                      <a:pt x="1110" y="1542"/>
                      <a:pt x="1104" y="1550"/>
                    </a:cubicBezTo>
                    <a:cubicBezTo>
                      <a:pt x="1126" y="1566"/>
                      <a:pt x="1126" y="1566"/>
                      <a:pt x="1126" y="1566"/>
                    </a:cubicBezTo>
                    <a:cubicBezTo>
                      <a:pt x="1128" y="1567"/>
                      <a:pt x="1129" y="1570"/>
                      <a:pt x="1129" y="1572"/>
                    </a:cubicBezTo>
                    <a:cubicBezTo>
                      <a:pt x="1129" y="1574"/>
                      <a:pt x="1129" y="1575"/>
                      <a:pt x="1128" y="1577"/>
                    </a:cubicBezTo>
                    <a:cubicBezTo>
                      <a:pt x="1126" y="1579"/>
                      <a:pt x="1124" y="1580"/>
                      <a:pt x="1121" y="1580"/>
                    </a:cubicBezTo>
                    <a:cubicBezTo>
                      <a:pt x="1120" y="1580"/>
                      <a:pt x="1118" y="1579"/>
                      <a:pt x="1117" y="1579"/>
                    </a:cubicBezTo>
                    <a:cubicBezTo>
                      <a:pt x="1091" y="1560"/>
                      <a:pt x="1091" y="1560"/>
                      <a:pt x="1091" y="1560"/>
                    </a:cubicBezTo>
                    <a:cubicBezTo>
                      <a:pt x="1089" y="1560"/>
                      <a:pt x="1087" y="1560"/>
                      <a:pt x="1084" y="1560"/>
                    </a:cubicBezTo>
                    <a:cubicBezTo>
                      <a:pt x="1065" y="1560"/>
                      <a:pt x="1021" y="1556"/>
                      <a:pt x="968" y="1520"/>
                    </a:cubicBezTo>
                    <a:cubicBezTo>
                      <a:pt x="951" y="1517"/>
                      <a:pt x="934" y="1514"/>
                      <a:pt x="918" y="1512"/>
                    </a:cubicBezTo>
                    <a:cubicBezTo>
                      <a:pt x="911" y="1512"/>
                      <a:pt x="903" y="1512"/>
                      <a:pt x="894" y="1512"/>
                    </a:cubicBezTo>
                    <a:cubicBezTo>
                      <a:pt x="837" y="1512"/>
                      <a:pt x="745" y="1501"/>
                      <a:pt x="633" y="1447"/>
                    </a:cubicBezTo>
                    <a:cubicBezTo>
                      <a:pt x="562" y="1413"/>
                      <a:pt x="519" y="1383"/>
                      <a:pt x="492" y="1359"/>
                    </a:cubicBezTo>
                    <a:cubicBezTo>
                      <a:pt x="490" y="1358"/>
                      <a:pt x="488" y="1358"/>
                      <a:pt x="486" y="1357"/>
                    </a:cubicBezTo>
                    <a:cubicBezTo>
                      <a:pt x="486" y="1356"/>
                      <a:pt x="485" y="1354"/>
                      <a:pt x="485" y="1353"/>
                    </a:cubicBezTo>
                    <a:cubicBezTo>
                      <a:pt x="481" y="1349"/>
                      <a:pt x="478" y="1345"/>
                      <a:pt x="475" y="1342"/>
                    </a:cubicBezTo>
                    <a:cubicBezTo>
                      <a:pt x="474" y="1341"/>
                      <a:pt x="473" y="1340"/>
                      <a:pt x="472" y="1339"/>
                    </a:cubicBezTo>
                    <a:cubicBezTo>
                      <a:pt x="450" y="1336"/>
                      <a:pt x="250" y="1300"/>
                      <a:pt x="186" y="1140"/>
                    </a:cubicBezTo>
                    <a:cubicBezTo>
                      <a:pt x="168" y="1095"/>
                      <a:pt x="159" y="1052"/>
                      <a:pt x="156" y="1014"/>
                    </a:cubicBezTo>
                    <a:cubicBezTo>
                      <a:pt x="154" y="1016"/>
                      <a:pt x="152" y="1017"/>
                      <a:pt x="150" y="1018"/>
                    </a:cubicBezTo>
                    <a:cubicBezTo>
                      <a:pt x="153" y="1052"/>
                      <a:pt x="162" y="1085"/>
                      <a:pt x="177" y="1117"/>
                    </a:cubicBezTo>
                    <a:cubicBezTo>
                      <a:pt x="179" y="1122"/>
                      <a:pt x="181" y="1127"/>
                      <a:pt x="183" y="1131"/>
                    </a:cubicBezTo>
                    <a:cubicBezTo>
                      <a:pt x="173" y="1138"/>
                      <a:pt x="164" y="1146"/>
                      <a:pt x="154" y="1150"/>
                    </a:cubicBezTo>
                    <a:cubicBezTo>
                      <a:pt x="150" y="1151"/>
                      <a:pt x="145" y="1152"/>
                      <a:pt x="140" y="1152"/>
                    </a:cubicBezTo>
                    <a:cubicBezTo>
                      <a:pt x="135" y="1152"/>
                      <a:pt x="131" y="1152"/>
                      <a:pt x="128" y="1149"/>
                    </a:cubicBezTo>
                    <a:cubicBezTo>
                      <a:pt x="113" y="1139"/>
                      <a:pt x="99" y="1126"/>
                      <a:pt x="89" y="1111"/>
                    </a:cubicBezTo>
                    <a:cubicBezTo>
                      <a:pt x="64" y="1071"/>
                      <a:pt x="61" y="1027"/>
                      <a:pt x="71" y="980"/>
                    </a:cubicBezTo>
                    <a:cubicBezTo>
                      <a:pt x="72" y="974"/>
                      <a:pt x="72" y="965"/>
                      <a:pt x="69" y="959"/>
                    </a:cubicBezTo>
                    <a:cubicBezTo>
                      <a:pt x="53" y="927"/>
                      <a:pt x="56" y="894"/>
                      <a:pt x="63" y="861"/>
                    </a:cubicBezTo>
                    <a:cubicBezTo>
                      <a:pt x="68" y="838"/>
                      <a:pt x="108" y="807"/>
                      <a:pt x="133" y="807"/>
                    </a:cubicBezTo>
                    <a:cubicBezTo>
                      <a:pt x="133" y="807"/>
                      <a:pt x="133" y="807"/>
                      <a:pt x="133" y="807"/>
                    </a:cubicBezTo>
                    <a:cubicBezTo>
                      <a:pt x="136" y="807"/>
                      <a:pt x="142" y="811"/>
                      <a:pt x="144" y="815"/>
                    </a:cubicBezTo>
                    <a:cubicBezTo>
                      <a:pt x="158" y="850"/>
                      <a:pt x="164" y="885"/>
                      <a:pt x="156" y="925"/>
                    </a:cubicBezTo>
                    <a:cubicBezTo>
                      <a:pt x="150" y="950"/>
                      <a:pt x="148" y="975"/>
                      <a:pt x="148" y="1000"/>
                    </a:cubicBezTo>
                    <a:cubicBezTo>
                      <a:pt x="152" y="997"/>
                      <a:pt x="154" y="995"/>
                      <a:pt x="154" y="993"/>
                    </a:cubicBezTo>
                    <a:cubicBezTo>
                      <a:pt x="151" y="897"/>
                      <a:pt x="182" y="834"/>
                      <a:pt x="184" y="830"/>
                    </a:cubicBezTo>
                    <a:cubicBezTo>
                      <a:pt x="184" y="830"/>
                      <a:pt x="185" y="829"/>
                      <a:pt x="185" y="829"/>
                    </a:cubicBezTo>
                    <a:cubicBezTo>
                      <a:pt x="184" y="828"/>
                      <a:pt x="184" y="826"/>
                      <a:pt x="184" y="825"/>
                    </a:cubicBezTo>
                    <a:cubicBezTo>
                      <a:pt x="169" y="783"/>
                      <a:pt x="158" y="661"/>
                      <a:pt x="240" y="557"/>
                    </a:cubicBezTo>
                    <a:cubicBezTo>
                      <a:pt x="240" y="523"/>
                      <a:pt x="240" y="523"/>
                      <a:pt x="240" y="523"/>
                    </a:cubicBezTo>
                    <a:moveTo>
                      <a:pt x="1918" y="340"/>
                    </a:moveTo>
                    <a:cubicBezTo>
                      <a:pt x="1896" y="352"/>
                      <a:pt x="1896" y="352"/>
                      <a:pt x="1896" y="352"/>
                    </a:cubicBezTo>
                    <a:cubicBezTo>
                      <a:pt x="1864" y="399"/>
                      <a:pt x="1779" y="424"/>
                      <a:pt x="1775" y="425"/>
                    </a:cubicBezTo>
                    <a:cubicBezTo>
                      <a:pt x="1774" y="425"/>
                      <a:pt x="1774" y="425"/>
                      <a:pt x="1774" y="425"/>
                    </a:cubicBezTo>
                    <a:cubicBezTo>
                      <a:pt x="1773" y="425"/>
                      <a:pt x="1773" y="425"/>
                      <a:pt x="1773" y="425"/>
                    </a:cubicBezTo>
                    <a:cubicBezTo>
                      <a:pt x="1685" y="427"/>
                      <a:pt x="1618" y="482"/>
                      <a:pt x="1599" y="520"/>
                    </a:cubicBezTo>
                    <a:cubicBezTo>
                      <a:pt x="1601" y="584"/>
                      <a:pt x="1638" y="640"/>
                      <a:pt x="1647" y="653"/>
                    </a:cubicBezTo>
                    <a:cubicBezTo>
                      <a:pt x="1648" y="651"/>
                      <a:pt x="1650" y="650"/>
                      <a:pt x="1652" y="650"/>
                    </a:cubicBezTo>
                    <a:cubicBezTo>
                      <a:pt x="1676" y="645"/>
                      <a:pt x="1699" y="643"/>
                      <a:pt x="1722" y="643"/>
                    </a:cubicBezTo>
                    <a:cubicBezTo>
                      <a:pt x="1885" y="643"/>
                      <a:pt x="2016" y="743"/>
                      <a:pt x="2041" y="763"/>
                    </a:cubicBezTo>
                    <a:cubicBezTo>
                      <a:pt x="2069" y="749"/>
                      <a:pt x="2100" y="742"/>
                      <a:pt x="2135" y="742"/>
                    </a:cubicBezTo>
                    <a:cubicBezTo>
                      <a:pt x="2143" y="742"/>
                      <a:pt x="2152" y="742"/>
                      <a:pt x="2161" y="743"/>
                    </a:cubicBezTo>
                    <a:cubicBezTo>
                      <a:pt x="2180" y="702"/>
                      <a:pt x="2180" y="702"/>
                      <a:pt x="2180" y="702"/>
                    </a:cubicBezTo>
                    <a:cubicBezTo>
                      <a:pt x="2182" y="699"/>
                      <a:pt x="2185" y="697"/>
                      <a:pt x="2187" y="697"/>
                    </a:cubicBezTo>
                    <a:cubicBezTo>
                      <a:pt x="2189" y="697"/>
                      <a:pt x="2190" y="697"/>
                      <a:pt x="2191" y="698"/>
                    </a:cubicBezTo>
                    <a:cubicBezTo>
                      <a:pt x="2192" y="698"/>
                      <a:pt x="2193" y="699"/>
                      <a:pt x="2194" y="700"/>
                    </a:cubicBezTo>
                    <a:cubicBezTo>
                      <a:pt x="2193" y="698"/>
                      <a:pt x="2193" y="695"/>
                      <a:pt x="2193" y="692"/>
                    </a:cubicBezTo>
                    <a:cubicBezTo>
                      <a:pt x="2190" y="680"/>
                      <a:pt x="2189" y="675"/>
                      <a:pt x="2184" y="675"/>
                    </a:cubicBezTo>
                    <a:cubicBezTo>
                      <a:pt x="2180" y="675"/>
                      <a:pt x="2176" y="677"/>
                      <a:pt x="2169" y="680"/>
                    </a:cubicBezTo>
                    <a:cubicBezTo>
                      <a:pt x="2142" y="692"/>
                      <a:pt x="2116" y="704"/>
                      <a:pt x="2088" y="712"/>
                    </a:cubicBezTo>
                    <a:cubicBezTo>
                      <a:pt x="2084" y="713"/>
                      <a:pt x="2078" y="714"/>
                      <a:pt x="2073" y="714"/>
                    </a:cubicBezTo>
                    <a:cubicBezTo>
                      <a:pt x="2064" y="714"/>
                      <a:pt x="2053" y="712"/>
                      <a:pt x="2045" y="708"/>
                    </a:cubicBezTo>
                    <a:cubicBezTo>
                      <a:pt x="2012" y="694"/>
                      <a:pt x="1982" y="673"/>
                      <a:pt x="1948" y="660"/>
                    </a:cubicBezTo>
                    <a:cubicBezTo>
                      <a:pt x="1882" y="632"/>
                      <a:pt x="1813" y="618"/>
                      <a:pt x="1742" y="618"/>
                    </a:cubicBezTo>
                    <a:cubicBezTo>
                      <a:pt x="1738" y="618"/>
                      <a:pt x="1734" y="618"/>
                      <a:pt x="1729" y="618"/>
                    </a:cubicBezTo>
                    <a:cubicBezTo>
                      <a:pt x="1728" y="618"/>
                      <a:pt x="1727" y="618"/>
                      <a:pt x="1726" y="618"/>
                    </a:cubicBezTo>
                    <a:cubicBezTo>
                      <a:pt x="1719" y="618"/>
                      <a:pt x="1712" y="617"/>
                      <a:pt x="1707" y="614"/>
                    </a:cubicBezTo>
                    <a:cubicBezTo>
                      <a:pt x="1662" y="577"/>
                      <a:pt x="1649" y="511"/>
                      <a:pt x="1700" y="475"/>
                    </a:cubicBezTo>
                    <a:cubicBezTo>
                      <a:pt x="1720" y="462"/>
                      <a:pt x="1742" y="452"/>
                      <a:pt x="1764" y="443"/>
                    </a:cubicBezTo>
                    <a:cubicBezTo>
                      <a:pt x="1819" y="422"/>
                      <a:pt x="1866" y="388"/>
                      <a:pt x="1910" y="350"/>
                    </a:cubicBezTo>
                    <a:cubicBezTo>
                      <a:pt x="1914" y="347"/>
                      <a:pt x="1916" y="344"/>
                      <a:pt x="1918" y="340"/>
                    </a:cubicBezTo>
                    <a:moveTo>
                      <a:pt x="1881" y="301"/>
                    </a:moveTo>
                    <a:cubicBezTo>
                      <a:pt x="1871" y="301"/>
                      <a:pt x="1868" y="309"/>
                      <a:pt x="1864" y="317"/>
                    </a:cubicBezTo>
                    <a:cubicBezTo>
                      <a:pt x="1847" y="355"/>
                      <a:pt x="1818" y="380"/>
                      <a:pt x="1778" y="392"/>
                    </a:cubicBezTo>
                    <a:cubicBezTo>
                      <a:pt x="1717" y="411"/>
                      <a:pt x="1655" y="428"/>
                      <a:pt x="1593" y="445"/>
                    </a:cubicBezTo>
                    <a:cubicBezTo>
                      <a:pt x="1592" y="446"/>
                      <a:pt x="1590" y="446"/>
                      <a:pt x="1589" y="446"/>
                    </a:cubicBezTo>
                    <a:cubicBezTo>
                      <a:pt x="1580" y="451"/>
                      <a:pt x="1572" y="457"/>
                      <a:pt x="1564" y="462"/>
                    </a:cubicBezTo>
                    <a:cubicBezTo>
                      <a:pt x="1558" y="466"/>
                      <a:pt x="1552" y="470"/>
                      <a:pt x="1547" y="475"/>
                    </a:cubicBezTo>
                    <a:cubicBezTo>
                      <a:pt x="1542" y="479"/>
                      <a:pt x="1536" y="483"/>
                      <a:pt x="1533" y="489"/>
                    </a:cubicBezTo>
                    <a:cubicBezTo>
                      <a:pt x="1531" y="492"/>
                      <a:pt x="1529" y="495"/>
                      <a:pt x="1527" y="498"/>
                    </a:cubicBezTo>
                    <a:cubicBezTo>
                      <a:pt x="1526" y="500"/>
                      <a:pt x="1522" y="510"/>
                      <a:pt x="1519" y="517"/>
                    </a:cubicBezTo>
                    <a:cubicBezTo>
                      <a:pt x="1524" y="518"/>
                      <a:pt x="1530" y="518"/>
                      <a:pt x="1535" y="518"/>
                    </a:cubicBezTo>
                    <a:cubicBezTo>
                      <a:pt x="1558" y="518"/>
                      <a:pt x="1578" y="514"/>
                      <a:pt x="1586" y="512"/>
                    </a:cubicBezTo>
                    <a:cubicBezTo>
                      <a:pt x="1608" y="470"/>
                      <a:pt x="1679" y="412"/>
                      <a:pt x="1772" y="410"/>
                    </a:cubicBezTo>
                    <a:cubicBezTo>
                      <a:pt x="1781" y="407"/>
                      <a:pt x="1853" y="384"/>
                      <a:pt x="1881" y="346"/>
                    </a:cubicBezTo>
                    <a:cubicBezTo>
                      <a:pt x="1868" y="328"/>
                      <a:pt x="1868" y="328"/>
                      <a:pt x="1868" y="328"/>
                    </a:cubicBezTo>
                    <a:cubicBezTo>
                      <a:pt x="1865" y="324"/>
                      <a:pt x="1866" y="319"/>
                      <a:pt x="1869" y="317"/>
                    </a:cubicBezTo>
                    <a:cubicBezTo>
                      <a:pt x="1871" y="316"/>
                      <a:pt x="1872" y="315"/>
                      <a:pt x="1874" y="315"/>
                    </a:cubicBezTo>
                    <a:cubicBezTo>
                      <a:pt x="1876" y="315"/>
                      <a:pt x="1879" y="317"/>
                      <a:pt x="1880" y="319"/>
                    </a:cubicBezTo>
                    <a:cubicBezTo>
                      <a:pt x="1893" y="336"/>
                      <a:pt x="1893" y="336"/>
                      <a:pt x="1893" y="336"/>
                    </a:cubicBezTo>
                    <a:cubicBezTo>
                      <a:pt x="1915" y="324"/>
                      <a:pt x="1915" y="324"/>
                      <a:pt x="1915" y="324"/>
                    </a:cubicBezTo>
                    <a:cubicBezTo>
                      <a:pt x="1909" y="311"/>
                      <a:pt x="1899" y="303"/>
                      <a:pt x="1885" y="301"/>
                    </a:cubicBezTo>
                    <a:cubicBezTo>
                      <a:pt x="1884" y="301"/>
                      <a:pt x="1882" y="301"/>
                      <a:pt x="1881" y="301"/>
                    </a:cubicBezTo>
                    <a:moveTo>
                      <a:pt x="2555" y="725"/>
                    </a:moveTo>
                    <a:cubicBezTo>
                      <a:pt x="2551" y="725"/>
                      <a:pt x="2548" y="723"/>
                      <a:pt x="2546" y="721"/>
                    </a:cubicBezTo>
                    <a:cubicBezTo>
                      <a:pt x="2564" y="699"/>
                      <a:pt x="2582" y="677"/>
                      <a:pt x="2602" y="652"/>
                    </a:cubicBezTo>
                    <a:cubicBezTo>
                      <a:pt x="2608" y="686"/>
                      <a:pt x="2600" y="702"/>
                      <a:pt x="2574" y="718"/>
                    </a:cubicBezTo>
                    <a:cubicBezTo>
                      <a:pt x="2567" y="723"/>
                      <a:pt x="2560" y="725"/>
                      <a:pt x="2555" y="725"/>
                    </a:cubicBezTo>
                    <a:moveTo>
                      <a:pt x="2529" y="507"/>
                    </a:moveTo>
                    <a:cubicBezTo>
                      <a:pt x="2507" y="507"/>
                      <a:pt x="2492" y="497"/>
                      <a:pt x="2489" y="482"/>
                    </a:cubicBezTo>
                    <a:cubicBezTo>
                      <a:pt x="2487" y="468"/>
                      <a:pt x="2499" y="453"/>
                      <a:pt x="2519" y="448"/>
                    </a:cubicBezTo>
                    <a:cubicBezTo>
                      <a:pt x="2524" y="446"/>
                      <a:pt x="2529" y="446"/>
                      <a:pt x="2534" y="446"/>
                    </a:cubicBezTo>
                    <a:cubicBezTo>
                      <a:pt x="2536" y="446"/>
                      <a:pt x="2539" y="446"/>
                      <a:pt x="2541" y="446"/>
                    </a:cubicBezTo>
                    <a:cubicBezTo>
                      <a:pt x="2560" y="449"/>
                      <a:pt x="2573" y="462"/>
                      <a:pt x="2573" y="477"/>
                    </a:cubicBezTo>
                    <a:cubicBezTo>
                      <a:pt x="2573" y="491"/>
                      <a:pt x="2561" y="502"/>
                      <a:pt x="2542" y="505"/>
                    </a:cubicBezTo>
                    <a:cubicBezTo>
                      <a:pt x="2537" y="506"/>
                      <a:pt x="2532" y="507"/>
                      <a:pt x="2529" y="507"/>
                    </a:cubicBezTo>
                    <a:cubicBezTo>
                      <a:pt x="2529" y="507"/>
                      <a:pt x="2529" y="507"/>
                      <a:pt x="2529" y="507"/>
                    </a:cubicBezTo>
                    <a:moveTo>
                      <a:pt x="2417" y="412"/>
                    </a:moveTo>
                    <a:cubicBezTo>
                      <a:pt x="2408" y="412"/>
                      <a:pt x="2400" y="406"/>
                      <a:pt x="2394" y="394"/>
                    </a:cubicBezTo>
                    <a:cubicBezTo>
                      <a:pt x="2386" y="376"/>
                      <a:pt x="2377" y="360"/>
                      <a:pt x="2367" y="344"/>
                    </a:cubicBezTo>
                    <a:cubicBezTo>
                      <a:pt x="2359" y="328"/>
                      <a:pt x="2362" y="321"/>
                      <a:pt x="2379" y="319"/>
                    </a:cubicBezTo>
                    <a:cubicBezTo>
                      <a:pt x="2387" y="318"/>
                      <a:pt x="2395" y="318"/>
                      <a:pt x="2399" y="318"/>
                    </a:cubicBezTo>
                    <a:cubicBezTo>
                      <a:pt x="2401" y="318"/>
                      <a:pt x="2403" y="317"/>
                      <a:pt x="2405" y="317"/>
                    </a:cubicBezTo>
                    <a:cubicBezTo>
                      <a:pt x="2435" y="317"/>
                      <a:pt x="2444" y="324"/>
                      <a:pt x="2453" y="346"/>
                    </a:cubicBezTo>
                    <a:cubicBezTo>
                      <a:pt x="2460" y="365"/>
                      <a:pt x="2453" y="389"/>
                      <a:pt x="2436" y="404"/>
                    </a:cubicBezTo>
                    <a:cubicBezTo>
                      <a:pt x="2429" y="409"/>
                      <a:pt x="2423" y="412"/>
                      <a:pt x="2417" y="412"/>
                    </a:cubicBezTo>
                    <a:moveTo>
                      <a:pt x="2404" y="291"/>
                    </a:moveTo>
                    <a:cubicBezTo>
                      <a:pt x="2400" y="291"/>
                      <a:pt x="2395" y="292"/>
                      <a:pt x="2390" y="292"/>
                    </a:cubicBezTo>
                    <a:cubicBezTo>
                      <a:pt x="2356" y="295"/>
                      <a:pt x="2340" y="305"/>
                      <a:pt x="2336" y="316"/>
                    </a:cubicBezTo>
                    <a:cubicBezTo>
                      <a:pt x="2384" y="367"/>
                      <a:pt x="2395" y="432"/>
                      <a:pt x="2397" y="452"/>
                    </a:cubicBezTo>
                    <a:cubicBezTo>
                      <a:pt x="2448" y="497"/>
                      <a:pt x="2454" y="562"/>
                      <a:pt x="2454" y="582"/>
                    </a:cubicBezTo>
                    <a:cubicBezTo>
                      <a:pt x="2474" y="605"/>
                      <a:pt x="2485" y="630"/>
                      <a:pt x="2491" y="653"/>
                    </a:cubicBezTo>
                    <a:cubicBezTo>
                      <a:pt x="2500" y="658"/>
                      <a:pt x="2511" y="659"/>
                      <a:pt x="2521" y="659"/>
                    </a:cubicBezTo>
                    <a:cubicBezTo>
                      <a:pt x="2530" y="659"/>
                      <a:pt x="2538" y="658"/>
                      <a:pt x="2544" y="656"/>
                    </a:cubicBezTo>
                    <a:cubicBezTo>
                      <a:pt x="2553" y="653"/>
                      <a:pt x="2559" y="649"/>
                      <a:pt x="2561" y="644"/>
                    </a:cubicBezTo>
                    <a:cubicBezTo>
                      <a:pt x="2562" y="641"/>
                      <a:pt x="2565" y="640"/>
                      <a:pt x="2568" y="640"/>
                    </a:cubicBezTo>
                    <a:cubicBezTo>
                      <a:pt x="2569" y="640"/>
                      <a:pt x="2570" y="640"/>
                      <a:pt x="2571" y="640"/>
                    </a:cubicBezTo>
                    <a:cubicBezTo>
                      <a:pt x="2575" y="642"/>
                      <a:pt x="2577" y="646"/>
                      <a:pt x="2575" y="650"/>
                    </a:cubicBezTo>
                    <a:cubicBezTo>
                      <a:pt x="2572" y="659"/>
                      <a:pt x="2562" y="667"/>
                      <a:pt x="2549" y="671"/>
                    </a:cubicBezTo>
                    <a:cubicBezTo>
                      <a:pt x="2541" y="673"/>
                      <a:pt x="2531" y="675"/>
                      <a:pt x="2521" y="675"/>
                    </a:cubicBezTo>
                    <a:cubicBezTo>
                      <a:pt x="2512" y="675"/>
                      <a:pt x="2503" y="674"/>
                      <a:pt x="2494" y="671"/>
                    </a:cubicBezTo>
                    <a:cubicBezTo>
                      <a:pt x="2498" y="692"/>
                      <a:pt x="2498" y="710"/>
                      <a:pt x="2497" y="718"/>
                    </a:cubicBezTo>
                    <a:cubicBezTo>
                      <a:pt x="2550" y="798"/>
                      <a:pt x="2546" y="883"/>
                      <a:pt x="2544" y="904"/>
                    </a:cubicBezTo>
                    <a:cubicBezTo>
                      <a:pt x="2586" y="986"/>
                      <a:pt x="2576" y="1087"/>
                      <a:pt x="2556" y="1166"/>
                    </a:cubicBezTo>
                    <a:cubicBezTo>
                      <a:pt x="2578" y="1204"/>
                      <a:pt x="2585" y="1277"/>
                      <a:pt x="2572" y="1330"/>
                    </a:cubicBezTo>
                    <a:cubicBezTo>
                      <a:pt x="2671" y="1264"/>
                      <a:pt x="2690" y="1112"/>
                      <a:pt x="2691" y="1110"/>
                    </a:cubicBezTo>
                    <a:cubicBezTo>
                      <a:pt x="2691" y="1109"/>
                      <a:pt x="2691" y="1108"/>
                      <a:pt x="2691" y="1107"/>
                    </a:cubicBezTo>
                    <a:cubicBezTo>
                      <a:pt x="2688" y="1101"/>
                      <a:pt x="2685" y="1094"/>
                      <a:pt x="2681" y="1088"/>
                    </a:cubicBezTo>
                    <a:cubicBezTo>
                      <a:pt x="2684" y="1087"/>
                      <a:pt x="2686" y="1087"/>
                      <a:pt x="2688" y="1086"/>
                    </a:cubicBezTo>
                    <a:cubicBezTo>
                      <a:pt x="2681" y="1076"/>
                      <a:pt x="2671" y="1070"/>
                      <a:pt x="2662" y="1066"/>
                    </a:cubicBezTo>
                    <a:cubicBezTo>
                      <a:pt x="2658" y="1065"/>
                      <a:pt x="2656" y="1061"/>
                      <a:pt x="2657" y="1057"/>
                    </a:cubicBezTo>
                    <a:cubicBezTo>
                      <a:pt x="2658" y="1053"/>
                      <a:pt x="2662" y="1051"/>
                      <a:pt x="2665" y="1051"/>
                    </a:cubicBezTo>
                    <a:cubicBezTo>
                      <a:pt x="2666" y="1051"/>
                      <a:pt x="2666" y="1051"/>
                      <a:pt x="2667" y="1052"/>
                    </a:cubicBezTo>
                    <a:cubicBezTo>
                      <a:pt x="2680" y="1056"/>
                      <a:pt x="2694" y="1067"/>
                      <a:pt x="2703" y="1081"/>
                    </a:cubicBezTo>
                    <a:cubicBezTo>
                      <a:pt x="2704" y="1081"/>
                      <a:pt x="2704" y="1081"/>
                      <a:pt x="2704" y="1081"/>
                    </a:cubicBezTo>
                    <a:cubicBezTo>
                      <a:pt x="2754" y="974"/>
                      <a:pt x="2736" y="877"/>
                      <a:pt x="2721" y="829"/>
                    </a:cubicBezTo>
                    <a:cubicBezTo>
                      <a:pt x="2710" y="854"/>
                      <a:pt x="2692" y="881"/>
                      <a:pt x="2658" y="901"/>
                    </a:cubicBezTo>
                    <a:cubicBezTo>
                      <a:pt x="2657" y="902"/>
                      <a:pt x="2655" y="902"/>
                      <a:pt x="2654" y="902"/>
                    </a:cubicBezTo>
                    <a:cubicBezTo>
                      <a:pt x="2651" y="902"/>
                      <a:pt x="2649" y="900"/>
                      <a:pt x="2647" y="898"/>
                    </a:cubicBezTo>
                    <a:cubicBezTo>
                      <a:pt x="2645" y="894"/>
                      <a:pt x="2646" y="889"/>
                      <a:pt x="2650" y="887"/>
                    </a:cubicBezTo>
                    <a:cubicBezTo>
                      <a:pt x="2688" y="865"/>
                      <a:pt x="2705" y="832"/>
                      <a:pt x="2713" y="805"/>
                    </a:cubicBezTo>
                    <a:cubicBezTo>
                      <a:pt x="2710" y="799"/>
                      <a:pt x="2708" y="796"/>
                      <a:pt x="2708" y="796"/>
                    </a:cubicBezTo>
                    <a:cubicBezTo>
                      <a:pt x="2707" y="793"/>
                      <a:pt x="2706" y="790"/>
                      <a:pt x="2707" y="787"/>
                    </a:cubicBezTo>
                    <a:cubicBezTo>
                      <a:pt x="2721" y="691"/>
                      <a:pt x="2641" y="602"/>
                      <a:pt x="2640" y="601"/>
                    </a:cubicBezTo>
                    <a:cubicBezTo>
                      <a:pt x="2637" y="598"/>
                      <a:pt x="2635" y="593"/>
                      <a:pt x="2636" y="589"/>
                    </a:cubicBezTo>
                    <a:cubicBezTo>
                      <a:pt x="2653" y="485"/>
                      <a:pt x="2559" y="424"/>
                      <a:pt x="2558" y="424"/>
                    </a:cubicBezTo>
                    <a:cubicBezTo>
                      <a:pt x="2557" y="424"/>
                      <a:pt x="2557" y="423"/>
                      <a:pt x="2557" y="423"/>
                    </a:cubicBezTo>
                    <a:cubicBezTo>
                      <a:pt x="2553" y="423"/>
                      <a:pt x="2549" y="423"/>
                      <a:pt x="2546" y="423"/>
                    </a:cubicBezTo>
                    <a:cubicBezTo>
                      <a:pt x="2522" y="423"/>
                      <a:pt x="2496" y="428"/>
                      <a:pt x="2485" y="439"/>
                    </a:cubicBezTo>
                    <a:cubicBezTo>
                      <a:pt x="2484" y="441"/>
                      <a:pt x="2481" y="442"/>
                      <a:pt x="2479" y="442"/>
                    </a:cubicBezTo>
                    <a:cubicBezTo>
                      <a:pt x="2478" y="442"/>
                      <a:pt x="2476" y="441"/>
                      <a:pt x="2474" y="440"/>
                    </a:cubicBezTo>
                    <a:cubicBezTo>
                      <a:pt x="2471" y="437"/>
                      <a:pt x="2471" y="432"/>
                      <a:pt x="2474" y="429"/>
                    </a:cubicBezTo>
                    <a:cubicBezTo>
                      <a:pt x="2488" y="414"/>
                      <a:pt x="2518" y="407"/>
                      <a:pt x="2546" y="407"/>
                    </a:cubicBezTo>
                    <a:cubicBezTo>
                      <a:pt x="2547" y="407"/>
                      <a:pt x="2548" y="407"/>
                      <a:pt x="2549" y="407"/>
                    </a:cubicBezTo>
                    <a:cubicBezTo>
                      <a:pt x="2528" y="344"/>
                      <a:pt x="2477" y="313"/>
                      <a:pt x="2476" y="312"/>
                    </a:cubicBezTo>
                    <a:cubicBezTo>
                      <a:pt x="2473" y="311"/>
                      <a:pt x="2471" y="308"/>
                      <a:pt x="2470" y="306"/>
                    </a:cubicBezTo>
                    <a:cubicBezTo>
                      <a:pt x="2470" y="305"/>
                      <a:pt x="2470" y="305"/>
                      <a:pt x="2470" y="304"/>
                    </a:cubicBezTo>
                    <a:cubicBezTo>
                      <a:pt x="2451" y="297"/>
                      <a:pt x="2429" y="291"/>
                      <a:pt x="2404" y="291"/>
                    </a:cubicBezTo>
                    <a:moveTo>
                      <a:pt x="2010" y="282"/>
                    </a:moveTo>
                    <a:cubicBezTo>
                      <a:pt x="2012" y="290"/>
                      <a:pt x="2015" y="298"/>
                      <a:pt x="2018" y="305"/>
                    </a:cubicBezTo>
                    <a:cubicBezTo>
                      <a:pt x="2024" y="321"/>
                      <a:pt x="2031" y="336"/>
                      <a:pt x="2037" y="351"/>
                    </a:cubicBezTo>
                    <a:cubicBezTo>
                      <a:pt x="2049" y="379"/>
                      <a:pt x="2065" y="407"/>
                      <a:pt x="2073" y="436"/>
                    </a:cubicBezTo>
                    <a:cubicBezTo>
                      <a:pt x="2083" y="476"/>
                      <a:pt x="2068" y="496"/>
                      <a:pt x="2025" y="500"/>
                    </a:cubicBezTo>
                    <a:cubicBezTo>
                      <a:pt x="2021" y="501"/>
                      <a:pt x="2016" y="501"/>
                      <a:pt x="2012" y="501"/>
                    </a:cubicBezTo>
                    <a:cubicBezTo>
                      <a:pt x="1988" y="501"/>
                      <a:pt x="1963" y="495"/>
                      <a:pt x="1939" y="492"/>
                    </a:cubicBezTo>
                    <a:cubicBezTo>
                      <a:pt x="1928" y="491"/>
                      <a:pt x="1917" y="490"/>
                      <a:pt x="1906" y="490"/>
                    </a:cubicBezTo>
                    <a:cubicBezTo>
                      <a:pt x="1880" y="490"/>
                      <a:pt x="1856" y="495"/>
                      <a:pt x="1835" y="510"/>
                    </a:cubicBezTo>
                    <a:cubicBezTo>
                      <a:pt x="1849" y="526"/>
                      <a:pt x="1849" y="526"/>
                      <a:pt x="1849" y="526"/>
                    </a:cubicBezTo>
                    <a:cubicBezTo>
                      <a:pt x="1857" y="525"/>
                      <a:pt x="1866" y="524"/>
                      <a:pt x="1875" y="524"/>
                    </a:cubicBezTo>
                    <a:cubicBezTo>
                      <a:pt x="1924" y="524"/>
                      <a:pt x="1987" y="543"/>
                      <a:pt x="2030" y="560"/>
                    </a:cubicBezTo>
                    <a:cubicBezTo>
                      <a:pt x="2045" y="548"/>
                      <a:pt x="2088" y="528"/>
                      <a:pt x="2128" y="524"/>
                    </a:cubicBezTo>
                    <a:cubicBezTo>
                      <a:pt x="2116" y="501"/>
                      <a:pt x="2085" y="436"/>
                      <a:pt x="2089" y="386"/>
                    </a:cubicBezTo>
                    <a:cubicBezTo>
                      <a:pt x="2078" y="374"/>
                      <a:pt x="2036" y="328"/>
                      <a:pt x="2010" y="282"/>
                    </a:cubicBezTo>
                    <a:moveTo>
                      <a:pt x="2260" y="275"/>
                    </a:moveTo>
                    <a:cubicBezTo>
                      <a:pt x="2260" y="275"/>
                      <a:pt x="2260" y="275"/>
                      <a:pt x="2260" y="275"/>
                    </a:cubicBezTo>
                    <a:cubicBezTo>
                      <a:pt x="2258" y="287"/>
                      <a:pt x="2260" y="296"/>
                      <a:pt x="2264" y="307"/>
                    </a:cubicBezTo>
                    <a:cubicBezTo>
                      <a:pt x="2271" y="329"/>
                      <a:pt x="2274" y="353"/>
                      <a:pt x="2280" y="376"/>
                    </a:cubicBezTo>
                    <a:cubicBezTo>
                      <a:pt x="2277" y="377"/>
                      <a:pt x="2275" y="377"/>
                      <a:pt x="2273" y="378"/>
                    </a:cubicBezTo>
                    <a:cubicBezTo>
                      <a:pt x="2269" y="370"/>
                      <a:pt x="2265" y="361"/>
                      <a:pt x="2261" y="353"/>
                    </a:cubicBezTo>
                    <a:cubicBezTo>
                      <a:pt x="2254" y="339"/>
                      <a:pt x="2244" y="332"/>
                      <a:pt x="2233" y="332"/>
                    </a:cubicBezTo>
                    <a:cubicBezTo>
                      <a:pt x="2230" y="332"/>
                      <a:pt x="2226" y="333"/>
                      <a:pt x="2222" y="335"/>
                    </a:cubicBezTo>
                    <a:cubicBezTo>
                      <a:pt x="2205" y="343"/>
                      <a:pt x="2197" y="362"/>
                      <a:pt x="2204" y="379"/>
                    </a:cubicBezTo>
                    <a:cubicBezTo>
                      <a:pt x="2219" y="417"/>
                      <a:pt x="2243" y="445"/>
                      <a:pt x="2280" y="463"/>
                    </a:cubicBezTo>
                    <a:cubicBezTo>
                      <a:pt x="2305" y="475"/>
                      <a:pt x="2330" y="487"/>
                      <a:pt x="2347" y="512"/>
                    </a:cubicBezTo>
                    <a:cubicBezTo>
                      <a:pt x="2367" y="543"/>
                      <a:pt x="2391" y="572"/>
                      <a:pt x="2399" y="610"/>
                    </a:cubicBezTo>
                    <a:cubicBezTo>
                      <a:pt x="2400" y="614"/>
                      <a:pt x="2403" y="618"/>
                      <a:pt x="2405" y="621"/>
                    </a:cubicBezTo>
                    <a:cubicBezTo>
                      <a:pt x="2448" y="683"/>
                      <a:pt x="2447" y="754"/>
                      <a:pt x="2403" y="815"/>
                    </a:cubicBezTo>
                    <a:cubicBezTo>
                      <a:pt x="2399" y="820"/>
                      <a:pt x="2395" y="825"/>
                      <a:pt x="2390" y="832"/>
                    </a:cubicBezTo>
                    <a:cubicBezTo>
                      <a:pt x="2400" y="836"/>
                      <a:pt x="2409" y="838"/>
                      <a:pt x="2419" y="838"/>
                    </a:cubicBezTo>
                    <a:cubicBezTo>
                      <a:pt x="2433" y="838"/>
                      <a:pt x="2448" y="833"/>
                      <a:pt x="2462" y="823"/>
                    </a:cubicBezTo>
                    <a:cubicBezTo>
                      <a:pt x="2462" y="836"/>
                      <a:pt x="2462" y="847"/>
                      <a:pt x="2462" y="858"/>
                    </a:cubicBezTo>
                    <a:cubicBezTo>
                      <a:pt x="2462" y="894"/>
                      <a:pt x="2439" y="920"/>
                      <a:pt x="2421" y="949"/>
                    </a:cubicBezTo>
                    <a:cubicBezTo>
                      <a:pt x="2397" y="988"/>
                      <a:pt x="2359" y="1002"/>
                      <a:pt x="2316" y="1009"/>
                    </a:cubicBezTo>
                    <a:cubicBezTo>
                      <a:pt x="2315" y="1009"/>
                      <a:pt x="2314" y="1009"/>
                      <a:pt x="2313" y="1009"/>
                    </a:cubicBezTo>
                    <a:cubicBezTo>
                      <a:pt x="2309" y="1009"/>
                      <a:pt x="2306" y="1008"/>
                      <a:pt x="2302" y="1007"/>
                    </a:cubicBezTo>
                    <a:cubicBezTo>
                      <a:pt x="2286" y="1002"/>
                      <a:pt x="2283" y="994"/>
                      <a:pt x="2291" y="979"/>
                    </a:cubicBezTo>
                    <a:cubicBezTo>
                      <a:pt x="2306" y="950"/>
                      <a:pt x="2321" y="922"/>
                      <a:pt x="2333" y="892"/>
                    </a:cubicBezTo>
                    <a:cubicBezTo>
                      <a:pt x="2344" y="868"/>
                      <a:pt x="2342" y="842"/>
                      <a:pt x="2333" y="817"/>
                    </a:cubicBezTo>
                    <a:cubicBezTo>
                      <a:pt x="2331" y="812"/>
                      <a:pt x="2329" y="808"/>
                      <a:pt x="2326" y="804"/>
                    </a:cubicBezTo>
                    <a:cubicBezTo>
                      <a:pt x="2322" y="870"/>
                      <a:pt x="2296" y="910"/>
                      <a:pt x="2288" y="920"/>
                    </a:cubicBezTo>
                    <a:cubicBezTo>
                      <a:pt x="2287" y="956"/>
                      <a:pt x="2276" y="984"/>
                      <a:pt x="2262" y="1004"/>
                    </a:cubicBezTo>
                    <a:cubicBezTo>
                      <a:pt x="2293" y="1007"/>
                      <a:pt x="2319" y="1023"/>
                      <a:pt x="2336" y="1038"/>
                    </a:cubicBezTo>
                    <a:cubicBezTo>
                      <a:pt x="2346" y="1046"/>
                      <a:pt x="2354" y="1054"/>
                      <a:pt x="2361" y="1062"/>
                    </a:cubicBezTo>
                    <a:cubicBezTo>
                      <a:pt x="2361" y="1062"/>
                      <a:pt x="2361" y="1062"/>
                      <a:pt x="2361" y="1062"/>
                    </a:cubicBezTo>
                    <a:cubicBezTo>
                      <a:pt x="2434" y="1047"/>
                      <a:pt x="2505" y="965"/>
                      <a:pt x="2517" y="914"/>
                    </a:cubicBezTo>
                    <a:cubicBezTo>
                      <a:pt x="2517" y="914"/>
                      <a:pt x="2517" y="914"/>
                      <a:pt x="2517" y="913"/>
                    </a:cubicBezTo>
                    <a:cubicBezTo>
                      <a:pt x="2515" y="909"/>
                      <a:pt x="2515" y="909"/>
                      <a:pt x="2515" y="909"/>
                    </a:cubicBezTo>
                    <a:cubicBezTo>
                      <a:pt x="2515" y="905"/>
                      <a:pt x="2515" y="905"/>
                      <a:pt x="2515" y="905"/>
                    </a:cubicBezTo>
                    <a:cubicBezTo>
                      <a:pt x="2516" y="904"/>
                      <a:pt x="2526" y="823"/>
                      <a:pt x="2480" y="745"/>
                    </a:cubicBezTo>
                    <a:cubicBezTo>
                      <a:pt x="2471" y="768"/>
                      <a:pt x="2453" y="789"/>
                      <a:pt x="2443" y="800"/>
                    </a:cubicBezTo>
                    <a:cubicBezTo>
                      <a:pt x="2441" y="802"/>
                      <a:pt x="2439" y="803"/>
                      <a:pt x="2437" y="803"/>
                    </a:cubicBezTo>
                    <a:cubicBezTo>
                      <a:pt x="2435" y="803"/>
                      <a:pt x="2433" y="802"/>
                      <a:pt x="2432" y="801"/>
                    </a:cubicBezTo>
                    <a:cubicBezTo>
                      <a:pt x="2430" y="799"/>
                      <a:pt x="2429" y="797"/>
                      <a:pt x="2429" y="795"/>
                    </a:cubicBezTo>
                    <a:cubicBezTo>
                      <a:pt x="2429" y="793"/>
                      <a:pt x="2430" y="791"/>
                      <a:pt x="2431" y="790"/>
                    </a:cubicBezTo>
                    <a:cubicBezTo>
                      <a:pt x="2451" y="769"/>
                      <a:pt x="2465" y="746"/>
                      <a:pt x="2470" y="729"/>
                    </a:cubicBezTo>
                    <a:cubicBezTo>
                      <a:pt x="2467" y="726"/>
                      <a:pt x="2467" y="726"/>
                      <a:pt x="2467" y="726"/>
                    </a:cubicBezTo>
                    <a:cubicBezTo>
                      <a:pt x="2468" y="720"/>
                      <a:pt x="2468" y="720"/>
                      <a:pt x="2468" y="720"/>
                    </a:cubicBezTo>
                    <a:cubicBezTo>
                      <a:pt x="2468" y="719"/>
                      <a:pt x="2476" y="647"/>
                      <a:pt x="2430" y="597"/>
                    </a:cubicBezTo>
                    <a:cubicBezTo>
                      <a:pt x="2425" y="593"/>
                      <a:pt x="2425" y="593"/>
                      <a:pt x="2425" y="593"/>
                    </a:cubicBezTo>
                    <a:cubicBezTo>
                      <a:pt x="2426" y="587"/>
                      <a:pt x="2426" y="587"/>
                      <a:pt x="2426" y="587"/>
                    </a:cubicBezTo>
                    <a:cubicBezTo>
                      <a:pt x="2426" y="586"/>
                      <a:pt x="2428" y="514"/>
                      <a:pt x="2374" y="471"/>
                    </a:cubicBezTo>
                    <a:cubicBezTo>
                      <a:pt x="2369" y="467"/>
                      <a:pt x="2369" y="467"/>
                      <a:pt x="2369" y="467"/>
                    </a:cubicBezTo>
                    <a:cubicBezTo>
                      <a:pt x="2369" y="460"/>
                      <a:pt x="2369" y="460"/>
                      <a:pt x="2369" y="460"/>
                    </a:cubicBezTo>
                    <a:cubicBezTo>
                      <a:pt x="2369" y="460"/>
                      <a:pt x="2369" y="460"/>
                      <a:pt x="2369" y="459"/>
                    </a:cubicBezTo>
                    <a:cubicBezTo>
                      <a:pt x="2362" y="456"/>
                      <a:pt x="2353" y="453"/>
                      <a:pt x="2342" y="449"/>
                    </a:cubicBezTo>
                    <a:cubicBezTo>
                      <a:pt x="2328" y="444"/>
                      <a:pt x="2311" y="438"/>
                      <a:pt x="2288" y="428"/>
                    </a:cubicBezTo>
                    <a:cubicBezTo>
                      <a:pt x="2240" y="407"/>
                      <a:pt x="2231" y="391"/>
                      <a:pt x="2220" y="371"/>
                    </a:cubicBezTo>
                    <a:cubicBezTo>
                      <a:pt x="2219" y="369"/>
                      <a:pt x="2217" y="366"/>
                      <a:pt x="2216" y="363"/>
                    </a:cubicBezTo>
                    <a:cubicBezTo>
                      <a:pt x="2213" y="359"/>
                      <a:pt x="2214" y="354"/>
                      <a:pt x="2218" y="352"/>
                    </a:cubicBezTo>
                    <a:cubicBezTo>
                      <a:pt x="2219" y="351"/>
                      <a:pt x="2221" y="351"/>
                      <a:pt x="2222" y="351"/>
                    </a:cubicBezTo>
                    <a:cubicBezTo>
                      <a:pt x="2225" y="351"/>
                      <a:pt x="2227" y="352"/>
                      <a:pt x="2229" y="355"/>
                    </a:cubicBezTo>
                    <a:cubicBezTo>
                      <a:pt x="2231" y="358"/>
                      <a:pt x="2232" y="361"/>
                      <a:pt x="2234" y="364"/>
                    </a:cubicBezTo>
                    <a:cubicBezTo>
                      <a:pt x="2244" y="381"/>
                      <a:pt x="2251" y="395"/>
                      <a:pt x="2294" y="413"/>
                    </a:cubicBezTo>
                    <a:cubicBezTo>
                      <a:pt x="2317" y="423"/>
                      <a:pt x="2334" y="429"/>
                      <a:pt x="2347" y="434"/>
                    </a:cubicBezTo>
                    <a:cubicBezTo>
                      <a:pt x="2354" y="437"/>
                      <a:pt x="2361" y="439"/>
                      <a:pt x="2366" y="441"/>
                    </a:cubicBezTo>
                    <a:cubicBezTo>
                      <a:pt x="2360" y="408"/>
                      <a:pt x="2338" y="339"/>
                      <a:pt x="2273" y="303"/>
                    </a:cubicBezTo>
                    <a:cubicBezTo>
                      <a:pt x="2268" y="300"/>
                      <a:pt x="2268" y="300"/>
                      <a:pt x="2268" y="300"/>
                    </a:cubicBezTo>
                    <a:cubicBezTo>
                      <a:pt x="2266" y="294"/>
                      <a:pt x="2266" y="294"/>
                      <a:pt x="2266" y="294"/>
                    </a:cubicBezTo>
                    <a:cubicBezTo>
                      <a:pt x="2266" y="293"/>
                      <a:pt x="2264" y="286"/>
                      <a:pt x="2260" y="275"/>
                    </a:cubicBezTo>
                    <a:moveTo>
                      <a:pt x="1559" y="273"/>
                    </a:moveTo>
                    <a:cubicBezTo>
                      <a:pt x="1559" y="273"/>
                      <a:pt x="1559" y="273"/>
                      <a:pt x="1559" y="274"/>
                    </a:cubicBezTo>
                    <a:cubicBezTo>
                      <a:pt x="1559" y="274"/>
                      <a:pt x="1559" y="273"/>
                      <a:pt x="1559" y="273"/>
                    </a:cubicBezTo>
                    <a:cubicBezTo>
                      <a:pt x="1559" y="273"/>
                      <a:pt x="1559" y="273"/>
                      <a:pt x="1559" y="273"/>
                    </a:cubicBezTo>
                    <a:moveTo>
                      <a:pt x="1553" y="164"/>
                    </a:moveTo>
                    <a:cubicBezTo>
                      <a:pt x="1556" y="164"/>
                      <a:pt x="1560" y="165"/>
                      <a:pt x="1563" y="167"/>
                    </a:cubicBezTo>
                    <a:cubicBezTo>
                      <a:pt x="1566" y="168"/>
                      <a:pt x="1568" y="170"/>
                      <a:pt x="1572" y="170"/>
                    </a:cubicBezTo>
                    <a:cubicBezTo>
                      <a:pt x="1574" y="171"/>
                      <a:pt x="1577" y="171"/>
                      <a:pt x="1580" y="172"/>
                    </a:cubicBezTo>
                    <a:cubicBezTo>
                      <a:pt x="1585" y="173"/>
                      <a:pt x="1590" y="174"/>
                      <a:pt x="1596" y="176"/>
                    </a:cubicBezTo>
                    <a:cubicBezTo>
                      <a:pt x="1607" y="178"/>
                      <a:pt x="1618" y="182"/>
                      <a:pt x="1629" y="187"/>
                    </a:cubicBezTo>
                    <a:cubicBezTo>
                      <a:pt x="1633" y="189"/>
                      <a:pt x="1637" y="191"/>
                      <a:pt x="1641" y="194"/>
                    </a:cubicBezTo>
                    <a:cubicBezTo>
                      <a:pt x="1655" y="199"/>
                      <a:pt x="1668" y="206"/>
                      <a:pt x="1683" y="211"/>
                    </a:cubicBezTo>
                    <a:cubicBezTo>
                      <a:pt x="1683" y="211"/>
                      <a:pt x="1683" y="211"/>
                      <a:pt x="1684" y="211"/>
                    </a:cubicBezTo>
                    <a:cubicBezTo>
                      <a:pt x="1686" y="211"/>
                      <a:pt x="1689" y="210"/>
                      <a:pt x="1691" y="208"/>
                    </a:cubicBezTo>
                    <a:cubicBezTo>
                      <a:pt x="1657" y="189"/>
                      <a:pt x="1609" y="169"/>
                      <a:pt x="1553" y="164"/>
                    </a:cubicBezTo>
                    <a:moveTo>
                      <a:pt x="1789" y="162"/>
                    </a:moveTo>
                    <a:cubicBezTo>
                      <a:pt x="1757" y="162"/>
                      <a:pt x="1725" y="171"/>
                      <a:pt x="1697" y="194"/>
                    </a:cubicBezTo>
                    <a:cubicBezTo>
                      <a:pt x="1700" y="195"/>
                      <a:pt x="1703" y="197"/>
                      <a:pt x="1706" y="198"/>
                    </a:cubicBezTo>
                    <a:cubicBezTo>
                      <a:pt x="1721" y="187"/>
                      <a:pt x="1737" y="174"/>
                      <a:pt x="1758" y="174"/>
                    </a:cubicBezTo>
                    <a:cubicBezTo>
                      <a:pt x="1759" y="174"/>
                      <a:pt x="1759" y="174"/>
                      <a:pt x="1759" y="174"/>
                    </a:cubicBezTo>
                    <a:cubicBezTo>
                      <a:pt x="1761" y="174"/>
                      <a:pt x="1763" y="174"/>
                      <a:pt x="1766" y="174"/>
                    </a:cubicBezTo>
                    <a:cubicBezTo>
                      <a:pt x="1777" y="174"/>
                      <a:pt x="1788" y="174"/>
                      <a:pt x="1799" y="173"/>
                    </a:cubicBezTo>
                    <a:cubicBezTo>
                      <a:pt x="1811" y="173"/>
                      <a:pt x="1822" y="173"/>
                      <a:pt x="1833" y="173"/>
                    </a:cubicBezTo>
                    <a:cubicBezTo>
                      <a:pt x="1842" y="173"/>
                      <a:pt x="1851" y="173"/>
                      <a:pt x="1859" y="173"/>
                    </a:cubicBezTo>
                    <a:cubicBezTo>
                      <a:pt x="1837" y="167"/>
                      <a:pt x="1813" y="162"/>
                      <a:pt x="1789" y="162"/>
                    </a:cubicBezTo>
                    <a:moveTo>
                      <a:pt x="1317" y="49"/>
                    </a:moveTo>
                    <a:cubicBezTo>
                      <a:pt x="1272" y="97"/>
                      <a:pt x="1273" y="148"/>
                      <a:pt x="1299" y="202"/>
                    </a:cubicBezTo>
                    <a:cubicBezTo>
                      <a:pt x="1288" y="218"/>
                      <a:pt x="1274" y="232"/>
                      <a:pt x="1267" y="249"/>
                    </a:cubicBezTo>
                    <a:cubicBezTo>
                      <a:pt x="1265" y="253"/>
                      <a:pt x="1264" y="256"/>
                      <a:pt x="1262" y="259"/>
                    </a:cubicBezTo>
                    <a:cubicBezTo>
                      <a:pt x="1309" y="259"/>
                      <a:pt x="1309" y="259"/>
                      <a:pt x="1309" y="259"/>
                    </a:cubicBezTo>
                    <a:cubicBezTo>
                      <a:pt x="1307" y="259"/>
                      <a:pt x="1304" y="259"/>
                      <a:pt x="1302" y="259"/>
                    </a:cubicBezTo>
                    <a:cubicBezTo>
                      <a:pt x="1298" y="259"/>
                      <a:pt x="1295" y="256"/>
                      <a:pt x="1295" y="251"/>
                    </a:cubicBezTo>
                    <a:cubicBezTo>
                      <a:pt x="1295" y="247"/>
                      <a:pt x="1298" y="243"/>
                      <a:pt x="1302" y="243"/>
                    </a:cubicBezTo>
                    <a:cubicBezTo>
                      <a:pt x="1305" y="243"/>
                      <a:pt x="1307" y="243"/>
                      <a:pt x="1310" y="244"/>
                    </a:cubicBezTo>
                    <a:cubicBezTo>
                      <a:pt x="1310" y="242"/>
                      <a:pt x="1311" y="241"/>
                      <a:pt x="1312" y="240"/>
                    </a:cubicBezTo>
                    <a:cubicBezTo>
                      <a:pt x="1313" y="238"/>
                      <a:pt x="1314" y="235"/>
                      <a:pt x="1316" y="233"/>
                    </a:cubicBezTo>
                    <a:cubicBezTo>
                      <a:pt x="1322" y="221"/>
                      <a:pt x="1331" y="211"/>
                      <a:pt x="1342" y="203"/>
                    </a:cubicBezTo>
                    <a:cubicBezTo>
                      <a:pt x="1348" y="199"/>
                      <a:pt x="1354" y="196"/>
                      <a:pt x="1361" y="192"/>
                    </a:cubicBezTo>
                    <a:cubicBezTo>
                      <a:pt x="1364" y="191"/>
                      <a:pt x="1367" y="189"/>
                      <a:pt x="1370" y="188"/>
                    </a:cubicBezTo>
                    <a:cubicBezTo>
                      <a:pt x="1357" y="185"/>
                      <a:pt x="1346" y="179"/>
                      <a:pt x="1337" y="170"/>
                    </a:cubicBezTo>
                    <a:cubicBezTo>
                      <a:pt x="1325" y="158"/>
                      <a:pt x="1304" y="123"/>
                      <a:pt x="1335" y="58"/>
                    </a:cubicBezTo>
                    <a:cubicBezTo>
                      <a:pt x="1331" y="55"/>
                      <a:pt x="1325" y="52"/>
                      <a:pt x="1317" y="49"/>
                    </a:cubicBezTo>
                    <a:moveTo>
                      <a:pt x="2320" y="242"/>
                    </a:moveTo>
                    <a:cubicBezTo>
                      <a:pt x="2317" y="242"/>
                      <a:pt x="2314" y="242"/>
                      <a:pt x="2310" y="242"/>
                    </a:cubicBezTo>
                    <a:cubicBezTo>
                      <a:pt x="2306" y="241"/>
                      <a:pt x="2300" y="238"/>
                      <a:pt x="2297" y="234"/>
                    </a:cubicBezTo>
                    <a:cubicBezTo>
                      <a:pt x="2290" y="221"/>
                      <a:pt x="2282" y="208"/>
                      <a:pt x="2277" y="193"/>
                    </a:cubicBezTo>
                    <a:cubicBezTo>
                      <a:pt x="2271" y="176"/>
                      <a:pt x="2278" y="164"/>
                      <a:pt x="2294" y="164"/>
                    </a:cubicBezTo>
                    <a:cubicBezTo>
                      <a:pt x="2297" y="164"/>
                      <a:pt x="2300" y="164"/>
                      <a:pt x="2304" y="166"/>
                    </a:cubicBezTo>
                    <a:cubicBezTo>
                      <a:pt x="2319" y="170"/>
                      <a:pt x="2334" y="178"/>
                      <a:pt x="2348" y="188"/>
                    </a:cubicBezTo>
                    <a:cubicBezTo>
                      <a:pt x="2359" y="196"/>
                      <a:pt x="2367" y="208"/>
                      <a:pt x="2377" y="220"/>
                    </a:cubicBezTo>
                    <a:cubicBezTo>
                      <a:pt x="2359" y="236"/>
                      <a:pt x="2340" y="242"/>
                      <a:pt x="2320" y="242"/>
                    </a:cubicBezTo>
                    <a:moveTo>
                      <a:pt x="2190" y="27"/>
                    </a:moveTo>
                    <a:cubicBezTo>
                      <a:pt x="2198" y="39"/>
                      <a:pt x="2206" y="50"/>
                      <a:pt x="2215" y="62"/>
                    </a:cubicBezTo>
                    <a:cubicBezTo>
                      <a:pt x="2230" y="82"/>
                      <a:pt x="2238" y="104"/>
                      <a:pt x="2233" y="130"/>
                    </a:cubicBezTo>
                    <a:cubicBezTo>
                      <a:pt x="2232" y="141"/>
                      <a:pt x="2227" y="148"/>
                      <a:pt x="2218" y="148"/>
                    </a:cubicBezTo>
                    <a:cubicBezTo>
                      <a:pt x="2216" y="148"/>
                      <a:pt x="2215" y="147"/>
                      <a:pt x="2213" y="147"/>
                    </a:cubicBezTo>
                    <a:cubicBezTo>
                      <a:pt x="2204" y="145"/>
                      <a:pt x="2195" y="142"/>
                      <a:pt x="2187" y="139"/>
                    </a:cubicBezTo>
                    <a:cubicBezTo>
                      <a:pt x="2260" y="187"/>
                      <a:pt x="2286" y="259"/>
                      <a:pt x="2293" y="281"/>
                    </a:cubicBezTo>
                    <a:cubicBezTo>
                      <a:pt x="2305" y="288"/>
                      <a:pt x="2315" y="296"/>
                      <a:pt x="2325" y="305"/>
                    </a:cubicBezTo>
                    <a:cubicBezTo>
                      <a:pt x="2333" y="291"/>
                      <a:pt x="2353" y="279"/>
                      <a:pt x="2389" y="276"/>
                    </a:cubicBezTo>
                    <a:cubicBezTo>
                      <a:pt x="2393" y="276"/>
                      <a:pt x="2398" y="276"/>
                      <a:pt x="2403" y="276"/>
                    </a:cubicBezTo>
                    <a:cubicBezTo>
                      <a:pt x="2420" y="276"/>
                      <a:pt x="2440" y="278"/>
                      <a:pt x="2460" y="284"/>
                    </a:cubicBezTo>
                    <a:cubicBezTo>
                      <a:pt x="2403" y="174"/>
                      <a:pt x="2297" y="130"/>
                      <a:pt x="2296" y="129"/>
                    </a:cubicBezTo>
                    <a:cubicBezTo>
                      <a:pt x="2294" y="128"/>
                      <a:pt x="2291" y="127"/>
                      <a:pt x="2290" y="124"/>
                    </a:cubicBezTo>
                    <a:cubicBezTo>
                      <a:pt x="2261" y="83"/>
                      <a:pt x="2226" y="51"/>
                      <a:pt x="2190" y="27"/>
                    </a:cubicBezTo>
                    <a:moveTo>
                      <a:pt x="1398" y="5"/>
                    </a:moveTo>
                    <a:cubicBezTo>
                      <a:pt x="1381" y="17"/>
                      <a:pt x="1366" y="32"/>
                      <a:pt x="1357" y="48"/>
                    </a:cubicBezTo>
                    <a:cubicBezTo>
                      <a:pt x="1331" y="95"/>
                      <a:pt x="1327" y="137"/>
                      <a:pt x="1348" y="159"/>
                    </a:cubicBezTo>
                    <a:cubicBezTo>
                      <a:pt x="1357" y="168"/>
                      <a:pt x="1369" y="173"/>
                      <a:pt x="1382" y="173"/>
                    </a:cubicBezTo>
                    <a:cubicBezTo>
                      <a:pt x="1389" y="173"/>
                      <a:pt x="1396" y="172"/>
                      <a:pt x="1404" y="168"/>
                    </a:cubicBezTo>
                    <a:cubicBezTo>
                      <a:pt x="1405" y="168"/>
                      <a:pt x="1406" y="168"/>
                      <a:pt x="1407" y="168"/>
                    </a:cubicBezTo>
                    <a:cubicBezTo>
                      <a:pt x="1407" y="168"/>
                      <a:pt x="1408" y="168"/>
                      <a:pt x="1408" y="168"/>
                    </a:cubicBezTo>
                    <a:cubicBezTo>
                      <a:pt x="1410" y="167"/>
                      <a:pt x="1411" y="167"/>
                      <a:pt x="1412" y="166"/>
                    </a:cubicBezTo>
                    <a:cubicBezTo>
                      <a:pt x="1451" y="152"/>
                      <a:pt x="1489" y="147"/>
                      <a:pt x="1524" y="147"/>
                    </a:cubicBezTo>
                    <a:cubicBezTo>
                      <a:pt x="1587" y="147"/>
                      <a:pt x="1641" y="165"/>
                      <a:pt x="1682" y="186"/>
                    </a:cubicBezTo>
                    <a:cubicBezTo>
                      <a:pt x="1711" y="160"/>
                      <a:pt x="1748" y="147"/>
                      <a:pt x="1790" y="147"/>
                    </a:cubicBezTo>
                    <a:cubicBezTo>
                      <a:pt x="1820" y="147"/>
                      <a:pt x="1853" y="153"/>
                      <a:pt x="1888" y="167"/>
                    </a:cubicBezTo>
                    <a:cubicBezTo>
                      <a:pt x="1932" y="183"/>
                      <a:pt x="1969" y="205"/>
                      <a:pt x="1988" y="218"/>
                    </a:cubicBezTo>
                    <a:cubicBezTo>
                      <a:pt x="1987" y="208"/>
                      <a:pt x="1987" y="198"/>
                      <a:pt x="1989" y="190"/>
                    </a:cubicBezTo>
                    <a:cubicBezTo>
                      <a:pt x="1990" y="186"/>
                      <a:pt x="1993" y="184"/>
                      <a:pt x="1997" y="184"/>
                    </a:cubicBezTo>
                    <a:cubicBezTo>
                      <a:pt x="1997" y="184"/>
                      <a:pt x="1998" y="184"/>
                      <a:pt x="1998" y="184"/>
                    </a:cubicBezTo>
                    <a:cubicBezTo>
                      <a:pt x="2003" y="185"/>
                      <a:pt x="2005" y="189"/>
                      <a:pt x="2004" y="193"/>
                    </a:cubicBezTo>
                    <a:cubicBezTo>
                      <a:pt x="2001" y="206"/>
                      <a:pt x="2004" y="227"/>
                      <a:pt x="2008" y="243"/>
                    </a:cubicBezTo>
                    <a:cubicBezTo>
                      <a:pt x="2008" y="243"/>
                      <a:pt x="2008" y="243"/>
                      <a:pt x="2009" y="243"/>
                    </a:cubicBezTo>
                    <a:cubicBezTo>
                      <a:pt x="2029" y="300"/>
                      <a:pt x="2102" y="377"/>
                      <a:pt x="2103" y="378"/>
                    </a:cubicBezTo>
                    <a:cubicBezTo>
                      <a:pt x="2105" y="380"/>
                      <a:pt x="2105" y="380"/>
                      <a:pt x="2105" y="380"/>
                    </a:cubicBezTo>
                    <a:cubicBezTo>
                      <a:pt x="2105" y="384"/>
                      <a:pt x="2105" y="384"/>
                      <a:pt x="2105" y="384"/>
                    </a:cubicBezTo>
                    <a:cubicBezTo>
                      <a:pt x="2099" y="434"/>
                      <a:pt x="2136" y="506"/>
                      <a:pt x="2144" y="522"/>
                    </a:cubicBezTo>
                    <a:cubicBezTo>
                      <a:pt x="2147" y="522"/>
                      <a:pt x="2151" y="523"/>
                      <a:pt x="2156" y="524"/>
                    </a:cubicBezTo>
                    <a:cubicBezTo>
                      <a:pt x="2157" y="524"/>
                      <a:pt x="2157" y="524"/>
                      <a:pt x="2157" y="524"/>
                    </a:cubicBezTo>
                    <a:cubicBezTo>
                      <a:pt x="2157" y="525"/>
                      <a:pt x="2158" y="525"/>
                      <a:pt x="2159" y="525"/>
                    </a:cubicBezTo>
                    <a:cubicBezTo>
                      <a:pt x="2192" y="534"/>
                      <a:pt x="2261" y="564"/>
                      <a:pt x="2301" y="663"/>
                    </a:cubicBezTo>
                    <a:cubicBezTo>
                      <a:pt x="2301" y="663"/>
                      <a:pt x="2302" y="664"/>
                      <a:pt x="2302" y="665"/>
                    </a:cubicBezTo>
                    <a:cubicBezTo>
                      <a:pt x="2310" y="680"/>
                      <a:pt x="2325" y="689"/>
                      <a:pt x="2342" y="689"/>
                    </a:cubicBezTo>
                    <a:cubicBezTo>
                      <a:pt x="2346" y="689"/>
                      <a:pt x="2350" y="689"/>
                      <a:pt x="2353" y="688"/>
                    </a:cubicBezTo>
                    <a:cubicBezTo>
                      <a:pt x="2356" y="685"/>
                      <a:pt x="2359" y="683"/>
                      <a:pt x="2361" y="679"/>
                    </a:cubicBezTo>
                    <a:cubicBezTo>
                      <a:pt x="2345" y="660"/>
                      <a:pt x="2327" y="643"/>
                      <a:pt x="2313" y="622"/>
                    </a:cubicBezTo>
                    <a:cubicBezTo>
                      <a:pt x="2280" y="574"/>
                      <a:pt x="2244" y="530"/>
                      <a:pt x="2195" y="498"/>
                    </a:cubicBezTo>
                    <a:cubicBezTo>
                      <a:pt x="2149" y="469"/>
                      <a:pt x="2128" y="427"/>
                      <a:pt x="2131" y="373"/>
                    </a:cubicBezTo>
                    <a:cubicBezTo>
                      <a:pt x="2132" y="363"/>
                      <a:pt x="2127" y="352"/>
                      <a:pt x="2121" y="343"/>
                    </a:cubicBezTo>
                    <a:cubicBezTo>
                      <a:pt x="2102" y="317"/>
                      <a:pt x="2081" y="292"/>
                      <a:pt x="2063" y="265"/>
                    </a:cubicBezTo>
                    <a:cubicBezTo>
                      <a:pt x="2044" y="237"/>
                      <a:pt x="2031" y="206"/>
                      <a:pt x="2034" y="171"/>
                    </a:cubicBezTo>
                    <a:cubicBezTo>
                      <a:pt x="2036" y="151"/>
                      <a:pt x="2033" y="144"/>
                      <a:pt x="2018" y="144"/>
                    </a:cubicBezTo>
                    <a:cubicBezTo>
                      <a:pt x="2015" y="144"/>
                      <a:pt x="2011" y="144"/>
                      <a:pt x="2007" y="145"/>
                    </a:cubicBezTo>
                    <a:cubicBezTo>
                      <a:pt x="1999" y="146"/>
                      <a:pt x="1991" y="150"/>
                      <a:pt x="1983" y="151"/>
                    </a:cubicBezTo>
                    <a:cubicBezTo>
                      <a:pt x="1979" y="152"/>
                      <a:pt x="1975" y="152"/>
                      <a:pt x="1970" y="152"/>
                    </a:cubicBezTo>
                    <a:cubicBezTo>
                      <a:pt x="1966" y="152"/>
                      <a:pt x="1962" y="152"/>
                      <a:pt x="1959" y="150"/>
                    </a:cubicBezTo>
                    <a:cubicBezTo>
                      <a:pt x="1910" y="127"/>
                      <a:pt x="1861" y="118"/>
                      <a:pt x="1810" y="118"/>
                    </a:cubicBezTo>
                    <a:cubicBezTo>
                      <a:pt x="1781" y="118"/>
                      <a:pt x="1752" y="121"/>
                      <a:pt x="1722" y="127"/>
                    </a:cubicBezTo>
                    <a:cubicBezTo>
                      <a:pt x="1699" y="131"/>
                      <a:pt x="1676" y="135"/>
                      <a:pt x="1653" y="135"/>
                    </a:cubicBezTo>
                    <a:cubicBezTo>
                      <a:pt x="1646" y="135"/>
                      <a:pt x="1639" y="135"/>
                      <a:pt x="1633" y="134"/>
                    </a:cubicBezTo>
                    <a:cubicBezTo>
                      <a:pt x="1584" y="127"/>
                      <a:pt x="1536" y="120"/>
                      <a:pt x="1487" y="120"/>
                    </a:cubicBezTo>
                    <a:cubicBezTo>
                      <a:pt x="1477" y="120"/>
                      <a:pt x="1467" y="120"/>
                      <a:pt x="1457" y="121"/>
                    </a:cubicBezTo>
                    <a:cubicBezTo>
                      <a:pt x="1452" y="121"/>
                      <a:pt x="1448" y="122"/>
                      <a:pt x="1443" y="122"/>
                    </a:cubicBezTo>
                    <a:cubicBezTo>
                      <a:pt x="1432" y="122"/>
                      <a:pt x="1421" y="121"/>
                      <a:pt x="1411" y="119"/>
                    </a:cubicBezTo>
                    <a:cubicBezTo>
                      <a:pt x="1362" y="113"/>
                      <a:pt x="1347" y="76"/>
                      <a:pt x="1376" y="37"/>
                    </a:cubicBezTo>
                    <a:cubicBezTo>
                      <a:pt x="1381" y="31"/>
                      <a:pt x="1387" y="25"/>
                      <a:pt x="1393" y="20"/>
                    </a:cubicBezTo>
                    <a:cubicBezTo>
                      <a:pt x="1396" y="17"/>
                      <a:pt x="1400" y="15"/>
                      <a:pt x="1404" y="13"/>
                    </a:cubicBezTo>
                    <a:cubicBezTo>
                      <a:pt x="1402" y="9"/>
                      <a:pt x="1400" y="7"/>
                      <a:pt x="1398" y="5"/>
                    </a:cubicBezTo>
                    <a:moveTo>
                      <a:pt x="1379" y="0"/>
                    </a:moveTo>
                    <a:cubicBezTo>
                      <a:pt x="1375" y="1"/>
                      <a:pt x="1372" y="3"/>
                      <a:pt x="1369" y="6"/>
                    </a:cubicBezTo>
                    <a:cubicBezTo>
                      <a:pt x="1363" y="11"/>
                      <a:pt x="1358" y="13"/>
                      <a:pt x="1352" y="13"/>
                    </a:cubicBezTo>
                    <a:cubicBezTo>
                      <a:pt x="1348" y="13"/>
                      <a:pt x="1344" y="12"/>
                      <a:pt x="1339" y="11"/>
                    </a:cubicBezTo>
                    <a:cubicBezTo>
                      <a:pt x="1326" y="7"/>
                      <a:pt x="1313" y="5"/>
                      <a:pt x="1300" y="5"/>
                    </a:cubicBezTo>
                    <a:cubicBezTo>
                      <a:pt x="1286" y="5"/>
                      <a:pt x="1272" y="7"/>
                      <a:pt x="1259" y="12"/>
                    </a:cubicBezTo>
                    <a:cubicBezTo>
                      <a:pt x="1243" y="18"/>
                      <a:pt x="1230" y="28"/>
                      <a:pt x="1229" y="47"/>
                    </a:cubicBezTo>
                    <a:cubicBezTo>
                      <a:pt x="1229" y="53"/>
                      <a:pt x="1234" y="62"/>
                      <a:pt x="1240" y="65"/>
                    </a:cubicBezTo>
                    <a:cubicBezTo>
                      <a:pt x="1241" y="65"/>
                      <a:pt x="1242" y="66"/>
                      <a:pt x="1244" y="66"/>
                    </a:cubicBezTo>
                    <a:cubicBezTo>
                      <a:pt x="1249" y="66"/>
                      <a:pt x="1256" y="63"/>
                      <a:pt x="1258" y="60"/>
                    </a:cubicBezTo>
                    <a:cubicBezTo>
                      <a:pt x="1261" y="55"/>
                      <a:pt x="1264" y="51"/>
                      <a:pt x="1268" y="48"/>
                    </a:cubicBezTo>
                    <a:cubicBezTo>
                      <a:pt x="1265" y="49"/>
                      <a:pt x="1262" y="51"/>
                      <a:pt x="1259" y="52"/>
                    </a:cubicBezTo>
                    <a:cubicBezTo>
                      <a:pt x="1258" y="53"/>
                      <a:pt x="1257" y="53"/>
                      <a:pt x="1255" y="53"/>
                    </a:cubicBezTo>
                    <a:cubicBezTo>
                      <a:pt x="1253" y="53"/>
                      <a:pt x="1250" y="52"/>
                      <a:pt x="1248" y="49"/>
                    </a:cubicBezTo>
                    <a:cubicBezTo>
                      <a:pt x="1246" y="45"/>
                      <a:pt x="1248" y="41"/>
                      <a:pt x="1251" y="39"/>
                    </a:cubicBezTo>
                    <a:cubicBezTo>
                      <a:pt x="1265" y="31"/>
                      <a:pt x="1278" y="29"/>
                      <a:pt x="1291" y="29"/>
                    </a:cubicBezTo>
                    <a:cubicBezTo>
                      <a:pt x="1312" y="29"/>
                      <a:pt x="1331" y="37"/>
                      <a:pt x="1342" y="44"/>
                    </a:cubicBezTo>
                    <a:cubicBezTo>
                      <a:pt x="1342" y="42"/>
                      <a:pt x="1343" y="41"/>
                      <a:pt x="1344" y="40"/>
                    </a:cubicBezTo>
                    <a:cubicBezTo>
                      <a:pt x="1352" y="26"/>
                      <a:pt x="1363" y="12"/>
                      <a:pt x="1379" y="0"/>
                    </a:cubicBezTo>
                  </a:path>
                </a:pathLst>
              </a:custGeom>
              <a:solidFill>
                <a:srgbClr val="FBD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2" name="Freeform 145">
                <a:extLst>
                  <a:ext uri="{FF2B5EF4-FFF2-40B4-BE49-F238E27FC236}">
                    <a16:creationId xmlns:a16="http://schemas.microsoft.com/office/drawing/2014/main" id="{5DB36B1F-2D81-E294-A83D-60DE5BB5C8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49" y="2632"/>
                <a:ext cx="4808" cy="3026"/>
              </a:xfrm>
              <a:custGeom>
                <a:avLst/>
                <a:gdLst>
                  <a:gd name="T0" fmla="*/ 2337 w 2764"/>
                  <a:gd name="T1" fmla="*/ 1480 h 1739"/>
                  <a:gd name="T2" fmla="*/ 1484 w 2764"/>
                  <a:gd name="T3" fmla="*/ 1731 h 1739"/>
                  <a:gd name="T4" fmla="*/ 1515 w 2764"/>
                  <a:gd name="T5" fmla="*/ 1701 h 1739"/>
                  <a:gd name="T6" fmla="*/ 1279 w 2764"/>
                  <a:gd name="T7" fmla="*/ 1671 h 1739"/>
                  <a:gd name="T8" fmla="*/ 1288 w 2764"/>
                  <a:gd name="T9" fmla="*/ 1699 h 1739"/>
                  <a:gd name="T10" fmla="*/ 1310 w 2764"/>
                  <a:gd name="T11" fmla="*/ 1707 h 1739"/>
                  <a:gd name="T12" fmla="*/ 1356 w 2764"/>
                  <a:gd name="T13" fmla="*/ 1735 h 1739"/>
                  <a:gd name="T14" fmla="*/ 1372 w 2764"/>
                  <a:gd name="T15" fmla="*/ 1737 h 1739"/>
                  <a:gd name="T16" fmla="*/ 1531 w 2764"/>
                  <a:gd name="T17" fmla="*/ 1723 h 1739"/>
                  <a:gd name="T18" fmla="*/ 1702 w 2764"/>
                  <a:gd name="T19" fmla="*/ 1450 h 1739"/>
                  <a:gd name="T20" fmla="*/ 68 w 2764"/>
                  <a:gd name="T21" fmla="*/ 1183 h 1739"/>
                  <a:gd name="T22" fmla="*/ 152 w 2764"/>
                  <a:gd name="T23" fmla="*/ 1346 h 1739"/>
                  <a:gd name="T24" fmla="*/ 184 w 2764"/>
                  <a:gd name="T25" fmla="*/ 1344 h 1739"/>
                  <a:gd name="T26" fmla="*/ 414 w 2764"/>
                  <a:gd name="T27" fmla="*/ 1503 h 1739"/>
                  <a:gd name="T28" fmla="*/ 416 w 2764"/>
                  <a:gd name="T29" fmla="*/ 1476 h 1739"/>
                  <a:gd name="T30" fmla="*/ 480 w 2764"/>
                  <a:gd name="T31" fmla="*/ 1508 h 1739"/>
                  <a:gd name="T32" fmla="*/ 537 w 2764"/>
                  <a:gd name="T33" fmla="*/ 1544 h 1739"/>
                  <a:gd name="T34" fmla="*/ 575 w 2764"/>
                  <a:gd name="T35" fmla="*/ 1538 h 1739"/>
                  <a:gd name="T36" fmla="*/ 635 w 2764"/>
                  <a:gd name="T37" fmla="*/ 1589 h 1739"/>
                  <a:gd name="T38" fmla="*/ 689 w 2764"/>
                  <a:gd name="T39" fmla="*/ 1609 h 1739"/>
                  <a:gd name="T40" fmla="*/ 724 w 2764"/>
                  <a:gd name="T41" fmla="*/ 1594 h 1739"/>
                  <a:gd name="T42" fmla="*/ 799 w 2764"/>
                  <a:gd name="T43" fmla="*/ 1625 h 1739"/>
                  <a:gd name="T44" fmla="*/ 802 w 2764"/>
                  <a:gd name="T45" fmla="*/ 1604 h 1739"/>
                  <a:gd name="T46" fmla="*/ 958 w 2764"/>
                  <a:gd name="T47" fmla="*/ 1669 h 1739"/>
                  <a:gd name="T48" fmla="*/ 1037 w 2764"/>
                  <a:gd name="T49" fmla="*/ 1684 h 1739"/>
                  <a:gd name="T50" fmla="*/ 1083 w 2764"/>
                  <a:gd name="T51" fmla="*/ 1698 h 1739"/>
                  <a:gd name="T52" fmla="*/ 1105 w 2764"/>
                  <a:gd name="T53" fmla="*/ 1693 h 1739"/>
                  <a:gd name="T54" fmla="*/ 1267 w 2764"/>
                  <a:gd name="T55" fmla="*/ 1691 h 1739"/>
                  <a:gd name="T56" fmla="*/ 1159 w 2764"/>
                  <a:gd name="T57" fmla="*/ 1673 h 1739"/>
                  <a:gd name="T58" fmla="*/ 923 w 2764"/>
                  <a:gd name="T59" fmla="*/ 1639 h 1739"/>
                  <a:gd name="T60" fmla="*/ 552 w 2764"/>
                  <a:gd name="T61" fmla="*/ 1519 h 1739"/>
                  <a:gd name="T62" fmla="*/ 280 w 2764"/>
                  <a:gd name="T63" fmla="*/ 1403 h 1739"/>
                  <a:gd name="T64" fmla="*/ 260 w 2764"/>
                  <a:gd name="T65" fmla="*/ 1369 h 1739"/>
                  <a:gd name="T66" fmla="*/ 2691 w 2764"/>
                  <a:gd name="T67" fmla="*/ 1112 h 1739"/>
                  <a:gd name="T68" fmla="*/ 2552 w 2764"/>
                  <a:gd name="T69" fmla="*/ 1374 h 1739"/>
                  <a:gd name="T70" fmla="*/ 2544 w 2764"/>
                  <a:gd name="T71" fmla="*/ 1350 h 1739"/>
                  <a:gd name="T72" fmla="*/ 2347 w 2764"/>
                  <a:gd name="T73" fmla="*/ 1508 h 1739"/>
                  <a:gd name="T74" fmla="*/ 2464 w 2764"/>
                  <a:gd name="T75" fmla="*/ 1460 h 1739"/>
                  <a:gd name="T76" fmla="*/ 2560 w 2764"/>
                  <a:gd name="T77" fmla="*/ 1374 h 1739"/>
                  <a:gd name="T78" fmla="*/ 2704 w 2764"/>
                  <a:gd name="T79" fmla="*/ 1133 h 1739"/>
                  <a:gd name="T80" fmla="*/ 41 w 2764"/>
                  <a:gd name="T81" fmla="*/ 807 h 1739"/>
                  <a:gd name="T82" fmla="*/ 25 w 2764"/>
                  <a:gd name="T83" fmla="*/ 806 h 1739"/>
                  <a:gd name="T84" fmla="*/ 14 w 2764"/>
                  <a:gd name="T85" fmla="*/ 1016 h 1739"/>
                  <a:gd name="T86" fmla="*/ 37 w 2764"/>
                  <a:gd name="T87" fmla="*/ 967 h 1739"/>
                  <a:gd name="T88" fmla="*/ 65 w 2764"/>
                  <a:gd name="T89" fmla="*/ 609 h 1739"/>
                  <a:gd name="T90" fmla="*/ 30 w 2764"/>
                  <a:gd name="T91" fmla="*/ 795 h 1739"/>
                  <a:gd name="T92" fmla="*/ 2470 w 2764"/>
                  <a:gd name="T93" fmla="*/ 309 h 1739"/>
                  <a:gd name="T94" fmla="*/ 2578 w 2764"/>
                  <a:gd name="T95" fmla="*/ 416 h 1739"/>
                  <a:gd name="T96" fmla="*/ 2557 w 2764"/>
                  <a:gd name="T97" fmla="*/ 428 h 1739"/>
                  <a:gd name="T98" fmla="*/ 2707 w 2764"/>
                  <a:gd name="T99" fmla="*/ 792 h 1739"/>
                  <a:gd name="T100" fmla="*/ 2726 w 2764"/>
                  <a:gd name="T101" fmla="*/ 771 h 1739"/>
                  <a:gd name="T102" fmla="*/ 2704 w 2764"/>
                  <a:gd name="T103" fmla="*/ 1086 h 1739"/>
                  <a:gd name="T104" fmla="*/ 2754 w 2764"/>
                  <a:gd name="T105" fmla="*/ 1033 h 1739"/>
                  <a:gd name="T106" fmla="*/ 2736 w 2764"/>
                  <a:gd name="T107" fmla="*/ 799 h 1739"/>
                  <a:gd name="T108" fmla="*/ 2736 w 2764"/>
                  <a:gd name="T109" fmla="*/ 790 h 1739"/>
                  <a:gd name="T110" fmla="*/ 2666 w 2764"/>
                  <a:gd name="T111" fmla="*/ 587 h 1739"/>
                  <a:gd name="T112" fmla="*/ 2525 w 2764"/>
                  <a:gd name="T113" fmla="*/ 340 h 1739"/>
                  <a:gd name="T114" fmla="*/ 2176 w 2764"/>
                  <a:gd name="T115" fmla="*/ 0 h 1739"/>
                  <a:gd name="T116" fmla="*/ 2296 w 2764"/>
                  <a:gd name="T117" fmla="*/ 134 h 1739"/>
                  <a:gd name="T118" fmla="*/ 2482 w 2764"/>
                  <a:gd name="T119" fmla="*/ 279 h 1739"/>
                  <a:gd name="T120" fmla="*/ 2389 w 2764"/>
                  <a:gd name="T121" fmla="*/ 168 h 1739"/>
                  <a:gd name="T122" fmla="*/ 2339 w 2764"/>
                  <a:gd name="T123" fmla="*/ 140 h 1739"/>
                  <a:gd name="T124" fmla="*/ 2188 w 2764"/>
                  <a:gd name="T125" fmla="*/ 5 h 1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764" h="1739">
                    <a:moveTo>
                      <a:pt x="2337" y="1480"/>
                    </a:moveTo>
                    <a:cubicBezTo>
                      <a:pt x="2330" y="1482"/>
                      <a:pt x="2323" y="1483"/>
                      <a:pt x="2316" y="1484"/>
                    </a:cubicBezTo>
                    <a:cubicBezTo>
                      <a:pt x="2310" y="1485"/>
                      <a:pt x="2306" y="1489"/>
                      <a:pt x="2305" y="1494"/>
                    </a:cubicBezTo>
                    <a:cubicBezTo>
                      <a:pt x="2316" y="1490"/>
                      <a:pt x="2327" y="1485"/>
                      <a:pt x="2337" y="1480"/>
                    </a:cubicBezTo>
                    <a:moveTo>
                      <a:pt x="1691" y="1446"/>
                    </a:moveTo>
                    <a:cubicBezTo>
                      <a:pt x="1700" y="1471"/>
                      <a:pt x="1702" y="1529"/>
                      <a:pt x="1676" y="1585"/>
                    </a:cubicBezTo>
                    <a:cubicBezTo>
                      <a:pt x="1658" y="1623"/>
                      <a:pt x="1622" y="1669"/>
                      <a:pt x="1550" y="1693"/>
                    </a:cubicBezTo>
                    <a:cubicBezTo>
                      <a:pt x="1534" y="1709"/>
                      <a:pt x="1513" y="1724"/>
                      <a:pt x="1484" y="1731"/>
                    </a:cubicBezTo>
                    <a:cubicBezTo>
                      <a:pt x="1484" y="1731"/>
                      <a:pt x="1483" y="1731"/>
                      <a:pt x="1483" y="1731"/>
                    </a:cubicBezTo>
                    <a:cubicBezTo>
                      <a:pt x="1479" y="1731"/>
                      <a:pt x="1476" y="1729"/>
                      <a:pt x="1475" y="1725"/>
                    </a:cubicBezTo>
                    <a:cubicBezTo>
                      <a:pt x="1474" y="1721"/>
                      <a:pt x="1477" y="1717"/>
                      <a:pt x="1481" y="1716"/>
                    </a:cubicBezTo>
                    <a:cubicBezTo>
                      <a:pt x="1494" y="1713"/>
                      <a:pt x="1505" y="1708"/>
                      <a:pt x="1515" y="1701"/>
                    </a:cubicBezTo>
                    <a:cubicBezTo>
                      <a:pt x="1514" y="1702"/>
                      <a:pt x="1513" y="1702"/>
                      <a:pt x="1512" y="1702"/>
                    </a:cubicBezTo>
                    <a:cubicBezTo>
                      <a:pt x="1474" y="1708"/>
                      <a:pt x="1442" y="1711"/>
                      <a:pt x="1415" y="1711"/>
                    </a:cubicBezTo>
                    <a:cubicBezTo>
                      <a:pt x="1373" y="1711"/>
                      <a:pt x="1344" y="1705"/>
                      <a:pt x="1325" y="1698"/>
                    </a:cubicBezTo>
                    <a:cubicBezTo>
                      <a:pt x="1291" y="1686"/>
                      <a:pt x="1279" y="1671"/>
                      <a:pt x="1279" y="1671"/>
                    </a:cubicBezTo>
                    <a:cubicBezTo>
                      <a:pt x="1279" y="1670"/>
                      <a:pt x="1278" y="1670"/>
                      <a:pt x="1278" y="1669"/>
                    </a:cubicBezTo>
                    <a:cubicBezTo>
                      <a:pt x="1282" y="1676"/>
                      <a:pt x="1286" y="1682"/>
                      <a:pt x="1291" y="1687"/>
                    </a:cubicBezTo>
                    <a:cubicBezTo>
                      <a:pt x="1293" y="1691"/>
                      <a:pt x="1293" y="1696"/>
                      <a:pt x="1289" y="1698"/>
                    </a:cubicBezTo>
                    <a:cubicBezTo>
                      <a:pt x="1289" y="1699"/>
                      <a:pt x="1288" y="1699"/>
                      <a:pt x="1288" y="1699"/>
                    </a:cubicBezTo>
                    <a:cubicBezTo>
                      <a:pt x="1291" y="1706"/>
                      <a:pt x="1295" y="1711"/>
                      <a:pt x="1299" y="1716"/>
                    </a:cubicBezTo>
                    <a:cubicBezTo>
                      <a:pt x="1300" y="1714"/>
                      <a:pt x="1300" y="1713"/>
                      <a:pt x="1300" y="1712"/>
                    </a:cubicBezTo>
                    <a:cubicBezTo>
                      <a:pt x="1301" y="1709"/>
                      <a:pt x="1304" y="1707"/>
                      <a:pt x="1308" y="1707"/>
                    </a:cubicBezTo>
                    <a:cubicBezTo>
                      <a:pt x="1308" y="1707"/>
                      <a:pt x="1309" y="1707"/>
                      <a:pt x="1310" y="1707"/>
                    </a:cubicBezTo>
                    <a:cubicBezTo>
                      <a:pt x="1314" y="1708"/>
                      <a:pt x="1316" y="1712"/>
                      <a:pt x="1315" y="1717"/>
                    </a:cubicBezTo>
                    <a:cubicBezTo>
                      <a:pt x="1314" y="1719"/>
                      <a:pt x="1314" y="1722"/>
                      <a:pt x="1313" y="1724"/>
                    </a:cubicBezTo>
                    <a:cubicBezTo>
                      <a:pt x="1325" y="1729"/>
                      <a:pt x="1339" y="1732"/>
                      <a:pt x="1356" y="1735"/>
                    </a:cubicBezTo>
                    <a:cubicBezTo>
                      <a:pt x="1356" y="1735"/>
                      <a:pt x="1356" y="1735"/>
                      <a:pt x="1356" y="1735"/>
                    </a:cubicBezTo>
                    <a:cubicBezTo>
                      <a:pt x="1357" y="1731"/>
                      <a:pt x="1360" y="1728"/>
                      <a:pt x="1364" y="1728"/>
                    </a:cubicBezTo>
                    <a:cubicBezTo>
                      <a:pt x="1364" y="1728"/>
                      <a:pt x="1365" y="1728"/>
                      <a:pt x="1365" y="1728"/>
                    </a:cubicBezTo>
                    <a:cubicBezTo>
                      <a:pt x="1369" y="1728"/>
                      <a:pt x="1372" y="1732"/>
                      <a:pt x="1372" y="1736"/>
                    </a:cubicBezTo>
                    <a:cubicBezTo>
                      <a:pt x="1372" y="1736"/>
                      <a:pt x="1372" y="1737"/>
                      <a:pt x="1372" y="1737"/>
                    </a:cubicBezTo>
                    <a:cubicBezTo>
                      <a:pt x="1380" y="1738"/>
                      <a:pt x="1388" y="1739"/>
                      <a:pt x="1396" y="1739"/>
                    </a:cubicBezTo>
                    <a:cubicBezTo>
                      <a:pt x="1422" y="1737"/>
                      <a:pt x="1447" y="1738"/>
                      <a:pt x="1473" y="1736"/>
                    </a:cubicBezTo>
                    <a:cubicBezTo>
                      <a:pt x="1483" y="1735"/>
                      <a:pt x="1494" y="1734"/>
                      <a:pt x="1506" y="1732"/>
                    </a:cubicBezTo>
                    <a:cubicBezTo>
                      <a:pt x="1514" y="1729"/>
                      <a:pt x="1523" y="1726"/>
                      <a:pt x="1531" y="1723"/>
                    </a:cubicBezTo>
                    <a:cubicBezTo>
                      <a:pt x="1534" y="1724"/>
                      <a:pt x="1537" y="1725"/>
                      <a:pt x="1541" y="1725"/>
                    </a:cubicBezTo>
                    <a:cubicBezTo>
                      <a:pt x="1635" y="1701"/>
                      <a:pt x="1680" y="1643"/>
                      <a:pt x="1702" y="1597"/>
                    </a:cubicBezTo>
                    <a:cubicBezTo>
                      <a:pt x="1725" y="1547"/>
                      <a:pt x="1729" y="1493"/>
                      <a:pt x="1723" y="1457"/>
                    </a:cubicBezTo>
                    <a:cubicBezTo>
                      <a:pt x="1718" y="1455"/>
                      <a:pt x="1711" y="1453"/>
                      <a:pt x="1702" y="1450"/>
                    </a:cubicBezTo>
                    <a:cubicBezTo>
                      <a:pt x="1699" y="1449"/>
                      <a:pt x="1695" y="1448"/>
                      <a:pt x="1691" y="1446"/>
                    </a:cubicBezTo>
                    <a:moveTo>
                      <a:pt x="59" y="1156"/>
                    </a:moveTo>
                    <a:cubicBezTo>
                      <a:pt x="61" y="1164"/>
                      <a:pt x="64" y="1171"/>
                      <a:pt x="66" y="1178"/>
                    </a:cubicBezTo>
                    <a:cubicBezTo>
                      <a:pt x="67" y="1180"/>
                      <a:pt x="67" y="1182"/>
                      <a:pt x="68" y="1183"/>
                    </a:cubicBezTo>
                    <a:cubicBezTo>
                      <a:pt x="64" y="1186"/>
                      <a:pt x="59" y="1189"/>
                      <a:pt x="54" y="1192"/>
                    </a:cubicBezTo>
                    <a:cubicBezTo>
                      <a:pt x="59" y="1199"/>
                      <a:pt x="63" y="1205"/>
                      <a:pt x="68" y="1210"/>
                    </a:cubicBezTo>
                    <a:cubicBezTo>
                      <a:pt x="82" y="1222"/>
                      <a:pt x="88" y="1236"/>
                      <a:pt x="92" y="1254"/>
                    </a:cubicBezTo>
                    <a:cubicBezTo>
                      <a:pt x="100" y="1292"/>
                      <a:pt x="121" y="1323"/>
                      <a:pt x="152" y="1346"/>
                    </a:cubicBezTo>
                    <a:cubicBezTo>
                      <a:pt x="157" y="1351"/>
                      <a:pt x="162" y="1355"/>
                      <a:pt x="165" y="1359"/>
                    </a:cubicBezTo>
                    <a:cubicBezTo>
                      <a:pt x="166" y="1356"/>
                      <a:pt x="167" y="1353"/>
                      <a:pt x="169" y="1350"/>
                    </a:cubicBezTo>
                    <a:cubicBezTo>
                      <a:pt x="171" y="1346"/>
                      <a:pt x="175" y="1343"/>
                      <a:pt x="179" y="1343"/>
                    </a:cubicBezTo>
                    <a:cubicBezTo>
                      <a:pt x="181" y="1343"/>
                      <a:pt x="183" y="1344"/>
                      <a:pt x="184" y="1344"/>
                    </a:cubicBezTo>
                    <a:cubicBezTo>
                      <a:pt x="190" y="1347"/>
                      <a:pt x="193" y="1354"/>
                      <a:pt x="190" y="1360"/>
                    </a:cubicBezTo>
                    <a:cubicBezTo>
                      <a:pt x="188" y="1364"/>
                      <a:pt x="187" y="1368"/>
                      <a:pt x="185" y="1371"/>
                    </a:cubicBezTo>
                    <a:cubicBezTo>
                      <a:pt x="214" y="1387"/>
                      <a:pt x="240" y="1393"/>
                      <a:pt x="251" y="1396"/>
                    </a:cubicBezTo>
                    <a:cubicBezTo>
                      <a:pt x="300" y="1446"/>
                      <a:pt x="361" y="1480"/>
                      <a:pt x="414" y="1503"/>
                    </a:cubicBezTo>
                    <a:cubicBezTo>
                      <a:pt x="410" y="1499"/>
                      <a:pt x="406" y="1495"/>
                      <a:pt x="402" y="1493"/>
                    </a:cubicBezTo>
                    <a:cubicBezTo>
                      <a:pt x="398" y="1489"/>
                      <a:pt x="397" y="1482"/>
                      <a:pt x="400" y="1478"/>
                    </a:cubicBezTo>
                    <a:cubicBezTo>
                      <a:pt x="403" y="1475"/>
                      <a:pt x="406" y="1473"/>
                      <a:pt x="409" y="1473"/>
                    </a:cubicBezTo>
                    <a:cubicBezTo>
                      <a:pt x="411" y="1473"/>
                      <a:pt x="414" y="1474"/>
                      <a:pt x="416" y="1476"/>
                    </a:cubicBezTo>
                    <a:cubicBezTo>
                      <a:pt x="428" y="1485"/>
                      <a:pt x="443" y="1501"/>
                      <a:pt x="459" y="1520"/>
                    </a:cubicBezTo>
                    <a:cubicBezTo>
                      <a:pt x="471" y="1524"/>
                      <a:pt x="482" y="1527"/>
                      <a:pt x="492" y="1530"/>
                    </a:cubicBezTo>
                    <a:cubicBezTo>
                      <a:pt x="488" y="1528"/>
                      <a:pt x="485" y="1525"/>
                      <a:pt x="483" y="1523"/>
                    </a:cubicBezTo>
                    <a:cubicBezTo>
                      <a:pt x="478" y="1520"/>
                      <a:pt x="477" y="1513"/>
                      <a:pt x="480" y="1508"/>
                    </a:cubicBezTo>
                    <a:cubicBezTo>
                      <a:pt x="482" y="1505"/>
                      <a:pt x="486" y="1504"/>
                      <a:pt x="489" y="1504"/>
                    </a:cubicBezTo>
                    <a:cubicBezTo>
                      <a:pt x="491" y="1504"/>
                      <a:pt x="493" y="1504"/>
                      <a:pt x="495" y="1506"/>
                    </a:cubicBezTo>
                    <a:cubicBezTo>
                      <a:pt x="507" y="1514"/>
                      <a:pt x="519" y="1527"/>
                      <a:pt x="532" y="1542"/>
                    </a:cubicBezTo>
                    <a:cubicBezTo>
                      <a:pt x="534" y="1543"/>
                      <a:pt x="536" y="1543"/>
                      <a:pt x="537" y="1544"/>
                    </a:cubicBezTo>
                    <a:cubicBezTo>
                      <a:pt x="550" y="1552"/>
                      <a:pt x="563" y="1560"/>
                      <a:pt x="577" y="1567"/>
                    </a:cubicBezTo>
                    <a:cubicBezTo>
                      <a:pt x="574" y="1563"/>
                      <a:pt x="570" y="1559"/>
                      <a:pt x="567" y="1556"/>
                    </a:cubicBezTo>
                    <a:cubicBezTo>
                      <a:pt x="563" y="1552"/>
                      <a:pt x="563" y="1545"/>
                      <a:pt x="567" y="1541"/>
                    </a:cubicBezTo>
                    <a:cubicBezTo>
                      <a:pt x="569" y="1539"/>
                      <a:pt x="572" y="1538"/>
                      <a:pt x="575" y="1538"/>
                    </a:cubicBezTo>
                    <a:cubicBezTo>
                      <a:pt x="578" y="1538"/>
                      <a:pt x="580" y="1539"/>
                      <a:pt x="582" y="1541"/>
                    </a:cubicBezTo>
                    <a:cubicBezTo>
                      <a:pt x="594" y="1552"/>
                      <a:pt x="606" y="1568"/>
                      <a:pt x="618" y="1586"/>
                    </a:cubicBezTo>
                    <a:cubicBezTo>
                      <a:pt x="627" y="1589"/>
                      <a:pt x="635" y="1592"/>
                      <a:pt x="644" y="1595"/>
                    </a:cubicBezTo>
                    <a:cubicBezTo>
                      <a:pt x="641" y="1593"/>
                      <a:pt x="638" y="1591"/>
                      <a:pt x="635" y="1589"/>
                    </a:cubicBezTo>
                    <a:cubicBezTo>
                      <a:pt x="630" y="1586"/>
                      <a:pt x="628" y="1579"/>
                      <a:pt x="631" y="1574"/>
                    </a:cubicBezTo>
                    <a:cubicBezTo>
                      <a:pt x="633" y="1571"/>
                      <a:pt x="637" y="1569"/>
                      <a:pt x="640" y="1569"/>
                    </a:cubicBezTo>
                    <a:cubicBezTo>
                      <a:pt x="642" y="1569"/>
                      <a:pt x="644" y="1570"/>
                      <a:pt x="646" y="1571"/>
                    </a:cubicBezTo>
                    <a:cubicBezTo>
                      <a:pt x="662" y="1581"/>
                      <a:pt x="677" y="1594"/>
                      <a:pt x="689" y="1609"/>
                    </a:cubicBezTo>
                    <a:cubicBezTo>
                      <a:pt x="701" y="1612"/>
                      <a:pt x="713" y="1615"/>
                      <a:pt x="724" y="1617"/>
                    </a:cubicBezTo>
                    <a:cubicBezTo>
                      <a:pt x="722" y="1616"/>
                      <a:pt x="721" y="1615"/>
                      <a:pt x="719" y="1614"/>
                    </a:cubicBezTo>
                    <a:cubicBezTo>
                      <a:pt x="713" y="1611"/>
                      <a:pt x="712" y="1605"/>
                      <a:pt x="714" y="1599"/>
                    </a:cubicBezTo>
                    <a:cubicBezTo>
                      <a:pt x="716" y="1596"/>
                      <a:pt x="720" y="1594"/>
                      <a:pt x="724" y="1594"/>
                    </a:cubicBezTo>
                    <a:cubicBezTo>
                      <a:pt x="726" y="1594"/>
                      <a:pt x="727" y="1594"/>
                      <a:pt x="729" y="1595"/>
                    </a:cubicBezTo>
                    <a:cubicBezTo>
                      <a:pt x="742" y="1602"/>
                      <a:pt x="755" y="1613"/>
                      <a:pt x="766" y="1624"/>
                    </a:cubicBezTo>
                    <a:cubicBezTo>
                      <a:pt x="782" y="1627"/>
                      <a:pt x="798" y="1629"/>
                      <a:pt x="812" y="1630"/>
                    </a:cubicBezTo>
                    <a:cubicBezTo>
                      <a:pt x="808" y="1627"/>
                      <a:pt x="803" y="1625"/>
                      <a:pt x="799" y="1625"/>
                    </a:cubicBezTo>
                    <a:cubicBezTo>
                      <a:pt x="793" y="1624"/>
                      <a:pt x="790" y="1620"/>
                      <a:pt x="790" y="1614"/>
                    </a:cubicBezTo>
                    <a:cubicBezTo>
                      <a:pt x="790" y="1614"/>
                      <a:pt x="790" y="1613"/>
                      <a:pt x="790" y="1613"/>
                    </a:cubicBezTo>
                    <a:cubicBezTo>
                      <a:pt x="790" y="1607"/>
                      <a:pt x="795" y="1603"/>
                      <a:pt x="800" y="1603"/>
                    </a:cubicBezTo>
                    <a:cubicBezTo>
                      <a:pt x="801" y="1603"/>
                      <a:pt x="801" y="1603"/>
                      <a:pt x="802" y="1604"/>
                    </a:cubicBezTo>
                    <a:cubicBezTo>
                      <a:pt x="818" y="1606"/>
                      <a:pt x="836" y="1618"/>
                      <a:pt x="851" y="1632"/>
                    </a:cubicBezTo>
                    <a:cubicBezTo>
                      <a:pt x="858" y="1632"/>
                      <a:pt x="864" y="1632"/>
                      <a:pt x="869" y="1632"/>
                    </a:cubicBezTo>
                    <a:cubicBezTo>
                      <a:pt x="875" y="1632"/>
                      <a:pt x="879" y="1632"/>
                      <a:pt x="882" y="1632"/>
                    </a:cubicBezTo>
                    <a:cubicBezTo>
                      <a:pt x="907" y="1647"/>
                      <a:pt x="932" y="1659"/>
                      <a:pt x="958" y="1669"/>
                    </a:cubicBezTo>
                    <a:cubicBezTo>
                      <a:pt x="974" y="1667"/>
                      <a:pt x="989" y="1666"/>
                      <a:pt x="1003" y="1666"/>
                    </a:cubicBezTo>
                    <a:cubicBezTo>
                      <a:pt x="1016" y="1666"/>
                      <a:pt x="1028" y="1667"/>
                      <a:pt x="1038" y="1669"/>
                    </a:cubicBezTo>
                    <a:cubicBezTo>
                      <a:pt x="1042" y="1670"/>
                      <a:pt x="1045" y="1674"/>
                      <a:pt x="1044" y="1678"/>
                    </a:cubicBezTo>
                    <a:cubicBezTo>
                      <a:pt x="1044" y="1682"/>
                      <a:pt x="1040" y="1684"/>
                      <a:pt x="1037" y="1684"/>
                    </a:cubicBezTo>
                    <a:cubicBezTo>
                      <a:pt x="1036" y="1684"/>
                      <a:pt x="1036" y="1684"/>
                      <a:pt x="1035" y="1684"/>
                    </a:cubicBezTo>
                    <a:cubicBezTo>
                      <a:pt x="1026" y="1683"/>
                      <a:pt x="1015" y="1682"/>
                      <a:pt x="1002" y="1682"/>
                    </a:cubicBezTo>
                    <a:cubicBezTo>
                      <a:pt x="1001" y="1682"/>
                      <a:pt x="1000" y="1682"/>
                      <a:pt x="999" y="1682"/>
                    </a:cubicBezTo>
                    <a:cubicBezTo>
                      <a:pt x="1027" y="1690"/>
                      <a:pt x="1056" y="1695"/>
                      <a:pt x="1083" y="1698"/>
                    </a:cubicBezTo>
                    <a:cubicBezTo>
                      <a:pt x="1086" y="1694"/>
                      <a:pt x="1089" y="1691"/>
                      <a:pt x="1090" y="1687"/>
                    </a:cubicBezTo>
                    <a:cubicBezTo>
                      <a:pt x="1091" y="1684"/>
                      <a:pt x="1094" y="1682"/>
                      <a:pt x="1097" y="1682"/>
                    </a:cubicBezTo>
                    <a:cubicBezTo>
                      <a:pt x="1098" y="1682"/>
                      <a:pt x="1099" y="1682"/>
                      <a:pt x="1100" y="1683"/>
                    </a:cubicBezTo>
                    <a:cubicBezTo>
                      <a:pt x="1104" y="1684"/>
                      <a:pt x="1106" y="1689"/>
                      <a:pt x="1105" y="1693"/>
                    </a:cubicBezTo>
                    <a:cubicBezTo>
                      <a:pt x="1104" y="1695"/>
                      <a:pt x="1102" y="1698"/>
                      <a:pt x="1101" y="1700"/>
                    </a:cubicBezTo>
                    <a:cubicBezTo>
                      <a:pt x="1121" y="1702"/>
                      <a:pt x="1141" y="1702"/>
                      <a:pt x="1158" y="1702"/>
                    </a:cubicBezTo>
                    <a:cubicBezTo>
                      <a:pt x="1201" y="1702"/>
                      <a:pt x="1235" y="1698"/>
                      <a:pt x="1254" y="1696"/>
                    </a:cubicBezTo>
                    <a:cubicBezTo>
                      <a:pt x="1258" y="1694"/>
                      <a:pt x="1262" y="1693"/>
                      <a:pt x="1267" y="1691"/>
                    </a:cubicBezTo>
                    <a:cubicBezTo>
                      <a:pt x="1267" y="1691"/>
                      <a:pt x="1269" y="1691"/>
                      <a:pt x="1270" y="1691"/>
                    </a:cubicBezTo>
                    <a:cubicBezTo>
                      <a:pt x="1271" y="1691"/>
                      <a:pt x="1272" y="1691"/>
                      <a:pt x="1274" y="1691"/>
                    </a:cubicBezTo>
                    <a:cubicBezTo>
                      <a:pt x="1269" y="1685"/>
                      <a:pt x="1263" y="1676"/>
                      <a:pt x="1259" y="1666"/>
                    </a:cubicBezTo>
                    <a:cubicBezTo>
                      <a:pt x="1245" y="1668"/>
                      <a:pt x="1208" y="1673"/>
                      <a:pt x="1159" y="1673"/>
                    </a:cubicBezTo>
                    <a:cubicBezTo>
                      <a:pt x="1084" y="1673"/>
                      <a:pt x="981" y="1661"/>
                      <a:pt x="894" y="1605"/>
                    </a:cubicBezTo>
                    <a:cubicBezTo>
                      <a:pt x="892" y="1605"/>
                      <a:pt x="891" y="1604"/>
                      <a:pt x="890" y="1604"/>
                    </a:cubicBezTo>
                    <a:cubicBezTo>
                      <a:pt x="899" y="1614"/>
                      <a:pt x="909" y="1622"/>
                      <a:pt x="920" y="1628"/>
                    </a:cubicBezTo>
                    <a:cubicBezTo>
                      <a:pt x="924" y="1630"/>
                      <a:pt x="925" y="1635"/>
                      <a:pt x="923" y="1639"/>
                    </a:cubicBezTo>
                    <a:cubicBezTo>
                      <a:pt x="922" y="1641"/>
                      <a:pt x="919" y="1643"/>
                      <a:pt x="917" y="1643"/>
                    </a:cubicBezTo>
                    <a:cubicBezTo>
                      <a:pt x="915" y="1643"/>
                      <a:pt x="914" y="1643"/>
                      <a:pt x="913" y="1642"/>
                    </a:cubicBezTo>
                    <a:cubicBezTo>
                      <a:pt x="897" y="1633"/>
                      <a:pt x="881" y="1619"/>
                      <a:pt x="869" y="1603"/>
                    </a:cubicBezTo>
                    <a:cubicBezTo>
                      <a:pt x="820" y="1603"/>
                      <a:pt x="669" y="1596"/>
                      <a:pt x="552" y="1519"/>
                    </a:cubicBezTo>
                    <a:cubicBezTo>
                      <a:pt x="548" y="1517"/>
                      <a:pt x="543" y="1515"/>
                      <a:pt x="527" y="1511"/>
                    </a:cubicBezTo>
                    <a:cubicBezTo>
                      <a:pt x="482" y="1498"/>
                      <a:pt x="363" y="1465"/>
                      <a:pt x="278" y="1382"/>
                    </a:cubicBezTo>
                    <a:cubicBezTo>
                      <a:pt x="278" y="1387"/>
                      <a:pt x="279" y="1390"/>
                      <a:pt x="281" y="1392"/>
                    </a:cubicBezTo>
                    <a:cubicBezTo>
                      <a:pt x="284" y="1395"/>
                      <a:pt x="283" y="1400"/>
                      <a:pt x="280" y="1403"/>
                    </a:cubicBezTo>
                    <a:cubicBezTo>
                      <a:pt x="279" y="1404"/>
                      <a:pt x="277" y="1405"/>
                      <a:pt x="275" y="1405"/>
                    </a:cubicBezTo>
                    <a:cubicBezTo>
                      <a:pt x="273" y="1405"/>
                      <a:pt x="271" y="1404"/>
                      <a:pt x="269" y="1402"/>
                    </a:cubicBezTo>
                    <a:cubicBezTo>
                      <a:pt x="262" y="1394"/>
                      <a:pt x="261" y="1382"/>
                      <a:pt x="262" y="1369"/>
                    </a:cubicBezTo>
                    <a:cubicBezTo>
                      <a:pt x="262" y="1369"/>
                      <a:pt x="261" y="1369"/>
                      <a:pt x="260" y="1369"/>
                    </a:cubicBezTo>
                    <a:cubicBezTo>
                      <a:pt x="255" y="1367"/>
                      <a:pt x="115" y="1341"/>
                      <a:pt x="106" y="1216"/>
                    </a:cubicBezTo>
                    <a:cubicBezTo>
                      <a:pt x="106" y="1211"/>
                      <a:pt x="104" y="1207"/>
                      <a:pt x="100" y="1205"/>
                    </a:cubicBezTo>
                    <a:cubicBezTo>
                      <a:pt x="98" y="1204"/>
                      <a:pt x="77" y="1189"/>
                      <a:pt x="59" y="1156"/>
                    </a:cubicBezTo>
                    <a:moveTo>
                      <a:pt x="2691" y="1112"/>
                    </a:moveTo>
                    <a:cubicBezTo>
                      <a:pt x="2691" y="1113"/>
                      <a:pt x="2691" y="1114"/>
                      <a:pt x="2691" y="1115"/>
                    </a:cubicBezTo>
                    <a:cubicBezTo>
                      <a:pt x="2690" y="1117"/>
                      <a:pt x="2671" y="1269"/>
                      <a:pt x="2572" y="1335"/>
                    </a:cubicBezTo>
                    <a:cubicBezTo>
                      <a:pt x="2569" y="1348"/>
                      <a:pt x="2565" y="1360"/>
                      <a:pt x="2559" y="1370"/>
                    </a:cubicBezTo>
                    <a:cubicBezTo>
                      <a:pt x="2557" y="1373"/>
                      <a:pt x="2555" y="1374"/>
                      <a:pt x="2552" y="1374"/>
                    </a:cubicBezTo>
                    <a:cubicBezTo>
                      <a:pt x="2551" y="1374"/>
                      <a:pt x="2549" y="1374"/>
                      <a:pt x="2548" y="1373"/>
                    </a:cubicBezTo>
                    <a:cubicBezTo>
                      <a:pt x="2544" y="1371"/>
                      <a:pt x="2543" y="1366"/>
                      <a:pt x="2545" y="1362"/>
                    </a:cubicBezTo>
                    <a:cubicBezTo>
                      <a:pt x="2548" y="1358"/>
                      <a:pt x="2551" y="1352"/>
                      <a:pt x="2553" y="1346"/>
                    </a:cubicBezTo>
                    <a:cubicBezTo>
                      <a:pt x="2550" y="1347"/>
                      <a:pt x="2547" y="1349"/>
                      <a:pt x="2544" y="1350"/>
                    </a:cubicBezTo>
                    <a:cubicBezTo>
                      <a:pt x="2540" y="1352"/>
                      <a:pt x="2537" y="1355"/>
                      <a:pt x="2536" y="1358"/>
                    </a:cubicBezTo>
                    <a:cubicBezTo>
                      <a:pt x="2535" y="1361"/>
                      <a:pt x="2514" y="1416"/>
                      <a:pt x="2427" y="1454"/>
                    </a:cubicBezTo>
                    <a:cubicBezTo>
                      <a:pt x="2418" y="1462"/>
                      <a:pt x="2412" y="1467"/>
                      <a:pt x="2410" y="1469"/>
                    </a:cubicBezTo>
                    <a:cubicBezTo>
                      <a:pt x="2399" y="1479"/>
                      <a:pt x="2377" y="1493"/>
                      <a:pt x="2347" y="1508"/>
                    </a:cubicBezTo>
                    <a:cubicBezTo>
                      <a:pt x="2387" y="1500"/>
                      <a:pt x="2419" y="1489"/>
                      <a:pt x="2446" y="1477"/>
                    </a:cubicBezTo>
                    <a:cubicBezTo>
                      <a:pt x="2451" y="1473"/>
                      <a:pt x="2455" y="1468"/>
                      <a:pt x="2460" y="1462"/>
                    </a:cubicBezTo>
                    <a:cubicBezTo>
                      <a:pt x="2460" y="1461"/>
                      <a:pt x="2463" y="1460"/>
                      <a:pt x="2463" y="1460"/>
                    </a:cubicBezTo>
                    <a:cubicBezTo>
                      <a:pt x="2464" y="1460"/>
                      <a:pt x="2464" y="1460"/>
                      <a:pt x="2464" y="1460"/>
                    </a:cubicBezTo>
                    <a:cubicBezTo>
                      <a:pt x="2467" y="1461"/>
                      <a:pt x="2470" y="1462"/>
                      <a:pt x="2473" y="1462"/>
                    </a:cubicBezTo>
                    <a:cubicBezTo>
                      <a:pt x="2487" y="1454"/>
                      <a:pt x="2499" y="1445"/>
                      <a:pt x="2510" y="1437"/>
                    </a:cubicBezTo>
                    <a:cubicBezTo>
                      <a:pt x="2519" y="1427"/>
                      <a:pt x="2528" y="1418"/>
                      <a:pt x="2538" y="1408"/>
                    </a:cubicBezTo>
                    <a:cubicBezTo>
                      <a:pt x="2550" y="1394"/>
                      <a:pt x="2557" y="1381"/>
                      <a:pt x="2560" y="1374"/>
                    </a:cubicBezTo>
                    <a:cubicBezTo>
                      <a:pt x="2578" y="1366"/>
                      <a:pt x="2594" y="1356"/>
                      <a:pt x="2608" y="1344"/>
                    </a:cubicBezTo>
                    <a:cubicBezTo>
                      <a:pt x="2613" y="1339"/>
                      <a:pt x="2618" y="1335"/>
                      <a:pt x="2622" y="1330"/>
                    </a:cubicBezTo>
                    <a:cubicBezTo>
                      <a:pt x="2675" y="1279"/>
                      <a:pt x="2699" y="1207"/>
                      <a:pt x="2711" y="1162"/>
                    </a:cubicBezTo>
                    <a:cubicBezTo>
                      <a:pt x="2712" y="1151"/>
                      <a:pt x="2710" y="1142"/>
                      <a:pt x="2704" y="1133"/>
                    </a:cubicBezTo>
                    <a:cubicBezTo>
                      <a:pt x="2702" y="1132"/>
                      <a:pt x="2700" y="1129"/>
                      <a:pt x="2700" y="1126"/>
                    </a:cubicBezTo>
                    <a:cubicBezTo>
                      <a:pt x="2697" y="1122"/>
                      <a:pt x="2694" y="1117"/>
                      <a:pt x="2691" y="1112"/>
                    </a:cubicBezTo>
                    <a:moveTo>
                      <a:pt x="52" y="793"/>
                    </a:moveTo>
                    <a:cubicBezTo>
                      <a:pt x="47" y="797"/>
                      <a:pt x="43" y="802"/>
                      <a:pt x="41" y="807"/>
                    </a:cubicBezTo>
                    <a:cubicBezTo>
                      <a:pt x="40" y="810"/>
                      <a:pt x="37" y="812"/>
                      <a:pt x="34" y="812"/>
                    </a:cubicBezTo>
                    <a:cubicBezTo>
                      <a:pt x="33" y="812"/>
                      <a:pt x="32" y="812"/>
                      <a:pt x="31" y="812"/>
                    </a:cubicBezTo>
                    <a:cubicBezTo>
                      <a:pt x="28" y="810"/>
                      <a:pt x="26" y="807"/>
                      <a:pt x="26" y="804"/>
                    </a:cubicBezTo>
                    <a:cubicBezTo>
                      <a:pt x="26" y="805"/>
                      <a:pt x="25" y="805"/>
                      <a:pt x="25" y="806"/>
                    </a:cubicBezTo>
                    <a:cubicBezTo>
                      <a:pt x="23" y="812"/>
                      <a:pt x="22" y="819"/>
                      <a:pt x="21" y="825"/>
                    </a:cubicBezTo>
                    <a:cubicBezTo>
                      <a:pt x="19" y="849"/>
                      <a:pt x="16" y="873"/>
                      <a:pt x="14" y="897"/>
                    </a:cubicBezTo>
                    <a:cubicBezTo>
                      <a:pt x="13" y="904"/>
                      <a:pt x="10" y="911"/>
                      <a:pt x="10" y="918"/>
                    </a:cubicBezTo>
                    <a:cubicBezTo>
                      <a:pt x="11" y="951"/>
                      <a:pt x="12" y="984"/>
                      <a:pt x="14" y="1016"/>
                    </a:cubicBezTo>
                    <a:cubicBezTo>
                      <a:pt x="14" y="1021"/>
                      <a:pt x="13" y="1025"/>
                      <a:pt x="15" y="1029"/>
                    </a:cubicBezTo>
                    <a:cubicBezTo>
                      <a:pt x="21" y="1048"/>
                      <a:pt x="27" y="1066"/>
                      <a:pt x="34" y="1085"/>
                    </a:cubicBezTo>
                    <a:cubicBezTo>
                      <a:pt x="29" y="1055"/>
                      <a:pt x="29" y="1019"/>
                      <a:pt x="38" y="975"/>
                    </a:cubicBezTo>
                    <a:cubicBezTo>
                      <a:pt x="38" y="972"/>
                      <a:pt x="38" y="969"/>
                      <a:pt x="37" y="967"/>
                    </a:cubicBezTo>
                    <a:cubicBezTo>
                      <a:pt x="36" y="966"/>
                      <a:pt x="0" y="883"/>
                      <a:pt x="51" y="793"/>
                    </a:cubicBezTo>
                    <a:cubicBezTo>
                      <a:pt x="51" y="793"/>
                      <a:pt x="52" y="793"/>
                      <a:pt x="52" y="793"/>
                    </a:cubicBezTo>
                    <a:moveTo>
                      <a:pt x="86" y="588"/>
                    </a:moveTo>
                    <a:cubicBezTo>
                      <a:pt x="75" y="588"/>
                      <a:pt x="70" y="600"/>
                      <a:pt x="65" y="609"/>
                    </a:cubicBezTo>
                    <a:cubicBezTo>
                      <a:pt x="46" y="644"/>
                      <a:pt x="27" y="679"/>
                      <a:pt x="44" y="722"/>
                    </a:cubicBezTo>
                    <a:cubicBezTo>
                      <a:pt x="45" y="726"/>
                      <a:pt x="43" y="735"/>
                      <a:pt x="40" y="736"/>
                    </a:cubicBezTo>
                    <a:cubicBezTo>
                      <a:pt x="28" y="741"/>
                      <a:pt x="28" y="752"/>
                      <a:pt x="31" y="760"/>
                    </a:cubicBezTo>
                    <a:cubicBezTo>
                      <a:pt x="37" y="773"/>
                      <a:pt x="34" y="784"/>
                      <a:pt x="30" y="795"/>
                    </a:cubicBezTo>
                    <a:cubicBezTo>
                      <a:pt x="35" y="786"/>
                      <a:pt x="43" y="779"/>
                      <a:pt x="52" y="773"/>
                    </a:cubicBezTo>
                    <a:cubicBezTo>
                      <a:pt x="49" y="745"/>
                      <a:pt x="46" y="661"/>
                      <a:pt x="94" y="589"/>
                    </a:cubicBezTo>
                    <a:cubicBezTo>
                      <a:pt x="91" y="589"/>
                      <a:pt x="89" y="588"/>
                      <a:pt x="86" y="588"/>
                    </a:cubicBezTo>
                    <a:moveTo>
                      <a:pt x="2470" y="309"/>
                    </a:moveTo>
                    <a:cubicBezTo>
                      <a:pt x="2470" y="310"/>
                      <a:pt x="2470" y="310"/>
                      <a:pt x="2470" y="311"/>
                    </a:cubicBezTo>
                    <a:cubicBezTo>
                      <a:pt x="2471" y="313"/>
                      <a:pt x="2473" y="316"/>
                      <a:pt x="2476" y="317"/>
                    </a:cubicBezTo>
                    <a:cubicBezTo>
                      <a:pt x="2477" y="318"/>
                      <a:pt x="2528" y="349"/>
                      <a:pt x="2549" y="412"/>
                    </a:cubicBezTo>
                    <a:cubicBezTo>
                      <a:pt x="2560" y="412"/>
                      <a:pt x="2570" y="414"/>
                      <a:pt x="2578" y="416"/>
                    </a:cubicBezTo>
                    <a:cubicBezTo>
                      <a:pt x="2583" y="417"/>
                      <a:pt x="2585" y="422"/>
                      <a:pt x="2584" y="426"/>
                    </a:cubicBezTo>
                    <a:cubicBezTo>
                      <a:pt x="2583" y="429"/>
                      <a:pt x="2580" y="431"/>
                      <a:pt x="2576" y="431"/>
                    </a:cubicBezTo>
                    <a:cubicBezTo>
                      <a:pt x="2576" y="431"/>
                      <a:pt x="2575" y="431"/>
                      <a:pt x="2574" y="431"/>
                    </a:cubicBezTo>
                    <a:cubicBezTo>
                      <a:pt x="2569" y="430"/>
                      <a:pt x="2563" y="429"/>
                      <a:pt x="2557" y="428"/>
                    </a:cubicBezTo>
                    <a:cubicBezTo>
                      <a:pt x="2557" y="428"/>
                      <a:pt x="2557" y="429"/>
                      <a:pt x="2558" y="429"/>
                    </a:cubicBezTo>
                    <a:cubicBezTo>
                      <a:pt x="2559" y="429"/>
                      <a:pt x="2653" y="490"/>
                      <a:pt x="2636" y="594"/>
                    </a:cubicBezTo>
                    <a:cubicBezTo>
                      <a:pt x="2635" y="598"/>
                      <a:pt x="2637" y="603"/>
                      <a:pt x="2640" y="606"/>
                    </a:cubicBezTo>
                    <a:cubicBezTo>
                      <a:pt x="2641" y="607"/>
                      <a:pt x="2721" y="696"/>
                      <a:pt x="2707" y="792"/>
                    </a:cubicBezTo>
                    <a:cubicBezTo>
                      <a:pt x="2706" y="795"/>
                      <a:pt x="2707" y="798"/>
                      <a:pt x="2708" y="801"/>
                    </a:cubicBezTo>
                    <a:cubicBezTo>
                      <a:pt x="2708" y="801"/>
                      <a:pt x="2710" y="804"/>
                      <a:pt x="2713" y="810"/>
                    </a:cubicBezTo>
                    <a:cubicBezTo>
                      <a:pt x="2716" y="797"/>
                      <a:pt x="2718" y="786"/>
                      <a:pt x="2718" y="778"/>
                    </a:cubicBezTo>
                    <a:cubicBezTo>
                      <a:pt x="2719" y="774"/>
                      <a:pt x="2722" y="771"/>
                      <a:pt x="2726" y="771"/>
                    </a:cubicBezTo>
                    <a:cubicBezTo>
                      <a:pt x="2726" y="771"/>
                      <a:pt x="2726" y="771"/>
                      <a:pt x="2727" y="771"/>
                    </a:cubicBezTo>
                    <a:cubicBezTo>
                      <a:pt x="2731" y="771"/>
                      <a:pt x="2734" y="775"/>
                      <a:pt x="2734" y="779"/>
                    </a:cubicBezTo>
                    <a:cubicBezTo>
                      <a:pt x="2733" y="791"/>
                      <a:pt x="2730" y="812"/>
                      <a:pt x="2721" y="834"/>
                    </a:cubicBezTo>
                    <a:cubicBezTo>
                      <a:pt x="2736" y="882"/>
                      <a:pt x="2754" y="979"/>
                      <a:pt x="2704" y="1086"/>
                    </a:cubicBezTo>
                    <a:cubicBezTo>
                      <a:pt x="2706" y="1085"/>
                      <a:pt x="2707" y="1085"/>
                      <a:pt x="2708" y="1084"/>
                    </a:cubicBezTo>
                    <a:cubicBezTo>
                      <a:pt x="2726" y="1077"/>
                      <a:pt x="2741" y="1068"/>
                      <a:pt x="2748" y="1051"/>
                    </a:cubicBezTo>
                    <a:cubicBezTo>
                      <a:pt x="2750" y="1045"/>
                      <a:pt x="2752" y="1040"/>
                      <a:pt x="2753" y="1034"/>
                    </a:cubicBezTo>
                    <a:cubicBezTo>
                      <a:pt x="2753" y="1034"/>
                      <a:pt x="2754" y="1033"/>
                      <a:pt x="2754" y="1033"/>
                    </a:cubicBezTo>
                    <a:cubicBezTo>
                      <a:pt x="2755" y="1018"/>
                      <a:pt x="2759" y="1004"/>
                      <a:pt x="2762" y="989"/>
                    </a:cubicBezTo>
                    <a:cubicBezTo>
                      <a:pt x="2763" y="985"/>
                      <a:pt x="2764" y="981"/>
                      <a:pt x="2764" y="977"/>
                    </a:cubicBezTo>
                    <a:cubicBezTo>
                      <a:pt x="2764" y="953"/>
                      <a:pt x="2764" y="930"/>
                      <a:pt x="2764" y="907"/>
                    </a:cubicBezTo>
                    <a:cubicBezTo>
                      <a:pt x="2755" y="871"/>
                      <a:pt x="2745" y="835"/>
                      <a:pt x="2736" y="799"/>
                    </a:cubicBezTo>
                    <a:cubicBezTo>
                      <a:pt x="2736" y="798"/>
                      <a:pt x="2736" y="796"/>
                      <a:pt x="2736" y="794"/>
                    </a:cubicBezTo>
                    <a:cubicBezTo>
                      <a:pt x="2736" y="793"/>
                      <a:pt x="2736" y="793"/>
                      <a:pt x="2736" y="792"/>
                    </a:cubicBezTo>
                    <a:cubicBezTo>
                      <a:pt x="2736" y="792"/>
                      <a:pt x="2736" y="792"/>
                      <a:pt x="2736" y="792"/>
                    </a:cubicBezTo>
                    <a:cubicBezTo>
                      <a:pt x="2736" y="791"/>
                      <a:pt x="2736" y="790"/>
                      <a:pt x="2736" y="790"/>
                    </a:cubicBezTo>
                    <a:cubicBezTo>
                      <a:pt x="2738" y="721"/>
                      <a:pt x="2712" y="663"/>
                      <a:pt x="2673" y="609"/>
                    </a:cubicBezTo>
                    <a:cubicBezTo>
                      <a:pt x="2669" y="604"/>
                      <a:pt x="2666" y="598"/>
                      <a:pt x="2666" y="592"/>
                    </a:cubicBezTo>
                    <a:cubicBezTo>
                      <a:pt x="2666" y="592"/>
                      <a:pt x="2666" y="592"/>
                      <a:pt x="2665" y="592"/>
                    </a:cubicBezTo>
                    <a:cubicBezTo>
                      <a:pt x="2666" y="590"/>
                      <a:pt x="2666" y="589"/>
                      <a:pt x="2666" y="587"/>
                    </a:cubicBezTo>
                    <a:cubicBezTo>
                      <a:pt x="2668" y="520"/>
                      <a:pt x="2639" y="468"/>
                      <a:pt x="2589" y="424"/>
                    </a:cubicBezTo>
                    <a:cubicBezTo>
                      <a:pt x="2582" y="418"/>
                      <a:pt x="2575" y="408"/>
                      <a:pt x="2571" y="399"/>
                    </a:cubicBezTo>
                    <a:cubicBezTo>
                      <a:pt x="2560" y="374"/>
                      <a:pt x="2545" y="352"/>
                      <a:pt x="2527" y="332"/>
                    </a:cubicBezTo>
                    <a:cubicBezTo>
                      <a:pt x="2528" y="335"/>
                      <a:pt x="2528" y="338"/>
                      <a:pt x="2525" y="340"/>
                    </a:cubicBezTo>
                    <a:cubicBezTo>
                      <a:pt x="2524" y="341"/>
                      <a:pt x="2522" y="342"/>
                      <a:pt x="2520" y="342"/>
                    </a:cubicBezTo>
                    <a:cubicBezTo>
                      <a:pt x="2518" y="342"/>
                      <a:pt x="2516" y="341"/>
                      <a:pt x="2514" y="339"/>
                    </a:cubicBezTo>
                    <a:cubicBezTo>
                      <a:pt x="2505" y="329"/>
                      <a:pt x="2489" y="317"/>
                      <a:pt x="2470" y="309"/>
                    </a:cubicBezTo>
                    <a:moveTo>
                      <a:pt x="2176" y="0"/>
                    </a:moveTo>
                    <a:cubicBezTo>
                      <a:pt x="2175" y="2"/>
                      <a:pt x="2173" y="3"/>
                      <a:pt x="2172" y="4"/>
                    </a:cubicBezTo>
                    <a:cubicBezTo>
                      <a:pt x="2178" y="13"/>
                      <a:pt x="2184" y="23"/>
                      <a:pt x="2190" y="32"/>
                    </a:cubicBezTo>
                    <a:cubicBezTo>
                      <a:pt x="2226" y="56"/>
                      <a:pt x="2261" y="88"/>
                      <a:pt x="2290" y="129"/>
                    </a:cubicBezTo>
                    <a:cubicBezTo>
                      <a:pt x="2291" y="132"/>
                      <a:pt x="2294" y="133"/>
                      <a:pt x="2296" y="134"/>
                    </a:cubicBezTo>
                    <a:cubicBezTo>
                      <a:pt x="2297" y="135"/>
                      <a:pt x="2403" y="179"/>
                      <a:pt x="2460" y="289"/>
                    </a:cubicBezTo>
                    <a:cubicBezTo>
                      <a:pt x="2478" y="295"/>
                      <a:pt x="2496" y="303"/>
                      <a:pt x="2512" y="315"/>
                    </a:cubicBezTo>
                    <a:cubicBezTo>
                      <a:pt x="2511" y="315"/>
                      <a:pt x="2511" y="315"/>
                      <a:pt x="2510" y="314"/>
                    </a:cubicBezTo>
                    <a:cubicBezTo>
                      <a:pt x="2499" y="304"/>
                      <a:pt x="2491" y="291"/>
                      <a:pt x="2482" y="279"/>
                    </a:cubicBezTo>
                    <a:cubicBezTo>
                      <a:pt x="2476" y="271"/>
                      <a:pt x="2473" y="261"/>
                      <a:pt x="2466" y="253"/>
                    </a:cubicBezTo>
                    <a:cubicBezTo>
                      <a:pt x="2457" y="242"/>
                      <a:pt x="2448" y="227"/>
                      <a:pt x="2429" y="227"/>
                    </a:cubicBezTo>
                    <a:cubicBezTo>
                      <a:pt x="2427" y="227"/>
                      <a:pt x="2424" y="228"/>
                      <a:pt x="2421" y="228"/>
                    </a:cubicBezTo>
                    <a:cubicBezTo>
                      <a:pt x="2431" y="196"/>
                      <a:pt x="2408" y="183"/>
                      <a:pt x="2389" y="168"/>
                    </a:cubicBezTo>
                    <a:cubicBezTo>
                      <a:pt x="2386" y="166"/>
                      <a:pt x="2382" y="164"/>
                      <a:pt x="2379" y="164"/>
                    </a:cubicBezTo>
                    <a:cubicBezTo>
                      <a:pt x="2379" y="164"/>
                      <a:pt x="2379" y="164"/>
                      <a:pt x="2378" y="164"/>
                    </a:cubicBezTo>
                    <a:cubicBezTo>
                      <a:pt x="2378" y="164"/>
                      <a:pt x="2378" y="164"/>
                      <a:pt x="2378" y="164"/>
                    </a:cubicBezTo>
                    <a:cubicBezTo>
                      <a:pt x="2369" y="164"/>
                      <a:pt x="2342" y="148"/>
                      <a:pt x="2339" y="140"/>
                    </a:cubicBezTo>
                    <a:cubicBezTo>
                      <a:pt x="2334" y="128"/>
                      <a:pt x="2313" y="116"/>
                      <a:pt x="2296" y="116"/>
                    </a:cubicBezTo>
                    <a:cubicBezTo>
                      <a:pt x="2294" y="116"/>
                      <a:pt x="2291" y="116"/>
                      <a:pt x="2289" y="117"/>
                    </a:cubicBezTo>
                    <a:cubicBezTo>
                      <a:pt x="2295" y="95"/>
                      <a:pt x="2283" y="81"/>
                      <a:pt x="2269" y="69"/>
                    </a:cubicBezTo>
                    <a:cubicBezTo>
                      <a:pt x="2242" y="47"/>
                      <a:pt x="2215" y="26"/>
                      <a:pt x="2188" y="5"/>
                    </a:cubicBezTo>
                    <a:cubicBezTo>
                      <a:pt x="2184" y="3"/>
                      <a:pt x="2180" y="2"/>
                      <a:pt x="217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3" name="Freeform 146">
                <a:extLst>
                  <a:ext uri="{FF2B5EF4-FFF2-40B4-BE49-F238E27FC236}">
                    <a16:creationId xmlns:a16="http://schemas.microsoft.com/office/drawing/2014/main" id="{0C8FBA49-8D96-6AF0-AA85-A30A16CD00C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48" y="2858"/>
                <a:ext cx="3799" cy="2485"/>
              </a:xfrm>
              <a:custGeom>
                <a:avLst/>
                <a:gdLst>
                  <a:gd name="T0" fmla="*/ 1289 w 2184"/>
                  <a:gd name="T1" fmla="*/ 1316 h 1428"/>
                  <a:gd name="T2" fmla="*/ 1178 w 2184"/>
                  <a:gd name="T3" fmla="*/ 1269 h 1428"/>
                  <a:gd name="T4" fmla="*/ 1178 w 2184"/>
                  <a:gd name="T5" fmla="*/ 1269 h 1428"/>
                  <a:gd name="T6" fmla="*/ 2080 w 2184"/>
                  <a:gd name="T7" fmla="*/ 1162 h 1428"/>
                  <a:gd name="T8" fmla="*/ 1990 w 2184"/>
                  <a:gd name="T9" fmla="*/ 1317 h 1428"/>
                  <a:gd name="T10" fmla="*/ 1903 w 2184"/>
                  <a:gd name="T11" fmla="*/ 1364 h 1428"/>
                  <a:gd name="T12" fmla="*/ 1698 w 2184"/>
                  <a:gd name="T13" fmla="*/ 1400 h 1428"/>
                  <a:gd name="T14" fmla="*/ 1580 w 2184"/>
                  <a:gd name="T15" fmla="*/ 1403 h 1428"/>
                  <a:gd name="T16" fmla="*/ 1634 w 2184"/>
                  <a:gd name="T17" fmla="*/ 1399 h 1428"/>
                  <a:gd name="T18" fmla="*/ 1415 w 2184"/>
                  <a:gd name="T19" fmla="*/ 1346 h 1428"/>
                  <a:gd name="T20" fmla="*/ 1407 w 2184"/>
                  <a:gd name="T21" fmla="*/ 1359 h 1428"/>
                  <a:gd name="T22" fmla="*/ 1337 w 2184"/>
                  <a:gd name="T23" fmla="*/ 1300 h 1428"/>
                  <a:gd name="T24" fmla="*/ 1337 w 2184"/>
                  <a:gd name="T25" fmla="*/ 1300 h 1428"/>
                  <a:gd name="T26" fmla="*/ 1523 w 2184"/>
                  <a:gd name="T27" fmla="*/ 1406 h 1428"/>
                  <a:gd name="T28" fmla="*/ 1919 w 2184"/>
                  <a:gd name="T29" fmla="*/ 1389 h 1428"/>
                  <a:gd name="T30" fmla="*/ 2025 w 2184"/>
                  <a:gd name="T31" fmla="*/ 1324 h 1428"/>
                  <a:gd name="T32" fmla="*/ 2134 w 2184"/>
                  <a:gd name="T33" fmla="*/ 1039 h 1428"/>
                  <a:gd name="T34" fmla="*/ 16 w 2184"/>
                  <a:gd name="T35" fmla="*/ 418 h 1428"/>
                  <a:gd name="T36" fmla="*/ 18 w 2184"/>
                  <a:gd name="T37" fmla="*/ 434 h 1428"/>
                  <a:gd name="T38" fmla="*/ 3 w 2184"/>
                  <a:gd name="T39" fmla="*/ 425 h 1428"/>
                  <a:gd name="T40" fmla="*/ 1 w 2184"/>
                  <a:gd name="T41" fmla="*/ 509 h 1428"/>
                  <a:gd name="T42" fmla="*/ 63 w 2184"/>
                  <a:gd name="T43" fmla="*/ 600 h 1428"/>
                  <a:gd name="T44" fmla="*/ 63 w 2184"/>
                  <a:gd name="T45" fmla="*/ 615 h 1428"/>
                  <a:gd name="T46" fmla="*/ 227 w 2184"/>
                  <a:gd name="T47" fmla="*/ 749 h 1428"/>
                  <a:gd name="T48" fmla="*/ 314 w 2184"/>
                  <a:gd name="T49" fmla="*/ 778 h 1428"/>
                  <a:gd name="T50" fmla="*/ 313 w 2184"/>
                  <a:gd name="T51" fmla="*/ 793 h 1428"/>
                  <a:gd name="T52" fmla="*/ 297 w 2184"/>
                  <a:gd name="T53" fmla="*/ 792 h 1428"/>
                  <a:gd name="T54" fmla="*/ 243 w 2184"/>
                  <a:gd name="T55" fmla="*/ 725 h 1428"/>
                  <a:gd name="T56" fmla="*/ 48 w 2184"/>
                  <a:gd name="T57" fmla="*/ 420 h 1428"/>
                  <a:gd name="T58" fmla="*/ 1741 w 2184"/>
                  <a:gd name="T59" fmla="*/ 0 h 1428"/>
                  <a:gd name="T60" fmla="*/ 1846 w 2184"/>
                  <a:gd name="T61" fmla="*/ 109 h 1428"/>
                  <a:gd name="T62" fmla="*/ 1866 w 2184"/>
                  <a:gd name="T63" fmla="*/ 175 h 1428"/>
                  <a:gd name="T64" fmla="*/ 2008 w 2184"/>
                  <a:gd name="T65" fmla="*/ 353 h 1428"/>
                  <a:gd name="T66" fmla="*/ 1995 w 2184"/>
                  <a:gd name="T67" fmla="*/ 361 h 1428"/>
                  <a:gd name="T68" fmla="*/ 1967 w 2184"/>
                  <a:gd name="T69" fmla="*/ 342 h 1428"/>
                  <a:gd name="T70" fmla="*/ 2023 w 2184"/>
                  <a:gd name="T71" fmla="*/ 468 h 1428"/>
                  <a:gd name="T72" fmla="*/ 2065 w 2184"/>
                  <a:gd name="T73" fmla="*/ 601 h 1428"/>
                  <a:gd name="T74" fmla="*/ 2076 w 2184"/>
                  <a:gd name="T75" fmla="*/ 595 h 1428"/>
                  <a:gd name="T76" fmla="*/ 2083 w 2184"/>
                  <a:gd name="T77" fmla="*/ 605 h 1428"/>
                  <a:gd name="T78" fmla="*/ 2113 w 2184"/>
                  <a:gd name="T79" fmla="*/ 784 h 1428"/>
                  <a:gd name="T80" fmla="*/ 2117 w 2184"/>
                  <a:gd name="T81" fmla="*/ 780 h 1428"/>
                  <a:gd name="T82" fmla="*/ 2133 w 2184"/>
                  <a:gd name="T83" fmla="*/ 782 h 1428"/>
                  <a:gd name="T84" fmla="*/ 2141 w 2184"/>
                  <a:gd name="T85" fmla="*/ 978 h 1428"/>
                  <a:gd name="T86" fmla="*/ 2157 w 2184"/>
                  <a:gd name="T87" fmla="*/ 982 h 1428"/>
                  <a:gd name="T88" fmla="*/ 2142 w 2184"/>
                  <a:gd name="T89" fmla="*/ 779 h 1428"/>
                  <a:gd name="T90" fmla="*/ 2074 w 2184"/>
                  <a:gd name="T91" fmla="*/ 538 h 1428"/>
                  <a:gd name="T92" fmla="*/ 2082 w 2184"/>
                  <a:gd name="T93" fmla="*/ 525 h 1428"/>
                  <a:gd name="T94" fmla="*/ 1995 w 2184"/>
                  <a:gd name="T95" fmla="*/ 327 h 1428"/>
                  <a:gd name="T96" fmla="*/ 1925 w 2184"/>
                  <a:gd name="T97" fmla="*/ 205 h 1428"/>
                  <a:gd name="T98" fmla="*/ 1923 w 2184"/>
                  <a:gd name="T99" fmla="*/ 180 h 1428"/>
                  <a:gd name="T100" fmla="*/ 1753 w 2184"/>
                  <a:gd name="T101" fmla="*/ 4 h 1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84" h="1428">
                    <a:moveTo>
                      <a:pt x="1228" y="1291"/>
                    </a:moveTo>
                    <a:cubicBezTo>
                      <a:pt x="1228" y="1292"/>
                      <a:pt x="1228" y="1292"/>
                      <a:pt x="1228" y="1293"/>
                    </a:cubicBezTo>
                    <a:cubicBezTo>
                      <a:pt x="1252" y="1303"/>
                      <a:pt x="1273" y="1311"/>
                      <a:pt x="1289" y="1316"/>
                    </a:cubicBezTo>
                    <a:cubicBezTo>
                      <a:pt x="1293" y="1318"/>
                      <a:pt x="1297" y="1319"/>
                      <a:pt x="1300" y="1320"/>
                    </a:cubicBezTo>
                    <a:cubicBezTo>
                      <a:pt x="1282" y="1313"/>
                      <a:pt x="1256" y="1303"/>
                      <a:pt x="1228" y="1291"/>
                    </a:cubicBezTo>
                    <a:moveTo>
                      <a:pt x="1178" y="1269"/>
                    </a:moveTo>
                    <a:cubicBezTo>
                      <a:pt x="1190" y="1275"/>
                      <a:pt x="1201" y="1280"/>
                      <a:pt x="1211" y="1285"/>
                    </a:cubicBezTo>
                    <a:cubicBezTo>
                      <a:pt x="1211" y="1285"/>
                      <a:pt x="1211" y="1284"/>
                      <a:pt x="1211" y="1284"/>
                    </a:cubicBezTo>
                    <a:cubicBezTo>
                      <a:pt x="1200" y="1279"/>
                      <a:pt x="1189" y="1274"/>
                      <a:pt x="1178" y="1269"/>
                    </a:cubicBezTo>
                    <a:moveTo>
                      <a:pt x="2134" y="1039"/>
                    </a:moveTo>
                    <a:cubicBezTo>
                      <a:pt x="2129" y="1049"/>
                      <a:pt x="2123" y="1058"/>
                      <a:pt x="2117" y="1066"/>
                    </a:cubicBezTo>
                    <a:cubicBezTo>
                      <a:pt x="2100" y="1122"/>
                      <a:pt x="2080" y="1161"/>
                      <a:pt x="2080" y="1162"/>
                    </a:cubicBezTo>
                    <a:cubicBezTo>
                      <a:pt x="2079" y="1164"/>
                      <a:pt x="2079" y="1164"/>
                      <a:pt x="2079" y="1164"/>
                    </a:cubicBezTo>
                    <a:cubicBezTo>
                      <a:pt x="2078" y="1167"/>
                      <a:pt x="2078" y="1167"/>
                      <a:pt x="2078" y="1167"/>
                    </a:cubicBezTo>
                    <a:cubicBezTo>
                      <a:pt x="2071" y="1250"/>
                      <a:pt x="1991" y="1316"/>
                      <a:pt x="1990" y="1317"/>
                    </a:cubicBezTo>
                    <a:cubicBezTo>
                      <a:pt x="1990" y="1317"/>
                      <a:pt x="1990" y="1317"/>
                      <a:pt x="1990" y="1317"/>
                    </a:cubicBezTo>
                    <a:cubicBezTo>
                      <a:pt x="1982" y="1324"/>
                      <a:pt x="1964" y="1337"/>
                      <a:pt x="1935" y="1350"/>
                    </a:cubicBezTo>
                    <a:cubicBezTo>
                      <a:pt x="1925" y="1355"/>
                      <a:pt x="1914" y="1360"/>
                      <a:pt x="1903" y="1364"/>
                    </a:cubicBezTo>
                    <a:cubicBezTo>
                      <a:pt x="1871" y="1376"/>
                      <a:pt x="1832" y="1388"/>
                      <a:pt x="1786" y="1395"/>
                    </a:cubicBezTo>
                    <a:cubicBezTo>
                      <a:pt x="1761" y="1398"/>
                      <a:pt x="1733" y="1400"/>
                      <a:pt x="1701" y="1400"/>
                    </a:cubicBezTo>
                    <a:cubicBezTo>
                      <a:pt x="1700" y="1400"/>
                      <a:pt x="1699" y="1400"/>
                      <a:pt x="1698" y="1400"/>
                    </a:cubicBezTo>
                    <a:cubicBezTo>
                      <a:pt x="1678" y="1412"/>
                      <a:pt x="1656" y="1415"/>
                      <a:pt x="1634" y="1415"/>
                    </a:cubicBezTo>
                    <a:cubicBezTo>
                      <a:pt x="1617" y="1415"/>
                      <a:pt x="1600" y="1413"/>
                      <a:pt x="1586" y="1411"/>
                    </a:cubicBezTo>
                    <a:cubicBezTo>
                      <a:pt x="1582" y="1411"/>
                      <a:pt x="1579" y="1407"/>
                      <a:pt x="1580" y="1403"/>
                    </a:cubicBezTo>
                    <a:cubicBezTo>
                      <a:pt x="1580" y="1399"/>
                      <a:pt x="1584" y="1396"/>
                      <a:pt x="1587" y="1396"/>
                    </a:cubicBezTo>
                    <a:cubicBezTo>
                      <a:pt x="1588" y="1396"/>
                      <a:pt x="1588" y="1396"/>
                      <a:pt x="1588" y="1396"/>
                    </a:cubicBezTo>
                    <a:cubicBezTo>
                      <a:pt x="1604" y="1398"/>
                      <a:pt x="1619" y="1399"/>
                      <a:pt x="1634" y="1399"/>
                    </a:cubicBezTo>
                    <a:cubicBezTo>
                      <a:pt x="1640" y="1399"/>
                      <a:pt x="1646" y="1399"/>
                      <a:pt x="1652" y="1399"/>
                    </a:cubicBezTo>
                    <a:cubicBezTo>
                      <a:pt x="1577" y="1393"/>
                      <a:pt x="1487" y="1373"/>
                      <a:pt x="1387" y="1325"/>
                    </a:cubicBezTo>
                    <a:cubicBezTo>
                      <a:pt x="1394" y="1332"/>
                      <a:pt x="1403" y="1339"/>
                      <a:pt x="1415" y="1346"/>
                    </a:cubicBezTo>
                    <a:cubicBezTo>
                      <a:pt x="1418" y="1348"/>
                      <a:pt x="1420" y="1353"/>
                      <a:pt x="1418" y="1356"/>
                    </a:cubicBezTo>
                    <a:cubicBezTo>
                      <a:pt x="1416" y="1359"/>
                      <a:pt x="1414" y="1360"/>
                      <a:pt x="1411" y="1360"/>
                    </a:cubicBezTo>
                    <a:cubicBezTo>
                      <a:pt x="1409" y="1360"/>
                      <a:pt x="1408" y="1360"/>
                      <a:pt x="1407" y="1359"/>
                    </a:cubicBezTo>
                    <a:cubicBezTo>
                      <a:pt x="1379" y="1343"/>
                      <a:pt x="1365" y="1327"/>
                      <a:pt x="1359" y="1311"/>
                    </a:cubicBezTo>
                    <a:cubicBezTo>
                      <a:pt x="1353" y="1308"/>
                      <a:pt x="1346" y="1304"/>
                      <a:pt x="1339" y="1301"/>
                    </a:cubicBezTo>
                    <a:cubicBezTo>
                      <a:pt x="1337" y="1300"/>
                      <a:pt x="1337" y="1300"/>
                      <a:pt x="1337" y="1300"/>
                    </a:cubicBezTo>
                    <a:cubicBezTo>
                      <a:pt x="1335" y="1299"/>
                      <a:pt x="1335" y="1299"/>
                      <a:pt x="1335" y="1299"/>
                    </a:cubicBezTo>
                    <a:cubicBezTo>
                      <a:pt x="1335" y="1299"/>
                      <a:pt x="1335" y="1299"/>
                      <a:pt x="1334" y="1299"/>
                    </a:cubicBezTo>
                    <a:cubicBezTo>
                      <a:pt x="1335" y="1299"/>
                      <a:pt x="1336" y="1300"/>
                      <a:pt x="1337" y="1300"/>
                    </a:cubicBezTo>
                    <a:cubicBezTo>
                      <a:pt x="1346" y="1303"/>
                      <a:pt x="1351" y="1310"/>
                      <a:pt x="1348" y="1319"/>
                    </a:cubicBezTo>
                    <a:cubicBezTo>
                      <a:pt x="1346" y="1325"/>
                      <a:pt x="1340" y="1330"/>
                      <a:pt x="1333" y="1330"/>
                    </a:cubicBezTo>
                    <a:cubicBezTo>
                      <a:pt x="1400" y="1366"/>
                      <a:pt x="1463" y="1390"/>
                      <a:pt x="1523" y="1406"/>
                    </a:cubicBezTo>
                    <a:cubicBezTo>
                      <a:pt x="1579" y="1420"/>
                      <a:pt x="1636" y="1428"/>
                      <a:pt x="1693" y="1428"/>
                    </a:cubicBezTo>
                    <a:cubicBezTo>
                      <a:pt x="1751" y="1428"/>
                      <a:pt x="1809" y="1420"/>
                      <a:pt x="1868" y="1403"/>
                    </a:cubicBezTo>
                    <a:cubicBezTo>
                      <a:pt x="1885" y="1398"/>
                      <a:pt x="1902" y="1394"/>
                      <a:pt x="1919" y="1389"/>
                    </a:cubicBezTo>
                    <a:cubicBezTo>
                      <a:pt x="1928" y="1385"/>
                      <a:pt x="1937" y="1381"/>
                      <a:pt x="1945" y="1378"/>
                    </a:cubicBezTo>
                    <a:cubicBezTo>
                      <a:pt x="1975" y="1363"/>
                      <a:pt x="1997" y="1349"/>
                      <a:pt x="2008" y="1339"/>
                    </a:cubicBezTo>
                    <a:cubicBezTo>
                      <a:pt x="2010" y="1337"/>
                      <a:pt x="2016" y="1332"/>
                      <a:pt x="2025" y="1324"/>
                    </a:cubicBezTo>
                    <a:cubicBezTo>
                      <a:pt x="2052" y="1298"/>
                      <a:pt x="2100" y="1242"/>
                      <a:pt x="2107" y="1172"/>
                    </a:cubicBezTo>
                    <a:cubicBezTo>
                      <a:pt x="2112" y="1161"/>
                      <a:pt x="2132" y="1120"/>
                      <a:pt x="2148" y="1064"/>
                    </a:cubicBezTo>
                    <a:cubicBezTo>
                      <a:pt x="2144" y="1054"/>
                      <a:pt x="2139" y="1046"/>
                      <a:pt x="2134" y="1039"/>
                    </a:cubicBezTo>
                    <a:moveTo>
                      <a:pt x="47" y="400"/>
                    </a:moveTo>
                    <a:cubicBezTo>
                      <a:pt x="40" y="415"/>
                      <a:pt x="33" y="420"/>
                      <a:pt x="25" y="420"/>
                    </a:cubicBezTo>
                    <a:cubicBezTo>
                      <a:pt x="22" y="420"/>
                      <a:pt x="19" y="419"/>
                      <a:pt x="16" y="418"/>
                    </a:cubicBezTo>
                    <a:cubicBezTo>
                      <a:pt x="20" y="423"/>
                      <a:pt x="20" y="423"/>
                      <a:pt x="20" y="423"/>
                    </a:cubicBezTo>
                    <a:cubicBezTo>
                      <a:pt x="21" y="425"/>
                      <a:pt x="22" y="426"/>
                      <a:pt x="22" y="428"/>
                    </a:cubicBezTo>
                    <a:cubicBezTo>
                      <a:pt x="22" y="430"/>
                      <a:pt x="20" y="433"/>
                      <a:pt x="18" y="434"/>
                    </a:cubicBezTo>
                    <a:cubicBezTo>
                      <a:pt x="17" y="435"/>
                      <a:pt x="15" y="436"/>
                      <a:pt x="14" y="436"/>
                    </a:cubicBezTo>
                    <a:cubicBezTo>
                      <a:pt x="11" y="436"/>
                      <a:pt x="9" y="434"/>
                      <a:pt x="7" y="432"/>
                    </a:cubicBezTo>
                    <a:cubicBezTo>
                      <a:pt x="3" y="425"/>
                      <a:pt x="3" y="425"/>
                      <a:pt x="3" y="425"/>
                    </a:cubicBezTo>
                    <a:cubicBezTo>
                      <a:pt x="2" y="427"/>
                      <a:pt x="2" y="427"/>
                      <a:pt x="2" y="427"/>
                    </a:cubicBezTo>
                    <a:cubicBezTo>
                      <a:pt x="1" y="434"/>
                      <a:pt x="0" y="441"/>
                      <a:pt x="0" y="449"/>
                    </a:cubicBezTo>
                    <a:cubicBezTo>
                      <a:pt x="2" y="469"/>
                      <a:pt x="2" y="489"/>
                      <a:pt x="1" y="509"/>
                    </a:cubicBezTo>
                    <a:cubicBezTo>
                      <a:pt x="7" y="545"/>
                      <a:pt x="21" y="575"/>
                      <a:pt x="42" y="603"/>
                    </a:cubicBezTo>
                    <a:cubicBezTo>
                      <a:pt x="49" y="601"/>
                      <a:pt x="56" y="600"/>
                      <a:pt x="63" y="600"/>
                    </a:cubicBezTo>
                    <a:cubicBezTo>
                      <a:pt x="63" y="600"/>
                      <a:pt x="63" y="600"/>
                      <a:pt x="63" y="600"/>
                    </a:cubicBezTo>
                    <a:cubicBezTo>
                      <a:pt x="67" y="600"/>
                      <a:pt x="71" y="603"/>
                      <a:pt x="71" y="607"/>
                    </a:cubicBezTo>
                    <a:cubicBezTo>
                      <a:pt x="71" y="607"/>
                      <a:pt x="71" y="607"/>
                      <a:pt x="71" y="607"/>
                    </a:cubicBezTo>
                    <a:cubicBezTo>
                      <a:pt x="71" y="612"/>
                      <a:pt x="68" y="615"/>
                      <a:pt x="63" y="615"/>
                    </a:cubicBezTo>
                    <a:cubicBezTo>
                      <a:pt x="60" y="615"/>
                      <a:pt x="57" y="616"/>
                      <a:pt x="53" y="616"/>
                    </a:cubicBezTo>
                    <a:cubicBezTo>
                      <a:pt x="93" y="661"/>
                      <a:pt x="150" y="699"/>
                      <a:pt x="219" y="744"/>
                    </a:cubicBezTo>
                    <a:cubicBezTo>
                      <a:pt x="227" y="749"/>
                      <a:pt x="227" y="749"/>
                      <a:pt x="227" y="749"/>
                    </a:cubicBezTo>
                    <a:cubicBezTo>
                      <a:pt x="245" y="761"/>
                      <a:pt x="261" y="771"/>
                      <a:pt x="276" y="780"/>
                    </a:cubicBezTo>
                    <a:cubicBezTo>
                      <a:pt x="284" y="778"/>
                      <a:pt x="292" y="777"/>
                      <a:pt x="301" y="777"/>
                    </a:cubicBezTo>
                    <a:cubicBezTo>
                      <a:pt x="305" y="777"/>
                      <a:pt x="309" y="777"/>
                      <a:pt x="314" y="778"/>
                    </a:cubicBezTo>
                    <a:cubicBezTo>
                      <a:pt x="318" y="778"/>
                      <a:pt x="321" y="782"/>
                      <a:pt x="321" y="785"/>
                    </a:cubicBezTo>
                    <a:cubicBezTo>
                      <a:pt x="321" y="786"/>
                      <a:pt x="321" y="786"/>
                      <a:pt x="321" y="787"/>
                    </a:cubicBezTo>
                    <a:cubicBezTo>
                      <a:pt x="320" y="791"/>
                      <a:pt x="317" y="793"/>
                      <a:pt x="313" y="793"/>
                    </a:cubicBezTo>
                    <a:cubicBezTo>
                      <a:pt x="312" y="793"/>
                      <a:pt x="312" y="793"/>
                      <a:pt x="312" y="793"/>
                    </a:cubicBezTo>
                    <a:cubicBezTo>
                      <a:pt x="308" y="792"/>
                      <a:pt x="304" y="792"/>
                      <a:pt x="301" y="792"/>
                    </a:cubicBezTo>
                    <a:cubicBezTo>
                      <a:pt x="299" y="792"/>
                      <a:pt x="298" y="792"/>
                      <a:pt x="297" y="792"/>
                    </a:cubicBezTo>
                    <a:cubicBezTo>
                      <a:pt x="308" y="798"/>
                      <a:pt x="318" y="804"/>
                      <a:pt x="328" y="808"/>
                    </a:cubicBezTo>
                    <a:cubicBezTo>
                      <a:pt x="328" y="776"/>
                      <a:pt x="328" y="776"/>
                      <a:pt x="328" y="776"/>
                    </a:cubicBezTo>
                    <a:cubicBezTo>
                      <a:pt x="303" y="763"/>
                      <a:pt x="275" y="747"/>
                      <a:pt x="243" y="725"/>
                    </a:cubicBezTo>
                    <a:cubicBezTo>
                      <a:pt x="235" y="720"/>
                      <a:pt x="235" y="720"/>
                      <a:pt x="235" y="720"/>
                    </a:cubicBezTo>
                    <a:cubicBezTo>
                      <a:pt x="91" y="625"/>
                      <a:pt x="10" y="572"/>
                      <a:pt x="30" y="436"/>
                    </a:cubicBezTo>
                    <a:cubicBezTo>
                      <a:pt x="48" y="420"/>
                      <a:pt x="48" y="420"/>
                      <a:pt x="48" y="420"/>
                    </a:cubicBezTo>
                    <a:cubicBezTo>
                      <a:pt x="48" y="419"/>
                      <a:pt x="48" y="417"/>
                      <a:pt x="48" y="416"/>
                    </a:cubicBezTo>
                    <a:cubicBezTo>
                      <a:pt x="48" y="412"/>
                      <a:pt x="48" y="409"/>
                      <a:pt x="47" y="400"/>
                    </a:cubicBezTo>
                    <a:moveTo>
                      <a:pt x="1741" y="0"/>
                    </a:moveTo>
                    <a:cubicBezTo>
                      <a:pt x="1741" y="1"/>
                      <a:pt x="1740" y="3"/>
                      <a:pt x="1739" y="5"/>
                    </a:cubicBezTo>
                    <a:cubicBezTo>
                      <a:pt x="1749" y="13"/>
                      <a:pt x="1761" y="20"/>
                      <a:pt x="1770" y="30"/>
                    </a:cubicBezTo>
                    <a:cubicBezTo>
                      <a:pt x="1796" y="55"/>
                      <a:pt x="1823" y="81"/>
                      <a:pt x="1846" y="109"/>
                    </a:cubicBezTo>
                    <a:cubicBezTo>
                      <a:pt x="1855" y="119"/>
                      <a:pt x="1860" y="137"/>
                      <a:pt x="1858" y="150"/>
                    </a:cubicBezTo>
                    <a:cubicBezTo>
                      <a:pt x="1862" y="161"/>
                      <a:pt x="1864" y="168"/>
                      <a:pt x="1864" y="169"/>
                    </a:cubicBezTo>
                    <a:cubicBezTo>
                      <a:pt x="1866" y="175"/>
                      <a:pt x="1866" y="175"/>
                      <a:pt x="1866" y="175"/>
                    </a:cubicBezTo>
                    <a:cubicBezTo>
                      <a:pt x="1871" y="178"/>
                      <a:pt x="1871" y="178"/>
                      <a:pt x="1871" y="178"/>
                    </a:cubicBezTo>
                    <a:cubicBezTo>
                      <a:pt x="1936" y="214"/>
                      <a:pt x="1958" y="283"/>
                      <a:pt x="1964" y="316"/>
                    </a:cubicBezTo>
                    <a:cubicBezTo>
                      <a:pt x="1983" y="324"/>
                      <a:pt x="1995" y="332"/>
                      <a:pt x="2008" y="353"/>
                    </a:cubicBezTo>
                    <a:cubicBezTo>
                      <a:pt x="2011" y="357"/>
                      <a:pt x="2010" y="361"/>
                      <a:pt x="2006" y="364"/>
                    </a:cubicBezTo>
                    <a:cubicBezTo>
                      <a:pt x="2005" y="364"/>
                      <a:pt x="2003" y="365"/>
                      <a:pt x="2002" y="365"/>
                    </a:cubicBezTo>
                    <a:cubicBezTo>
                      <a:pt x="1999" y="365"/>
                      <a:pt x="1997" y="364"/>
                      <a:pt x="1995" y="361"/>
                    </a:cubicBezTo>
                    <a:cubicBezTo>
                      <a:pt x="1986" y="347"/>
                      <a:pt x="1979" y="340"/>
                      <a:pt x="1967" y="334"/>
                    </a:cubicBezTo>
                    <a:cubicBezTo>
                      <a:pt x="1967" y="335"/>
                      <a:pt x="1967" y="335"/>
                      <a:pt x="1967" y="335"/>
                    </a:cubicBezTo>
                    <a:cubicBezTo>
                      <a:pt x="1967" y="342"/>
                      <a:pt x="1967" y="342"/>
                      <a:pt x="1967" y="342"/>
                    </a:cubicBezTo>
                    <a:cubicBezTo>
                      <a:pt x="1972" y="346"/>
                      <a:pt x="1972" y="346"/>
                      <a:pt x="1972" y="346"/>
                    </a:cubicBezTo>
                    <a:cubicBezTo>
                      <a:pt x="2026" y="389"/>
                      <a:pt x="2024" y="461"/>
                      <a:pt x="2024" y="462"/>
                    </a:cubicBezTo>
                    <a:cubicBezTo>
                      <a:pt x="2023" y="468"/>
                      <a:pt x="2023" y="468"/>
                      <a:pt x="2023" y="468"/>
                    </a:cubicBezTo>
                    <a:cubicBezTo>
                      <a:pt x="2028" y="472"/>
                      <a:pt x="2028" y="472"/>
                      <a:pt x="2028" y="472"/>
                    </a:cubicBezTo>
                    <a:cubicBezTo>
                      <a:pt x="2074" y="522"/>
                      <a:pt x="2066" y="594"/>
                      <a:pt x="2066" y="595"/>
                    </a:cubicBezTo>
                    <a:cubicBezTo>
                      <a:pt x="2065" y="601"/>
                      <a:pt x="2065" y="601"/>
                      <a:pt x="2065" y="601"/>
                    </a:cubicBezTo>
                    <a:cubicBezTo>
                      <a:pt x="2068" y="604"/>
                      <a:pt x="2068" y="604"/>
                      <a:pt x="2068" y="604"/>
                    </a:cubicBezTo>
                    <a:cubicBezTo>
                      <a:pt x="2068" y="603"/>
                      <a:pt x="2068" y="602"/>
                      <a:pt x="2068" y="601"/>
                    </a:cubicBezTo>
                    <a:cubicBezTo>
                      <a:pt x="2069" y="598"/>
                      <a:pt x="2072" y="595"/>
                      <a:pt x="2076" y="595"/>
                    </a:cubicBezTo>
                    <a:cubicBezTo>
                      <a:pt x="2076" y="595"/>
                      <a:pt x="2077" y="595"/>
                      <a:pt x="2078" y="596"/>
                    </a:cubicBezTo>
                    <a:cubicBezTo>
                      <a:pt x="2081" y="596"/>
                      <a:pt x="2084" y="600"/>
                      <a:pt x="2084" y="603"/>
                    </a:cubicBezTo>
                    <a:cubicBezTo>
                      <a:pt x="2084" y="604"/>
                      <a:pt x="2083" y="604"/>
                      <a:pt x="2083" y="605"/>
                    </a:cubicBezTo>
                    <a:cubicBezTo>
                      <a:pt x="2082" y="610"/>
                      <a:pt x="2080" y="615"/>
                      <a:pt x="2078" y="620"/>
                    </a:cubicBezTo>
                    <a:cubicBezTo>
                      <a:pt x="2124" y="698"/>
                      <a:pt x="2114" y="779"/>
                      <a:pt x="2113" y="780"/>
                    </a:cubicBezTo>
                    <a:cubicBezTo>
                      <a:pt x="2113" y="784"/>
                      <a:pt x="2113" y="784"/>
                      <a:pt x="2113" y="784"/>
                    </a:cubicBezTo>
                    <a:cubicBezTo>
                      <a:pt x="2115" y="788"/>
                      <a:pt x="2115" y="788"/>
                      <a:pt x="2115" y="788"/>
                    </a:cubicBezTo>
                    <a:cubicBezTo>
                      <a:pt x="2115" y="789"/>
                      <a:pt x="2115" y="789"/>
                      <a:pt x="2115" y="789"/>
                    </a:cubicBezTo>
                    <a:cubicBezTo>
                      <a:pt x="2116" y="786"/>
                      <a:pt x="2117" y="783"/>
                      <a:pt x="2117" y="780"/>
                    </a:cubicBezTo>
                    <a:cubicBezTo>
                      <a:pt x="2118" y="776"/>
                      <a:pt x="2121" y="773"/>
                      <a:pt x="2125" y="773"/>
                    </a:cubicBezTo>
                    <a:cubicBezTo>
                      <a:pt x="2125" y="773"/>
                      <a:pt x="2126" y="773"/>
                      <a:pt x="2126" y="773"/>
                    </a:cubicBezTo>
                    <a:cubicBezTo>
                      <a:pt x="2130" y="774"/>
                      <a:pt x="2133" y="777"/>
                      <a:pt x="2133" y="782"/>
                    </a:cubicBezTo>
                    <a:cubicBezTo>
                      <a:pt x="2132" y="790"/>
                      <a:pt x="2129" y="800"/>
                      <a:pt x="2125" y="810"/>
                    </a:cubicBezTo>
                    <a:cubicBezTo>
                      <a:pt x="2149" y="873"/>
                      <a:pt x="2145" y="946"/>
                      <a:pt x="2131" y="1009"/>
                    </a:cubicBezTo>
                    <a:cubicBezTo>
                      <a:pt x="2136" y="999"/>
                      <a:pt x="2139" y="989"/>
                      <a:pt x="2141" y="978"/>
                    </a:cubicBezTo>
                    <a:cubicBezTo>
                      <a:pt x="2142" y="975"/>
                      <a:pt x="2145" y="972"/>
                      <a:pt x="2149" y="972"/>
                    </a:cubicBezTo>
                    <a:cubicBezTo>
                      <a:pt x="2150" y="972"/>
                      <a:pt x="2150" y="972"/>
                      <a:pt x="2151" y="972"/>
                    </a:cubicBezTo>
                    <a:cubicBezTo>
                      <a:pt x="2155" y="973"/>
                      <a:pt x="2157" y="978"/>
                      <a:pt x="2157" y="982"/>
                    </a:cubicBezTo>
                    <a:cubicBezTo>
                      <a:pt x="2153" y="996"/>
                      <a:pt x="2148" y="1010"/>
                      <a:pt x="2141" y="1025"/>
                    </a:cubicBezTo>
                    <a:cubicBezTo>
                      <a:pt x="2146" y="1029"/>
                      <a:pt x="2150" y="1035"/>
                      <a:pt x="2154" y="1041"/>
                    </a:cubicBezTo>
                    <a:cubicBezTo>
                      <a:pt x="2174" y="962"/>
                      <a:pt x="2184" y="861"/>
                      <a:pt x="2142" y="779"/>
                    </a:cubicBezTo>
                    <a:cubicBezTo>
                      <a:pt x="2144" y="758"/>
                      <a:pt x="2148" y="673"/>
                      <a:pt x="2095" y="593"/>
                    </a:cubicBezTo>
                    <a:cubicBezTo>
                      <a:pt x="2096" y="585"/>
                      <a:pt x="2096" y="567"/>
                      <a:pt x="2092" y="546"/>
                    </a:cubicBezTo>
                    <a:cubicBezTo>
                      <a:pt x="2086" y="544"/>
                      <a:pt x="2080" y="542"/>
                      <a:pt x="2074" y="538"/>
                    </a:cubicBezTo>
                    <a:cubicBezTo>
                      <a:pt x="2070" y="536"/>
                      <a:pt x="2069" y="531"/>
                      <a:pt x="2071" y="527"/>
                    </a:cubicBezTo>
                    <a:cubicBezTo>
                      <a:pt x="2073" y="525"/>
                      <a:pt x="2075" y="524"/>
                      <a:pt x="2078" y="524"/>
                    </a:cubicBezTo>
                    <a:cubicBezTo>
                      <a:pt x="2079" y="524"/>
                      <a:pt x="2081" y="524"/>
                      <a:pt x="2082" y="525"/>
                    </a:cubicBezTo>
                    <a:cubicBezTo>
                      <a:pt x="2084" y="526"/>
                      <a:pt x="2086" y="527"/>
                      <a:pt x="2089" y="528"/>
                    </a:cubicBezTo>
                    <a:cubicBezTo>
                      <a:pt x="2083" y="505"/>
                      <a:pt x="2072" y="480"/>
                      <a:pt x="2052" y="457"/>
                    </a:cubicBezTo>
                    <a:cubicBezTo>
                      <a:pt x="2052" y="437"/>
                      <a:pt x="2046" y="372"/>
                      <a:pt x="1995" y="327"/>
                    </a:cubicBezTo>
                    <a:cubicBezTo>
                      <a:pt x="1993" y="307"/>
                      <a:pt x="1982" y="242"/>
                      <a:pt x="1934" y="191"/>
                    </a:cubicBezTo>
                    <a:cubicBezTo>
                      <a:pt x="1933" y="193"/>
                      <a:pt x="1933" y="195"/>
                      <a:pt x="1933" y="197"/>
                    </a:cubicBezTo>
                    <a:cubicBezTo>
                      <a:pt x="1933" y="201"/>
                      <a:pt x="1929" y="205"/>
                      <a:pt x="1925" y="205"/>
                    </a:cubicBezTo>
                    <a:cubicBezTo>
                      <a:pt x="1925" y="205"/>
                      <a:pt x="1925" y="205"/>
                      <a:pt x="1925" y="205"/>
                    </a:cubicBezTo>
                    <a:cubicBezTo>
                      <a:pt x="1921" y="205"/>
                      <a:pt x="1917" y="201"/>
                      <a:pt x="1917" y="197"/>
                    </a:cubicBezTo>
                    <a:cubicBezTo>
                      <a:pt x="1917" y="191"/>
                      <a:pt x="1919" y="185"/>
                      <a:pt x="1923" y="180"/>
                    </a:cubicBezTo>
                    <a:cubicBezTo>
                      <a:pt x="1913" y="171"/>
                      <a:pt x="1903" y="163"/>
                      <a:pt x="1891" y="156"/>
                    </a:cubicBezTo>
                    <a:cubicBezTo>
                      <a:pt x="1884" y="134"/>
                      <a:pt x="1858" y="62"/>
                      <a:pt x="1785" y="14"/>
                    </a:cubicBezTo>
                    <a:cubicBezTo>
                      <a:pt x="1774" y="11"/>
                      <a:pt x="1763" y="7"/>
                      <a:pt x="1753" y="4"/>
                    </a:cubicBezTo>
                    <a:cubicBezTo>
                      <a:pt x="1749" y="2"/>
                      <a:pt x="1745" y="1"/>
                      <a:pt x="1741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4" name="Freeform 147">
                <a:extLst>
                  <a:ext uri="{FF2B5EF4-FFF2-40B4-BE49-F238E27FC236}">
                    <a16:creationId xmlns:a16="http://schemas.microsoft.com/office/drawing/2014/main" id="{791FCEA0-390A-C777-AE2D-0A0ECCD616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475" y="2896"/>
                <a:ext cx="1120" cy="1763"/>
              </a:xfrm>
              <a:custGeom>
                <a:avLst/>
                <a:gdLst>
                  <a:gd name="T0" fmla="*/ 593 w 644"/>
                  <a:gd name="T1" fmla="*/ 765 h 1013"/>
                  <a:gd name="T2" fmla="*/ 591 w 644"/>
                  <a:gd name="T3" fmla="*/ 770 h 1013"/>
                  <a:gd name="T4" fmla="*/ 486 w 644"/>
                  <a:gd name="T5" fmla="*/ 907 h 1013"/>
                  <a:gd name="T6" fmla="*/ 477 w 644"/>
                  <a:gd name="T7" fmla="*/ 913 h 1013"/>
                  <a:gd name="T8" fmla="*/ 309 w 644"/>
                  <a:gd name="T9" fmla="*/ 998 h 1013"/>
                  <a:gd name="T10" fmla="*/ 198 w 644"/>
                  <a:gd name="T11" fmla="*/ 975 h 1013"/>
                  <a:gd name="T12" fmla="*/ 189 w 644"/>
                  <a:gd name="T13" fmla="*/ 988 h 1013"/>
                  <a:gd name="T14" fmla="*/ 309 w 644"/>
                  <a:gd name="T15" fmla="*/ 1013 h 1013"/>
                  <a:gd name="T16" fmla="*/ 567 w 644"/>
                  <a:gd name="T17" fmla="*/ 873 h 1013"/>
                  <a:gd name="T18" fmla="*/ 565 w 644"/>
                  <a:gd name="T19" fmla="*/ 873 h 1013"/>
                  <a:gd name="T20" fmla="*/ 557 w 644"/>
                  <a:gd name="T21" fmla="*/ 865 h 1013"/>
                  <a:gd name="T22" fmla="*/ 572 w 644"/>
                  <a:gd name="T23" fmla="*/ 857 h 1013"/>
                  <a:gd name="T24" fmla="*/ 606 w 644"/>
                  <a:gd name="T25" fmla="*/ 773 h 1013"/>
                  <a:gd name="T26" fmla="*/ 629 w 644"/>
                  <a:gd name="T27" fmla="*/ 645 h 1013"/>
                  <a:gd name="T28" fmla="*/ 481 w 644"/>
                  <a:gd name="T29" fmla="*/ 385 h 1013"/>
                  <a:gd name="T30" fmla="*/ 474 w 644"/>
                  <a:gd name="T31" fmla="*/ 393 h 1013"/>
                  <a:gd name="T32" fmla="*/ 470 w 644"/>
                  <a:gd name="T33" fmla="*/ 393 h 1013"/>
                  <a:gd name="T34" fmla="*/ 600 w 644"/>
                  <a:gd name="T35" fmla="*/ 511 h 1013"/>
                  <a:gd name="T36" fmla="*/ 610 w 644"/>
                  <a:gd name="T37" fmla="*/ 514 h 1013"/>
                  <a:gd name="T38" fmla="*/ 619 w 644"/>
                  <a:gd name="T39" fmla="*/ 516 h 1013"/>
                  <a:gd name="T40" fmla="*/ 327 w 644"/>
                  <a:gd name="T41" fmla="*/ 96 h 1013"/>
                  <a:gd name="T42" fmla="*/ 319 w 644"/>
                  <a:gd name="T43" fmla="*/ 106 h 1013"/>
                  <a:gd name="T44" fmla="*/ 327 w 644"/>
                  <a:gd name="T45" fmla="*/ 131 h 1013"/>
                  <a:gd name="T46" fmla="*/ 407 w 644"/>
                  <a:gd name="T47" fmla="*/ 239 h 1013"/>
                  <a:gd name="T48" fmla="*/ 460 w 644"/>
                  <a:gd name="T49" fmla="*/ 376 h 1013"/>
                  <a:gd name="T50" fmla="*/ 462 w 644"/>
                  <a:gd name="T51" fmla="*/ 375 h 1013"/>
                  <a:gd name="T52" fmla="*/ 423 w 644"/>
                  <a:gd name="T53" fmla="*/ 233 h 1013"/>
                  <a:gd name="T54" fmla="*/ 327 w 644"/>
                  <a:gd name="T55" fmla="*/ 96 h 1013"/>
                  <a:gd name="T56" fmla="*/ 0 w 644"/>
                  <a:gd name="T57" fmla="*/ 39 h 1013"/>
                  <a:gd name="T58" fmla="*/ 107 w 644"/>
                  <a:gd name="T59" fmla="*/ 15 h 1013"/>
                  <a:gd name="T60" fmla="*/ 202 w 644"/>
                  <a:gd name="T61" fmla="*/ 29 h 1013"/>
                  <a:gd name="T62" fmla="*/ 306 w 644"/>
                  <a:gd name="T63" fmla="*/ 71 h 1013"/>
                  <a:gd name="T64" fmla="*/ 108 w 644"/>
                  <a:gd name="T65" fmla="*/ 0 h 1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44" h="1013">
                    <a:moveTo>
                      <a:pt x="629" y="645"/>
                    </a:moveTo>
                    <a:cubicBezTo>
                      <a:pt x="627" y="721"/>
                      <a:pt x="593" y="765"/>
                      <a:pt x="593" y="765"/>
                    </a:cubicBezTo>
                    <a:cubicBezTo>
                      <a:pt x="591" y="767"/>
                      <a:pt x="591" y="767"/>
                      <a:pt x="591" y="767"/>
                    </a:cubicBezTo>
                    <a:cubicBezTo>
                      <a:pt x="591" y="770"/>
                      <a:pt x="591" y="770"/>
                      <a:pt x="591" y="770"/>
                    </a:cubicBezTo>
                    <a:cubicBezTo>
                      <a:pt x="588" y="868"/>
                      <a:pt x="514" y="893"/>
                      <a:pt x="487" y="899"/>
                    </a:cubicBezTo>
                    <a:cubicBezTo>
                      <a:pt x="487" y="901"/>
                      <a:pt x="487" y="904"/>
                      <a:pt x="486" y="907"/>
                    </a:cubicBezTo>
                    <a:cubicBezTo>
                      <a:pt x="485" y="911"/>
                      <a:pt x="482" y="913"/>
                      <a:pt x="478" y="913"/>
                    </a:cubicBezTo>
                    <a:cubicBezTo>
                      <a:pt x="478" y="913"/>
                      <a:pt x="478" y="913"/>
                      <a:pt x="477" y="913"/>
                    </a:cubicBezTo>
                    <a:cubicBezTo>
                      <a:pt x="473" y="913"/>
                      <a:pt x="471" y="909"/>
                      <a:pt x="471" y="906"/>
                    </a:cubicBezTo>
                    <a:cubicBezTo>
                      <a:pt x="421" y="978"/>
                      <a:pt x="362" y="998"/>
                      <a:pt x="309" y="998"/>
                    </a:cubicBezTo>
                    <a:cubicBezTo>
                      <a:pt x="267" y="998"/>
                      <a:pt x="229" y="985"/>
                      <a:pt x="203" y="976"/>
                    </a:cubicBezTo>
                    <a:cubicBezTo>
                      <a:pt x="201" y="976"/>
                      <a:pt x="200" y="975"/>
                      <a:pt x="198" y="975"/>
                    </a:cubicBezTo>
                    <a:cubicBezTo>
                      <a:pt x="194" y="978"/>
                      <a:pt x="189" y="981"/>
                      <a:pt x="184" y="984"/>
                    </a:cubicBezTo>
                    <a:cubicBezTo>
                      <a:pt x="185" y="986"/>
                      <a:pt x="187" y="987"/>
                      <a:pt x="189" y="988"/>
                    </a:cubicBezTo>
                    <a:cubicBezTo>
                      <a:pt x="192" y="989"/>
                      <a:pt x="195" y="990"/>
                      <a:pt x="198" y="991"/>
                    </a:cubicBezTo>
                    <a:cubicBezTo>
                      <a:pt x="223" y="999"/>
                      <a:pt x="263" y="1013"/>
                      <a:pt x="309" y="1013"/>
                    </a:cubicBezTo>
                    <a:cubicBezTo>
                      <a:pt x="365" y="1013"/>
                      <a:pt x="429" y="992"/>
                      <a:pt x="483" y="915"/>
                    </a:cubicBezTo>
                    <a:cubicBezTo>
                      <a:pt x="495" y="913"/>
                      <a:pt x="536" y="904"/>
                      <a:pt x="567" y="873"/>
                    </a:cubicBezTo>
                    <a:cubicBezTo>
                      <a:pt x="566" y="873"/>
                      <a:pt x="566" y="873"/>
                      <a:pt x="565" y="873"/>
                    </a:cubicBezTo>
                    <a:cubicBezTo>
                      <a:pt x="565" y="873"/>
                      <a:pt x="565" y="873"/>
                      <a:pt x="565" y="873"/>
                    </a:cubicBezTo>
                    <a:cubicBezTo>
                      <a:pt x="561" y="873"/>
                      <a:pt x="557" y="870"/>
                      <a:pt x="557" y="866"/>
                    </a:cubicBezTo>
                    <a:cubicBezTo>
                      <a:pt x="557" y="865"/>
                      <a:pt x="557" y="865"/>
                      <a:pt x="557" y="865"/>
                    </a:cubicBezTo>
                    <a:cubicBezTo>
                      <a:pt x="557" y="861"/>
                      <a:pt x="560" y="857"/>
                      <a:pt x="564" y="857"/>
                    </a:cubicBezTo>
                    <a:cubicBezTo>
                      <a:pt x="567" y="857"/>
                      <a:pt x="569" y="857"/>
                      <a:pt x="572" y="857"/>
                    </a:cubicBezTo>
                    <a:cubicBezTo>
                      <a:pt x="574" y="857"/>
                      <a:pt x="577" y="857"/>
                      <a:pt x="580" y="857"/>
                    </a:cubicBezTo>
                    <a:cubicBezTo>
                      <a:pt x="594" y="837"/>
                      <a:pt x="605" y="809"/>
                      <a:pt x="606" y="773"/>
                    </a:cubicBezTo>
                    <a:cubicBezTo>
                      <a:pt x="614" y="763"/>
                      <a:pt x="640" y="723"/>
                      <a:pt x="644" y="657"/>
                    </a:cubicBezTo>
                    <a:cubicBezTo>
                      <a:pt x="640" y="652"/>
                      <a:pt x="635" y="648"/>
                      <a:pt x="629" y="645"/>
                    </a:cubicBezTo>
                    <a:moveTo>
                      <a:pt x="477" y="378"/>
                    </a:moveTo>
                    <a:cubicBezTo>
                      <a:pt x="479" y="379"/>
                      <a:pt x="481" y="382"/>
                      <a:pt x="481" y="385"/>
                    </a:cubicBezTo>
                    <a:cubicBezTo>
                      <a:pt x="481" y="385"/>
                      <a:pt x="481" y="386"/>
                      <a:pt x="481" y="386"/>
                    </a:cubicBezTo>
                    <a:cubicBezTo>
                      <a:pt x="481" y="390"/>
                      <a:pt x="477" y="393"/>
                      <a:pt x="474" y="393"/>
                    </a:cubicBezTo>
                    <a:cubicBezTo>
                      <a:pt x="473" y="393"/>
                      <a:pt x="473" y="393"/>
                      <a:pt x="472" y="393"/>
                    </a:cubicBezTo>
                    <a:cubicBezTo>
                      <a:pt x="472" y="393"/>
                      <a:pt x="471" y="393"/>
                      <a:pt x="470" y="393"/>
                    </a:cubicBezTo>
                    <a:cubicBezTo>
                      <a:pt x="481" y="395"/>
                      <a:pt x="498" y="401"/>
                      <a:pt x="516" y="412"/>
                    </a:cubicBezTo>
                    <a:cubicBezTo>
                      <a:pt x="542" y="428"/>
                      <a:pt x="575" y="457"/>
                      <a:pt x="600" y="511"/>
                    </a:cubicBezTo>
                    <a:cubicBezTo>
                      <a:pt x="602" y="513"/>
                      <a:pt x="604" y="516"/>
                      <a:pt x="606" y="518"/>
                    </a:cubicBezTo>
                    <a:cubicBezTo>
                      <a:pt x="607" y="516"/>
                      <a:pt x="608" y="515"/>
                      <a:pt x="610" y="514"/>
                    </a:cubicBezTo>
                    <a:cubicBezTo>
                      <a:pt x="611" y="513"/>
                      <a:pt x="612" y="513"/>
                      <a:pt x="613" y="513"/>
                    </a:cubicBezTo>
                    <a:cubicBezTo>
                      <a:pt x="615" y="513"/>
                      <a:pt x="618" y="514"/>
                      <a:pt x="619" y="516"/>
                    </a:cubicBezTo>
                    <a:cubicBezTo>
                      <a:pt x="579" y="417"/>
                      <a:pt x="510" y="387"/>
                      <a:pt x="477" y="378"/>
                    </a:cubicBezTo>
                    <a:moveTo>
                      <a:pt x="327" y="96"/>
                    </a:moveTo>
                    <a:cubicBezTo>
                      <a:pt x="327" y="100"/>
                      <a:pt x="325" y="104"/>
                      <a:pt x="321" y="106"/>
                    </a:cubicBezTo>
                    <a:cubicBezTo>
                      <a:pt x="320" y="106"/>
                      <a:pt x="320" y="106"/>
                      <a:pt x="319" y="106"/>
                    </a:cubicBezTo>
                    <a:cubicBezTo>
                      <a:pt x="319" y="106"/>
                      <a:pt x="318" y="106"/>
                      <a:pt x="318" y="106"/>
                    </a:cubicBezTo>
                    <a:cubicBezTo>
                      <a:pt x="322" y="113"/>
                      <a:pt x="325" y="122"/>
                      <a:pt x="327" y="131"/>
                    </a:cubicBezTo>
                    <a:cubicBezTo>
                      <a:pt x="327" y="132"/>
                      <a:pt x="327" y="134"/>
                      <a:pt x="328" y="135"/>
                    </a:cubicBezTo>
                    <a:cubicBezTo>
                      <a:pt x="354" y="181"/>
                      <a:pt x="396" y="227"/>
                      <a:pt x="407" y="239"/>
                    </a:cubicBezTo>
                    <a:cubicBezTo>
                      <a:pt x="403" y="289"/>
                      <a:pt x="434" y="354"/>
                      <a:pt x="446" y="377"/>
                    </a:cubicBezTo>
                    <a:cubicBezTo>
                      <a:pt x="451" y="377"/>
                      <a:pt x="455" y="376"/>
                      <a:pt x="460" y="376"/>
                    </a:cubicBezTo>
                    <a:cubicBezTo>
                      <a:pt x="465" y="376"/>
                      <a:pt x="470" y="377"/>
                      <a:pt x="474" y="377"/>
                    </a:cubicBezTo>
                    <a:cubicBezTo>
                      <a:pt x="469" y="376"/>
                      <a:pt x="465" y="375"/>
                      <a:pt x="462" y="375"/>
                    </a:cubicBezTo>
                    <a:cubicBezTo>
                      <a:pt x="454" y="359"/>
                      <a:pt x="417" y="287"/>
                      <a:pt x="423" y="237"/>
                    </a:cubicBezTo>
                    <a:cubicBezTo>
                      <a:pt x="423" y="233"/>
                      <a:pt x="423" y="233"/>
                      <a:pt x="423" y="233"/>
                    </a:cubicBezTo>
                    <a:cubicBezTo>
                      <a:pt x="421" y="231"/>
                      <a:pt x="421" y="231"/>
                      <a:pt x="421" y="231"/>
                    </a:cubicBezTo>
                    <a:cubicBezTo>
                      <a:pt x="420" y="230"/>
                      <a:pt x="347" y="153"/>
                      <a:pt x="327" y="96"/>
                    </a:cubicBezTo>
                    <a:moveTo>
                      <a:pt x="108" y="0"/>
                    </a:moveTo>
                    <a:cubicBezTo>
                      <a:pt x="66" y="0"/>
                      <a:pt x="29" y="13"/>
                      <a:pt x="0" y="39"/>
                    </a:cubicBezTo>
                    <a:cubicBezTo>
                      <a:pt x="5" y="41"/>
                      <a:pt x="10" y="44"/>
                      <a:pt x="15" y="47"/>
                    </a:cubicBezTo>
                    <a:cubicBezTo>
                      <a:pt x="43" y="24"/>
                      <a:pt x="75" y="15"/>
                      <a:pt x="107" y="15"/>
                    </a:cubicBezTo>
                    <a:cubicBezTo>
                      <a:pt x="131" y="15"/>
                      <a:pt x="155" y="20"/>
                      <a:pt x="177" y="26"/>
                    </a:cubicBezTo>
                    <a:cubicBezTo>
                      <a:pt x="185" y="27"/>
                      <a:pt x="193" y="28"/>
                      <a:pt x="202" y="29"/>
                    </a:cubicBezTo>
                    <a:cubicBezTo>
                      <a:pt x="245" y="37"/>
                      <a:pt x="285" y="53"/>
                      <a:pt x="309" y="88"/>
                    </a:cubicBezTo>
                    <a:cubicBezTo>
                      <a:pt x="308" y="83"/>
                      <a:pt x="307" y="77"/>
                      <a:pt x="306" y="71"/>
                    </a:cubicBezTo>
                    <a:cubicBezTo>
                      <a:pt x="287" y="58"/>
                      <a:pt x="250" y="36"/>
                      <a:pt x="206" y="20"/>
                    </a:cubicBezTo>
                    <a:cubicBezTo>
                      <a:pt x="171" y="6"/>
                      <a:pt x="138" y="0"/>
                      <a:pt x="10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5" name="Freeform 148">
                <a:extLst>
                  <a:ext uri="{FF2B5EF4-FFF2-40B4-BE49-F238E27FC236}">
                    <a16:creationId xmlns:a16="http://schemas.microsoft.com/office/drawing/2014/main" id="{CE89C97A-2CC0-122F-B944-2EA36A7C0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1" y="4083"/>
                <a:ext cx="559" cy="888"/>
              </a:xfrm>
              <a:custGeom>
                <a:avLst/>
                <a:gdLst>
                  <a:gd name="T0" fmla="*/ 34 w 321"/>
                  <a:gd name="T1" fmla="*/ 0 h 510"/>
                  <a:gd name="T2" fmla="*/ 33 w 321"/>
                  <a:gd name="T3" fmla="*/ 1 h 510"/>
                  <a:gd name="T4" fmla="*/ 3 w 321"/>
                  <a:gd name="T5" fmla="*/ 164 h 510"/>
                  <a:gd name="T6" fmla="*/ 4 w 321"/>
                  <a:gd name="T7" fmla="*/ 163 h 510"/>
                  <a:gd name="T8" fmla="*/ 11 w 321"/>
                  <a:gd name="T9" fmla="*/ 156 h 510"/>
                  <a:gd name="T10" fmla="*/ 13 w 321"/>
                  <a:gd name="T11" fmla="*/ 156 h 510"/>
                  <a:gd name="T12" fmla="*/ 19 w 321"/>
                  <a:gd name="T13" fmla="*/ 164 h 510"/>
                  <a:gd name="T14" fmla="*/ 19 w 321"/>
                  <a:gd name="T15" fmla="*/ 165 h 510"/>
                  <a:gd name="T16" fmla="*/ 5 w 321"/>
                  <a:gd name="T17" fmla="*/ 185 h 510"/>
                  <a:gd name="T18" fmla="*/ 35 w 321"/>
                  <a:gd name="T19" fmla="*/ 311 h 510"/>
                  <a:gd name="T20" fmla="*/ 321 w 321"/>
                  <a:gd name="T21" fmla="*/ 510 h 510"/>
                  <a:gd name="T22" fmla="*/ 317 w 321"/>
                  <a:gd name="T23" fmla="*/ 505 h 510"/>
                  <a:gd name="T24" fmla="*/ 314 w 321"/>
                  <a:gd name="T25" fmla="*/ 501 h 510"/>
                  <a:gd name="T26" fmla="*/ 312 w 321"/>
                  <a:gd name="T27" fmla="*/ 497 h 510"/>
                  <a:gd name="T28" fmla="*/ 310 w 321"/>
                  <a:gd name="T29" fmla="*/ 492 h 510"/>
                  <a:gd name="T30" fmla="*/ 211 w 321"/>
                  <a:gd name="T31" fmla="*/ 461 h 510"/>
                  <a:gd name="T32" fmla="*/ 49 w 321"/>
                  <a:gd name="T33" fmla="*/ 305 h 510"/>
                  <a:gd name="T34" fmla="*/ 23 w 321"/>
                  <a:gd name="T35" fmla="*/ 94 h 510"/>
                  <a:gd name="T36" fmla="*/ 43 w 321"/>
                  <a:gd name="T37" fmla="*/ 18 h 510"/>
                  <a:gd name="T38" fmla="*/ 34 w 321"/>
                  <a:gd name="T39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1" h="510">
                    <a:moveTo>
                      <a:pt x="34" y="0"/>
                    </a:moveTo>
                    <a:cubicBezTo>
                      <a:pt x="34" y="0"/>
                      <a:pt x="33" y="1"/>
                      <a:pt x="33" y="1"/>
                    </a:cubicBezTo>
                    <a:cubicBezTo>
                      <a:pt x="31" y="5"/>
                      <a:pt x="0" y="68"/>
                      <a:pt x="3" y="164"/>
                    </a:cubicBezTo>
                    <a:cubicBezTo>
                      <a:pt x="4" y="164"/>
                      <a:pt x="4" y="163"/>
                      <a:pt x="4" y="163"/>
                    </a:cubicBezTo>
                    <a:cubicBezTo>
                      <a:pt x="4" y="159"/>
                      <a:pt x="8" y="156"/>
                      <a:pt x="11" y="156"/>
                    </a:cubicBezTo>
                    <a:cubicBezTo>
                      <a:pt x="12" y="156"/>
                      <a:pt x="12" y="156"/>
                      <a:pt x="13" y="156"/>
                    </a:cubicBezTo>
                    <a:cubicBezTo>
                      <a:pt x="17" y="157"/>
                      <a:pt x="19" y="160"/>
                      <a:pt x="19" y="164"/>
                    </a:cubicBezTo>
                    <a:cubicBezTo>
                      <a:pt x="19" y="165"/>
                      <a:pt x="19" y="165"/>
                      <a:pt x="19" y="165"/>
                    </a:cubicBezTo>
                    <a:cubicBezTo>
                      <a:pt x="18" y="173"/>
                      <a:pt x="13" y="179"/>
                      <a:pt x="5" y="185"/>
                    </a:cubicBezTo>
                    <a:cubicBezTo>
                      <a:pt x="8" y="223"/>
                      <a:pt x="17" y="266"/>
                      <a:pt x="35" y="311"/>
                    </a:cubicBezTo>
                    <a:cubicBezTo>
                      <a:pt x="99" y="471"/>
                      <a:pt x="299" y="507"/>
                      <a:pt x="321" y="510"/>
                    </a:cubicBezTo>
                    <a:cubicBezTo>
                      <a:pt x="320" y="509"/>
                      <a:pt x="318" y="507"/>
                      <a:pt x="317" y="505"/>
                    </a:cubicBezTo>
                    <a:cubicBezTo>
                      <a:pt x="316" y="503"/>
                      <a:pt x="315" y="502"/>
                      <a:pt x="314" y="501"/>
                    </a:cubicBezTo>
                    <a:cubicBezTo>
                      <a:pt x="313" y="500"/>
                      <a:pt x="312" y="499"/>
                      <a:pt x="312" y="497"/>
                    </a:cubicBezTo>
                    <a:cubicBezTo>
                      <a:pt x="311" y="496"/>
                      <a:pt x="311" y="494"/>
                      <a:pt x="310" y="492"/>
                    </a:cubicBezTo>
                    <a:cubicBezTo>
                      <a:pt x="290" y="488"/>
                      <a:pt x="252" y="479"/>
                      <a:pt x="211" y="461"/>
                    </a:cubicBezTo>
                    <a:cubicBezTo>
                      <a:pt x="156" y="436"/>
                      <a:pt x="83" y="388"/>
                      <a:pt x="49" y="305"/>
                    </a:cubicBezTo>
                    <a:cubicBezTo>
                      <a:pt x="15" y="218"/>
                      <a:pt x="16" y="142"/>
                      <a:pt x="23" y="94"/>
                    </a:cubicBezTo>
                    <a:cubicBezTo>
                      <a:pt x="28" y="58"/>
                      <a:pt x="37" y="32"/>
                      <a:pt x="43" y="18"/>
                    </a:cubicBezTo>
                    <a:cubicBezTo>
                      <a:pt x="39" y="13"/>
                      <a:pt x="36" y="7"/>
                      <a:pt x="34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6" name="Freeform 149">
                <a:extLst>
                  <a:ext uri="{FF2B5EF4-FFF2-40B4-BE49-F238E27FC236}">
                    <a16:creationId xmlns:a16="http://schemas.microsoft.com/office/drawing/2014/main" id="{CEE39419-5E03-629A-D060-9DBEA89D59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24" y="3610"/>
                <a:ext cx="168" cy="470"/>
              </a:xfrm>
              <a:custGeom>
                <a:avLst/>
                <a:gdLst>
                  <a:gd name="T0" fmla="*/ 40 w 97"/>
                  <a:gd name="T1" fmla="*/ 263 h 270"/>
                  <a:gd name="T2" fmla="*/ 43 w 97"/>
                  <a:gd name="T3" fmla="*/ 270 h 270"/>
                  <a:gd name="T4" fmla="*/ 42 w 97"/>
                  <a:gd name="T5" fmla="*/ 268 h 270"/>
                  <a:gd name="T6" fmla="*/ 40 w 97"/>
                  <a:gd name="T7" fmla="*/ 263 h 270"/>
                  <a:gd name="T8" fmla="*/ 82 w 97"/>
                  <a:gd name="T9" fmla="*/ 0 h 270"/>
                  <a:gd name="T10" fmla="*/ 26 w 97"/>
                  <a:gd name="T11" fmla="*/ 268 h 270"/>
                  <a:gd name="T12" fmla="*/ 25 w 97"/>
                  <a:gd name="T13" fmla="*/ 266 h 270"/>
                  <a:gd name="T14" fmla="*/ 25 w 97"/>
                  <a:gd name="T15" fmla="*/ 264 h 270"/>
                  <a:gd name="T16" fmla="*/ 30 w 97"/>
                  <a:gd name="T17" fmla="*/ 256 h 270"/>
                  <a:gd name="T18" fmla="*/ 32 w 97"/>
                  <a:gd name="T19" fmla="*/ 256 h 270"/>
                  <a:gd name="T20" fmla="*/ 39 w 97"/>
                  <a:gd name="T21" fmla="*/ 260 h 270"/>
                  <a:gd name="T22" fmla="*/ 97 w 97"/>
                  <a:gd name="T23" fmla="*/ 6 h 270"/>
                  <a:gd name="T24" fmla="*/ 82 w 97"/>
                  <a:gd name="T25" fmla="*/ 7 h 270"/>
                  <a:gd name="T26" fmla="*/ 82 w 97"/>
                  <a:gd name="T27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7" h="270">
                    <a:moveTo>
                      <a:pt x="40" y="263"/>
                    </a:moveTo>
                    <a:cubicBezTo>
                      <a:pt x="41" y="265"/>
                      <a:pt x="42" y="268"/>
                      <a:pt x="43" y="270"/>
                    </a:cubicBezTo>
                    <a:cubicBezTo>
                      <a:pt x="43" y="269"/>
                      <a:pt x="43" y="269"/>
                      <a:pt x="42" y="268"/>
                    </a:cubicBezTo>
                    <a:cubicBezTo>
                      <a:pt x="42" y="266"/>
                      <a:pt x="41" y="265"/>
                      <a:pt x="40" y="263"/>
                    </a:cubicBezTo>
                    <a:moveTo>
                      <a:pt x="82" y="0"/>
                    </a:moveTo>
                    <a:cubicBezTo>
                      <a:pt x="0" y="104"/>
                      <a:pt x="11" y="226"/>
                      <a:pt x="26" y="268"/>
                    </a:cubicBezTo>
                    <a:cubicBezTo>
                      <a:pt x="25" y="267"/>
                      <a:pt x="25" y="267"/>
                      <a:pt x="25" y="266"/>
                    </a:cubicBezTo>
                    <a:cubicBezTo>
                      <a:pt x="25" y="265"/>
                      <a:pt x="25" y="264"/>
                      <a:pt x="25" y="264"/>
                    </a:cubicBezTo>
                    <a:cubicBezTo>
                      <a:pt x="25" y="260"/>
                      <a:pt x="27" y="257"/>
                      <a:pt x="30" y="256"/>
                    </a:cubicBezTo>
                    <a:cubicBezTo>
                      <a:pt x="31" y="256"/>
                      <a:pt x="32" y="256"/>
                      <a:pt x="32" y="256"/>
                    </a:cubicBezTo>
                    <a:cubicBezTo>
                      <a:pt x="35" y="256"/>
                      <a:pt x="38" y="258"/>
                      <a:pt x="39" y="260"/>
                    </a:cubicBezTo>
                    <a:cubicBezTo>
                      <a:pt x="27" y="222"/>
                      <a:pt x="17" y="104"/>
                      <a:pt x="97" y="6"/>
                    </a:cubicBezTo>
                    <a:cubicBezTo>
                      <a:pt x="82" y="7"/>
                      <a:pt x="82" y="7"/>
                      <a:pt x="82" y="7"/>
                    </a:cubicBezTo>
                    <a:cubicBezTo>
                      <a:pt x="82" y="0"/>
                      <a:pt x="82" y="0"/>
                      <a:pt x="8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7" name="Freeform 150">
                <a:extLst>
                  <a:ext uri="{FF2B5EF4-FFF2-40B4-BE49-F238E27FC236}">
                    <a16:creationId xmlns:a16="http://schemas.microsoft.com/office/drawing/2014/main" id="{9BCD04E2-298C-5F9A-EE55-B0CFD9337F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95" y="4572"/>
                <a:ext cx="324" cy="178"/>
              </a:xfrm>
              <a:custGeom>
                <a:avLst/>
                <a:gdLst>
                  <a:gd name="T0" fmla="*/ 183 w 186"/>
                  <a:gd name="T1" fmla="*/ 100 h 102"/>
                  <a:gd name="T2" fmla="*/ 186 w 186"/>
                  <a:gd name="T3" fmla="*/ 102 h 102"/>
                  <a:gd name="T4" fmla="*/ 186 w 186"/>
                  <a:gd name="T5" fmla="*/ 101 h 102"/>
                  <a:gd name="T6" fmla="*/ 183 w 186"/>
                  <a:gd name="T7" fmla="*/ 100 h 102"/>
                  <a:gd name="T8" fmla="*/ 10 w 186"/>
                  <a:gd name="T9" fmla="*/ 0 h 102"/>
                  <a:gd name="T10" fmla="*/ 10 w 186"/>
                  <a:gd name="T11" fmla="*/ 2 h 102"/>
                  <a:gd name="T12" fmla="*/ 10 w 186"/>
                  <a:gd name="T13" fmla="*/ 2 h 102"/>
                  <a:gd name="T14" fmla="*/ 8 w 186"/>
                  <a:gd name="T15" fmla="*/ 13 h 102"/>
                  <a:gd name="T16" fmla="*/ 4 w 186"/>
                  <a:gd name="T17" fmla="*/ 14 h 102"/>
                  <a:gd name="T18" fmla="*/ 0 w 186"/>
                  <a:gd name="T19" fmla="*/ 13 h 102"/>
                  <a:gd name="T20" fmla="*/ 1 w 186"/>
                  <a:gd name="T21" fmla="*/ 14 h 102"/>
                  <a:gd name="T22" fmla="*/ 150 w 186"/>
                  <a:gd name="T23" fmla="*/ 92 h 102"/>
                  <a:gd name="T24" fmla="*/ 10 w 186"/>
                  <a:gd name="T25" fmla="*/ 1 h 102"/>
                  <a:gd name="T26" fmla="*/ 10 w 186"/>
                  <a:gd name="T27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6" h="102">
                    <a:moveTo>
                      <a:pt x="183" y="100"/>
                    </a:moveTo>
                    <a:cubicBezTo>
                      <a:pt x="184" y="101"/>
                      <a:pt x="185" y="101"/>
                      <a:pt x="186" y="102"/>
                    </a:cubicBezTo>
                    <a:cubicBezTo>
                      <a:pt x="186" y="101"/>
                      <a:pt x="186" y="101"/>
                      <a:pt x="186" y="101"/>
                    </a:cubicBezTo>
                    <a:cubicBezTo>
                      <a:pt x="185" y="101"/>
                      <a:pt x="184" y="100"/>
                      <a:pt x="183" y="100"/>
                    </a:cubicBezTo>
                    <a:moveTo>
                      <a:pt x="10" y="0"/>
                    </a:moveTo>
                    <a:cubicBezTo>
                      <a:pt x="10" y="1"/>
                      <a:pt x="10" y="1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3" y="5"/>
                      <a:pt x="12" y="10"/>
                      <a:pt x="8" y="13"/>
                    </a:cubicBezTo>
                    <a:cubicBezTo>
                      <a:pt x="7" y="14"/>
                      <a:pt x="5" y="14"/>
                      <a:pt x="4" y="14"/>
                    </a:cubicBezTo>
                    <a:cubicBezTo>
                      <a:pt x="3" y="14"/>
                      <a:pt x="2" y="14"/>
                      <a:pt x="0" y="13"/>
                    </a:cubicBezTo>
                    <a:cubicBezTo>
                      <a:pt x="1" y="13"/>
                      <a:pt x="1" y="13"/>
                      <a:pt x="1" y="14"/>
                    </a:cubicBezTo>
                    <a:cubicBezTo>
                      <a:pt x="44" y="54"/>
                      <a:pt x="94" y="79"/>
                      <a:pt x="150" y="92"/>
                    </a:cubicBezTo>
                    <a:cubicBezTo>
                      <a:pt x="65" y="66"/>
                      <a:pt x="27" y="30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8" name="Freeform 151">
                <a:extLst>
                  <a:ext uri="{FF2B5EF4-FFF2-40B4-BE49-F238E27FC236}">
                    <a16:creationId xmlns:a16="http://schemas.microsoft.com/office/drawing/2014/main" id="{BE9378DB-67C4-E086-285E-46BFFD2E725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04" y="4346"/>
                <a:ext cx="408" cy="244"/>
              </a:xfrm>
              <a:custGeom>
                <a:avLst/>
                <a:gdLst>
                  <a:gd name="T0" fmla="*/ 233 w 235"/>
                  <a:gd name="T1" fmla="*/ 127 h 140"/>
                  <a:gd name="T2" fmla="*/ 235 w 235"/>
                  <a:gd name="T3" fmla="*/ 132 h 140"/>
                  <a:gd name="T4" fmla="*/ 235 w 235"/>
                  <a:gd name="T5" fmla="*/ 130 h 140"/>
                  <a:gd name="T6" fmla="*/ 233 w 235"/>
                  <a:gd name="T7" fmla="*/ 127 h 140"/>
                  <a:gd name="T8" fmla="*/ 8 w 235"/>
                  <a:gd name="T9" fmla="*/ 0 h 140"/>
                  <a:gd name="T10" fmla="*/ 6 w 235"/>
                  <a:gd name="T11" fmla="*/ 0 h 140"/>
                  <a:gd name="T12" fmla="*/ 1 w 235"/>
                  <a:gd name="T13" fmla="*/ 10 h 140"/>
                  <a:gd name="T14" fmla="*/ 28 w 235"/>
                  <a:gd name="T15" fmla="*/ 58 h 140"/>
                  <a:gd name="T16" fmla="*/ 37 w 235"/>
                  <a:gd name="T17" fmla="*/ 54 h 140"/>
                  <a:gd name="T18" fmla="*/ 40 w 235"/>
                  <a:gd name="T19" fmla="*/ 53 h 140"/>
                  <a:gd name="T20" fmla="*/ 47 w 235"/>
                  <a:gd name="T21" fmla="*/ 58 h 140"/>
                  <a:gd name="T22" fmla="*/ 43 w 235"/>
                  <a:gd name="T23" fmla="*/ 68 h 140"/>
                  <a:gd name="T24" fmla="*/ 40 w 235"/>
                  <a:gd name="T25" fmla="*/ 69 h 140"/>
                  <a:gd name="T26" fmla="*/ 62 w 235"/>
                  <a:gd name="T27" fmla="*/ 87 h 140"/>
                  <a:gd name="T28" fmla="*/ 69 w 235"/>
                  <a:gd name="T29" fmla="*/ 86 h 140"/>
                  <a:gd name="T30" fmla="*/ 88 w 235"/>
                  <a:gd name="T31" fmla="*/ 90 h 140"/>
                  <a:gd name="T32" fmla="*/ 196 w 235"/>
                  <a:gd name="T33" fmla="*/ 130 h 140"/>
                  <a:gd name="T34" fmla="*/ 221 w 235"/>
                  <a:gd name="T35" fmla="*/ 140 h 140"/>
                  <a:gd name="T36" fmla="*/ 222 w 235"/>
                  <a:gd name="T37" fmla="*/ 140 h 140"/>
                  <a:gd name="T38" fmla="*/ 216 w 235"/>
                  <a:gd name="T39" fmla="*/ 124 h 140"/>
                  <a:gd name="T40" fmla="*/ 16 w 235"/>
                  <a:gd name="T41" fmla="*/ 5 h 140"/>
                  <a:gd name="T42" fmla="*/ 8 w 235"/>
                  <a:gd name="T43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5" h="140">
                    <a:moveTo>
                      <a:pt x="233" y="127"/>
                    </a:moveTo>
                    <a:cubicBezTo>
                      <a:pt x="234" y="129"/>
                      <a:pt x="234" y="130"/>
                      <a:pt x="235" y="132"/>
                    </a:cubicBezTo>
                    <a:cubicBezTo>
                      <a:pt x="235" y="131"/>
                      <a:pt x="235" y="131"/>
                      <a:pt x="235" y="130"/>
                    </a:cubicBezTo>
                    <a:cubicBezTo>
                      <a:pt x="234" y="129"/>
                      <a:pt x="234" y="128"/>
                      <a:pt x="233" y="127"/>
                    </a:cubicBezTo>
                    <a:moveTo>
                      <a:pt x="8" y="0"/>
                    </a:moveTo>
                    <a:cubicBezTo>
                      <a:pt x="8" y="0"/>
                      <a:pt x="7" y="0"/>
                      <a:pt x="6" y="0"/>
                    </a:cubicBezTo>
                    <a:cubicBezTo>
                      <a:pt x="2" y="1"/>
                      <a:pt x="0" y="6"/>
                      <a:pt x="1" y="10"/>
                    </a:cubicBezTo>
                    <a:cubicBezTo>
                      <a:pt x="6" y="27"/>
                      <a:pt x="15" y="43"/>
                      <a:pt x="28" y="58"/>
                    </a:cubicBezTo>
                    <a:cubicBezTo>
                      <a:pt x="32" y="56"/>
                      <a:pt x="35" y="54"/>
                      <a:pt x="37" y="54"/>
                    </a:cubicBezTo>
                    <a:cubicBezTo>
                      <a:pt x="38" y="53"/>
                      <a:pt x="39" y="53"/>
                      <a:pt x="40" y="53"/>
                    </a:cubicBezTo>
                    <a:cubicBezTo>
                      <a:pt x="43" y="53"/>
                      <a:pt x="46" y="55"/>
                      <a:pt x="47" y="58"/>
                    </a:cubicBezTo>
                    <a:cubicBezTo>
                      <a:pt x="49" y="62"/>
                      <a:pt x="47" y="66"/>
                      <a:pt x="43" y="68"/>
                    </a:cubicBezTo>
                    <a:cubicBezTo>
                      <a:pt x="42" y="68"/>
                      <a:pt x="41" y="69"/>
                      <a:pt x="40" y="69"/>
                    </a:cubicBezTo>
                    <a:cubicBezTo>
                      <a:pt x="46" y="75"/>
                      <a:pt x="54" y="81"/>
                      <a:pt x="62" y="87"/>
                    </a:cubicBezTo>
                    <a:cubicBezTo>
                      <a:pt x="64" y="86"/>
                      <a:pt x="66" y="86"/>
                      <a:pt x="69" y="86"/>
                    </a:cubicBezTo>
                    <a:cubicBezTo>
                      <a:pt x="75" y="86"/>
                      <a:pt x="81" y="87"/>
                      <a:pt x="88" y="90"/>
                    </a:cubicBezTo>
                    <a:cubicBezTo>
                      <a:pt x="123" y="105"/>
                      <a:pt x="160" y="117"/>
                      <a:pt x="196" y="130"/>
                    </a:cubicBezTo>
                    <a:cubicBezTo>
                      <a:pt x="205" y="133"/>
                      <a:pt x="214" y="136"/>
                      <a:pt x="221" y="140"/>
                    </a:cubicBezTo>
                    <a:cubicBezTo>
                      <a:pt x="222" y="140"/>
                      <a:pt x="222" y="140"/>
                      <a:pt x="222" y="140"/>
                    </a:cubicBezTo>
                    <a:cubicBezTo>
                      <a:pt x="219" y="136"/>
                      <a:pt x="217" y="130"/>
                      <a:pt x="216" y="124"/>
                    </a:cubicBezTo>
                    <a:cubicBezTo>
                      <a:pt x="174" y="118"/>
                      <a:pt x="42" y="93"/>
                      <a:pt x="16" y="5"/>
                    </a:cubicBezTo>
                    <a:cubicBezTo>
                      <a:pt x="15" y="2"/>
                      <a:pt x="12" y="0"/>
                      <a:pt x="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59" name="Freeform 152">
                <a:extLst>
                  <a:ext uri="{FF2B5EF4-FFF2-40B4-BE49-F238E27FC236}">
                    <a16:creationId xmlns:a16="http://schemas.microsoft.com/office/drawing/2014/main" id="{8CC7CF02-D13D-3C5A-9154-B7D5BA41B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43" y="3545"/>
                <a:ext cx="176" cy="716"/>
              </a:xfrm>
              <a:custGeom>
                <a:avLst/>
                <a:gdLst>
                  <a:gd name="T0" fmla="*/ 50 w 101"/>
                  <a:gd name="T1" fmla="*/ 0 h 411"/>
                  <a:gd name="T2" fmla="*/ 50 w 101"/>
                  <a:gd name="T3" fmla="*/ 2 h 411"/>
                  <a:gd name="T4" fmla="*/ 44 w 101"/>
                  <a:gd name="T5" fmla="*/ 6 h 411"/>
                  <a:gd name="T6" fmla="*/ 35 w 101"/>
                  <a:gd name="T7" fmla="*/ 8 h 411"/>
                  <a:gd name="T8" fmla="*/ 84 w 101"/>
                  <a:gd name="T9" fmla="*/ 141 h 411"/>
                  <a:gd name="T10" fmla="*/ 53 w 101"/>
                  <a:gd name="T11" fmla="*/ 375 h 411"/>
                  <a:gd name="T12" fmla="*/ 4 w 101"/>
                  <a:gd name="T13" fmla="*/ 400 h 411"/>
                  <a:gd name="T14" fmla="*/ 0 w 101"/>
                  <a:gd name="T15" fmla="*/ 405 h 411"/>
                  <a:gd name="T16" fmla="*/ 0 w 101"/>
                  <a:gd name="T17" fmla="*/ 409 h 411"/>
                  <a:gd name="T18" fmla="*/ 1 w 101"/>
                  <a:gd name="T19" fmla="*/ 411 h 411"/>
                  <a:gd name="T20" fmla="*/ 1 w 101"/>
                  <a:gd name="T21" fmla="*/ 411 h 411"/>
                  <a:gd name="T22" fmla="*/ 36 w 101"/>
                  <a:gd name="T23" fmla="*/ 402 h 411"/>
                  <a:gd name="T24" fmla="*/ 59 w 101"/>
                  <a:gd name="T25" fmla="*/ 389 h 411"/>
                  <a:gd name="T26" fmla="*/ 54 w 101"/>
                  <a:gd name="T27" fmla="*/ 380 h 411"/>
                  <a:gd name="T28" fmla="*/ 54 w 101"/>
                  <a:gd name="T29" fmla="*/ 377 h 411"/>
                  <a:gd name="T30" fmla="*/ 62 w 101"/>
                  <a:gd name="T31" fmla="*/ 371 h 411"/>
                  <a:gd name="T32" fmla="*/ 64 w 101"/>
                  <a:gd name="T33" fmla="*/ 371 h 411"/>
                  <a:gd name="T34" fmla="*/ 69 w 101"/>
                  <a:gd name="T35" fmla="*/ 377 h 411"/>
                  <a:gd name="T36" fmla="*/ 100 w 101"/>
                  <a:gd name="T37" fmla="*/ 145 h 411"/>
                  <a:gd name="T38" fmla="*/ 101 w 101"/>
                  <a:gd name="T39" fmla="*/ 144 h 411"/>
                  <a:gd name="T40" fmla="*/ 97 w 101"/>
                  <a:gd name="T41" fmla="*/ 139 h 411"/>
                  <a:gd name="T42" fmla="*/ 98 w 101"/>
                  <a:gd name="T43" fmla="*/ 133 h 411"/>
                  <a:gd name="T44" fmla="*/ 50 w 101"/>
                  <a:gd name="T45" fmla="*/ 0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1" h="411">
                    <a:moveTo>
                      <a:pt x="50" y="0"/>
                    </a:moveTo>
                    <a:cubicBezTo>
                      <a:pt x="50" y="1"/>
                      <a:pt x="50" y="2"/>
                      <a:pt x="50" y="2"/>
                    </a:cubicBezTo>
                    <a:cubicBezTo>
                      <a:pt x="49" y="4"/>
                      <a:pt x="47" y="6"/>
                      <a:pt x="44" y="6"/>
                    </a:cubicBezTo>
                    <a:cubicBezTo>
                      <a:pt x="43" y="7"/>
                      <a:pt x="40" y="7"/>
                      <a:pt x="35" y="8"/>
                    </a:cubicBezTo>
                    <a:cubicBezTo>
                      <a:pt x="39" y="72"/>
                      <a:pt x="73" y="126"/>
                      <a:pt x="84" y="141"/>
                    </a:cubicBezTo>
                    <a:cubicBezTo>
                      <a:pt x="27" y="233"/>
                      <a:pt x="47" y="347"/>
                      <a:pt x="53" y="375"/>
                    </a:cubicBezTo>
                    <a:cubicBezTo>
                      <a:pt x="4" y="400"/>
                      <a:pt x="4" y="400"/>
                      <a:pt x="4" y="400"/>
                    </a:cubicBezTo>
                    <a:cubicBezTo>
                      <a:pt x="2" y="401"/>
                      <a:pt x="1" y="403"/>
                      <a:pt x="0" y="405"/>
                    </a:cubicBezTo>
                    <a:cubicBezTo>
                      <a:pt x="0" y="407"/>
                      <a:pt x="0" y="408"/>
                      <a:pt x="0" y="409"/>
                    </a:cubicBezTo>
                    <a:cubicBezTo>
                      <a:pt x="1" y="410"/>
                      <a:pt x="1" y="410"/>
                      <a:pt x="1" y="411"/>
                    </a:cubicBezTo>
                    <a:cubicBezTo>
                      <a:pt x="1" y="411"/>
                      <a:pt x="1" y="411"/>
                      <a:pt x="1" y="411"/>
                    </a:cubicBezTo>
                    <a:cubicBezTo>
                      <a:pt x="12" y="406"/>
                      <a:pt x="24" y="403"/>
                      <a:pt x="36" y="402"/>
                    </a:cubicBezTo>
                    <a:cubicBezTo>
                      <a:pt x="59" y="389"/>
                      <a:pt x="59" y="389"/>
                      <a:pt x="59" y="389"/>
                    </a:cubicBezTo>
                    <a:cubicBezTo>
                      <a:pt x="55" y="385"/>
                      <a:pt x="54" y="382"/>
                      <a:pt x="54" y="380"/>
                    </a:cubicBezTo>
                    <a:cubicBezTo>
                      <a:pt x="54" y="379"/>
                      <a:pt x="54" y="378"/>
                      <a:pt x="54" y="377"/>
                    </a:cubicBezTo>
                    <a:cubicBezTo>
                      <a:pt x="55" y="374"/>
                      <a:pt x="58" y="371"/>
                      <a:pt x="62" y="371"/>
                    </a:cubicBezTo>
                    <a:cubicBezTo>
                      <a:pt x="63" y="371"/>
                      <a:pt x="63" y="371"/>
                      <a:pt x="64" y="371"/>
                    </a:cubicBezTo>
                    <a:cubicBezTo>
                      <a:pt x="67" y="372"/>
                      <a:pt x="69" y="374"/>
                      <a:pt x="69" y="377"/>
                    </a:cubicBezTo>
                    <a:cubicBezTo>
                      <a:pt x="68" y="373"/>
                      <a:pt x="37" y="242"/>
                      <a:pt x="100" y="145"/>
                    </a:cubicBezTo>
                    <a:cubicBezTo>
                      <a:pt x="100" y="145"/>
                      <a:pt x="101" y="144"/>
                      <a:pt x="101" y="144"/>
                    </a:cubicBezTo>
                    <a:cubicBezTo>
                      <a:pt x="99" y="143"/>
                      <a:pt x="97" y="141"/>
                      <a:pt x="97" y="139"/>
                    </a:cubicBezTo>
                    <a:cubicBezTo>
                      <a:pt x="96" y="137"/>
                      <a:pt x="97" y="135"/>
                      <a:pt x="98" y="133"/>
                    </a:cubicBezTo>
                    <a:cubicBezTo>
                      <a:pt x="89" y="120"/>
                      <a:pt x="52" y="64"/>
                      <a:pt x="5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0" name="Freeform 153">
                <a:extLst>
                  <a:ext uri="{FF2B5EF4-FFF2-40B4-BE49-F238E27FC236}">
                    <a16:creationId xmlns:a16="http://schemas.microsoft.com/office/drawing/2014/main" id="{074030EA-4617-D66F-6CDF-5C542FC0E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98" y="2896"/>
                <a:ext cx="518" cy="106"/>
              </a:xfrm>
              <a:custGeom>
                <a:avLst/>
                <a:gdLst>
                  <a:gd name="T0" fmla="*/ 116 w 298"/>
                  <a:gd name="T1" fmla="*/ 0 h 61"/>
                  <a:gd name="T2" fmla="*/ 4 w 298"/>
                  <a:gd name="T3" fmla="*/ 19 h 61"/>
                  <a:gd name="T4" fmla="*/ 0 w 298"/>
                  <a:gd name="T5" fmla="*/ 21 h 61"/>
                  <a:gd name="T6" fmla="*/ 6 w 298"/>
                  <a:gd name="T7" fmla="*/ 25 h 61"/>
                  <a:gd name="T8" fmla="*/ 6 w 298"/>
                  <a:gd name="T9" fmla="*/ 25 h 61"/>
                  <a:gd name="T10" fmla="*/ 77 w 298"/>
                  <a:gd name="T11" fmla="*/ 15 h 61"/>
                  <a:gd name="T12" fmla="*/ 114 w 298"/>
                  <a:gd name="T13" fmla="*/ 14 h 61"/>
                  <a:gd name="T14" fmla="*/ 118 w 298"/>
                  <a:gd name="T15" fmla="*/ 14 h 61"/>
                  <a:gd name="T16" fmla="*/ 145 w 298"/>
                  <a:gd name="T17" fmla="*/ 17 h 61"/>
                  <a:gd name="T18" fmla="*/ 283 w 298"/>
                  <a:gd name="T19" fmla="*/ 61 h 61"/>
                  <a:gd name="T20" fmla="*/ 288 w 298"/>
                  <a:gd name="T21" fmla="*/ 58 h 61"/>
                  <a:gd name="T22" fmla="*/ 298 w 298"/>
                  <a:gd name="T23" fmla="*/ 51 h 61"/>
                  <a:gd name="T24" fmla="*/ 289 w 298"/>
                  <a:gd name="T25" fmla="*/ 47 h 61"/>
                  <a:gd name="T26" fmla="*/ 274 w 298"/>
                  <a:gd name="T27" fmla="*/ 39 h 61"/>
                  <a:gd name="T28" fmla="*/ 116 w 298"/>
                  <a:gd name="T2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98" h="61">
                    <a:moveTo>
                      <a:pt x="116" y="0"/>
                    </a:moveTo>
                    <a:cubicBezTo>
                      <a:pt x="81" y="0"/>
                      <a:pt x="43" y="5"/>
                      <a:pt x="4" y="19"/>
                    </a:cubicBezTo>
                    <a:cubicBezTo>
                      <a:pt x="3" y="20"/>
                      <a:pt x="2" y="20"/>
                      <a:pt x="0" y="21"/>
                    </a:cubicBezTo>
                    <a:cubicBezTo>
                      <a:pt x="3" y="21"/>
                      <a:pt x="5" y="23"/>
                      <a:pt x="6" y="25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29" y="18"/>
                      <a:pt x="53" y="17"/>
                      <a:pt x="77" y="15"/>
                    </a:cubicBezTo>
                    <a:cubicBezTo>
                      <a:pt x="89" y="14"/>
                      <a:pt x="102" y="14"/>
                      <a:pt x="114" y="14"/>
                    </a:cubicBezTo>
                    <a:cubicBezTo>
                      <a:pt x="115" y="14"/>
                      <a:pt x="117" y="14"/>
                      <a:pt x="118" y="14"/>
                    </a:cubicBezTo>
                    <a:cubicBezTo>
                      <a:pt x="127" y="14"/>
                      <a:pt x="136" y="14"/>
                      <a:pt x="145" y="17"/>
                    </a:cubicBezTo>
                    <a:cubicBezTo>
                      <a:pt x="201" y="22"/>
                      <a:pt x="249" y="42"/>
                      <a:pt x="283" y="61"/>
                    </a:cubicBezTo>
                    <a:cubicBezTo>
                      <a:pt x="285" y="60"/>
                      <a:pt x="287" y="59"/>
                      <a:pt x="288" y="58"/>
                    </a:cubicBezTo>
                    <a:cubicBezTo>
                      <a:pt x="291" y="56"/>
                      <a:pt x="295" y="54"/>
                      <a:pt x="298" y="51"/>
                    </a:cubicBezTo>
                    <a:cubicBezTo>
                      <a:pt x="295" y="50"/>
                      <a:pt x="292" y="48"/>
                      <a:pt x="289" y="47"/>
                    </a:cubicBezTo>
                    <a:cubicBezTo>
                      <a:pt x="284" y="44"/>
                      <a:pt x="279" y="41"/>
                      <a:pt x="274" y="39"/>
                    </a:cubicBezTo>
                    <a:cubicBezTo>
                      <a:pt x="233" y="18"/>
                      <a:pt x="179" y="0"/>
                      <a:pt x="11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1" name="Freeform 154">
                <a:extLst>
                  <a:ext uri="{FF2B5EF4-FFF2-40B4-BE49-F238E27FC236}">
                    <a16:creationId xmlns:a16="http://schemas.microsoft.com/office/drawing/2014/main" id="{8C28A4C9-05D0-8AC1-A141-A5B777D043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5" y="4224"/>
                <a:ext cx="87" cy="261"/>
              </a:xfrm>
              <a:custGeom>
                <a:avLst/>
                <a:gdLst>
                  <a:gd name="T0" fmla="*/ 9 w 50"/>
                  <a:gd name="T1" fmla="*/ 0 h 150"/>
                  <a:gd name="T2" fmla="*/ 5 w 50"/>
                  <a:gd name="T3" fmla="*/ 1 h 150"/>
                  <a:gd name="T4" fmla="*/ 3 w 50"/>
                  <a:gd name="T5" fmla="*/ 12 h 150"/>
                  <a:gd name="T6" fmla="*/ 28 w 50"/>
                  <a:gd name="T7" fmla="*/ 141 h 150"/>
                  <a:gd name="T8" fmla="*/ 28 w 50"/>
                  <a:gd name="T9" fmla="*/ 143 h 150"/>
                  <a:gd name="T10" fmla="*/ 34 w 50"/>
                  <a:gd name="T11" fmla="*/ 150 h 150"/>
                  <a:gd name="T12" fmla="*/ 35 w 50"/>
                  <a:gd name="T13" fmla="*/ 150 h 150"/>
                  <a:gd name="T14" fmla="*/ 43 w 50"/>
                  <a:gd name="T15" fmla="*/ 144 h 150"/>
                  <a:gd name="T16" fmla="*/ 44 w 50"/>
                  <a:gd name="T17" fmla="*/ 136 h 150"/>
                  <a:gd name="T18" fmla="*/ 16 w 50"/>
                  <a:gd name="T19" fmla="*/ 4 h 150"/>
                  <a:gd name="T20" fmla="*/ 9 w 50"/>
                  <a:gd name="T2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0" h="150">
                    <a:moveTo>
                      <a:pt x="9" y="0"/>
                    </a:moveTo>
                    <a:cubicBezTo>
                      <a:pt x="8" y="0"/>
                      <a:pt x="6" y="1"/>
                      <a:pt x="5" y="1"/>
                    </a:cubicBezTo>
                    <a:cubicBezTo>
                      <a:pt x="2" y="4"/>
                      <a:pt x="0" y="8"/>
                      <a:pt x="3" y="12"/>
                    </a:cubicBezTo>
                    <a:cubicBezTo>
                      <a:pt x="25" y="48"/>
                      <a:pt x="35" y="99"/>
                      <a:pt x="28" y="141"/>
                    </a:cubicBezTo>
                    <a:cubicBezTo>
                      <a:pt x="28" y="142"/>
                      <a:pt x="28" y="142"/>
                      <a:pt x="28" y="143"/>
                    </a:cubicBezTo>
                    <a:cubicBezTo>
                      <a:pt x="28" y="146"/>
                      <a:pt x="30" y="150"/>
                      <a:pt x="34" y="150"/>
                    </a:cubicBezTo>
                    <a:cubicBezTo>
                      <a:pt x="35" y="150"/>
                      <a:pt x="35" y="150"/>
                      <a:pt x="35" y="150"/>
                    </a:cubicBezTo>
                    <a:cubicBezTo>
                      <a:pt x="39" y="150"/>
                      <a:pt x="42" y="148"/>
                      <a:pt x="43" y="144"/>
                    </a:cubicBezTo>
                    <a:cubicBezTo>
                      <a:pt x="44" y="141"/>
                      <a:pt x="44" y="138"/>
                      <a:pt x="44" y="136"/>
                    </a:cubicBezTo>
                    <a:cubicBezTo>
                      <a:pt x="50" y="91"/>
                      <a:pt x="39" y="42"/>
                      <a:pt x="16" y="4"/>
                    </a:cubicBezTo>
                    <a:cubicBezTo>
                      <a:pt x="14" y="2"/>
                      <a:pt x="12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2" name="Freeform 155">
                <a:extLst>
                  <a:ext uri="{FF2B5EF4-FFF2-40B4-BE49-F238E27FC236}">
                    <a16:creationId xmlns:a16="http://schemas.microsoft.com/office/drawing/2014/main" id="{E19496A9-5716-DC4D-ED76-68BBC9323F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0" y="3759"/>
                <a:ext cx="898" cy="234"/>
              </a:xfrm>
              <a:custGeom>
                <a:avLst/>
                <a:gdLst>
                  <a:gd name="T0" fmla="*/ 77 w 516"/>
                  <a:gd name="T1" fmla="*/ 0 h 134"/>
                  <a:gd name="T2" fmla="*/ 7 w 516"/>
                  <a:gd name="T3" fmla="*/ 7 h 134"/>
                  <a:gd name="T4" fmla="*/ 2 w 516"/>
                  <a:gd name="T5" fmla="*/ 10 h 134"/>
                  <a:gd name="T6" fmla="*/ 1 w 516"/>
                  <a:gd name="T7" fmla="*/ 16 h 134"/>
                  <a:gd name="T8" fmla="*/ 5 w 516"/>
                  <a:gd name="T9" fmla="*/ 21 h 134"/>
                  <a:gd name="T10" fmla="*/ 8 w 516"/>
                  <a:gd name="T11" fmla="*/ 22 h 134"/>
                  <a:gd name="T12" fmla="*/ 10 w 516"/>
                  <a:gd name="T13" fmla="*/ 22 h 134"/>
                  <a:gd name="T14" fmla="*/ 77 w 516"/>
                  <a:gd name="T15" fmla="*/ 16 h 134"/>
                  <a:gd name="T16" fmla="*/ 388 w 516"/>
                  <a:gd name="T17" fmla="*/ 134 h 134"/>
                  <a:gd name="T18" fmla="*/ 406 w 516"/>
                  <a:gd name="T19" fmla="*/ 127 h 134"/>
                  <a:gd name="T20" fmla="*/ 425 w 516"/>
                  <a:gd name="T21" fmla="*/ 123 h 134"/>
                  <a:gd name="T22" fmla="*/ 431 w 516"/>
                  <a:gd name="T23" fmla="*/ 123 h 134"/>
                  <a:gd name="T24" fmla="*/ 490 w 516"/>
                  <a:gd name="T25" fmla="*/ 114 h 134"/>
                  <a:gd name="T26" fmla="*/ 516 w 516"/>
                  <a:gd name="T27" fmla="*/ 116 h 134"/>
                  <a:gd name="T28" fmla="*/ 516 w 516"/>
                  <a:gd name="T29" fmla="*/ 115 h 134"/>
                  <a:gd name="T30" fmla="*/ 514 w 516"/>
                  <a:gd name="T31" fmla="*/ 105 h 134"/>
                  <a:gd name="T32" fmla="*/ 516 w 516"/>
                  <a:gd name="T33" fmla="*/ 100 h 134"/>
                  <a:gd name="T34" fmla="*/ 490 w 516"/>
                  <a:gd name="T35" fmla="*/ 99 h 134"/>
                  <a:gd name="T36" fmla="*/ 396 w 516"/>
                  <a:gd name="T37" fmla="*/ 120 h 134"/>
                  <a:gd name="T38" fmla="*/ 77 w 516"/>
                  <a:gd name="T39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16" h="134">
                    <a:moveTo>
                      <a:pt x="77" y="0"/>
                    </a:moveTo>
                    <a:cubicBezTo>
                      <a:pt x="54" y="0"/>
                      <a:pt x="31" y="2"/>
                      <a:pt x="7" y="7"/>
                    </a:cubicBezTo>
                    <a:cubicBezTo>
                      <a:pt x="5" y="7"/>
                      <a:pt x="3" y="8"/>
                      <a:pt x="2" y="10"/>
                    </a:cubicBezTo>
                    <a:cubicBezTo>
                      <a:pt x="1" y="12"/>
                      <a:pt x="0" y="14"/>
                      <a:pt x="1" y="16"/>
                    </a:cubicBezTo>
                    <a:cubicBezTo>
                      <a:pt x="1" y="18"/>
                      <a:pt x="3" y="20"/>
                      <a:pt x="5" y="21"/>
                    </a:cubicBezTo>
                    <a:cubicBezTo>
                      <a:pt x="6" y="22"/>
                      <a:pt x="7" y="22"/>
                      <a:pt x="8" y="22"/>
                    </a:cubicBezTo>
                    <a:cubicBezTo>
                      <a:pt x="9" y="22"/>
                      <a:pt x="9" y="22"/>
                      <a:pt x="10" y="22"/>
                    </a:cubicBezTo>
                    <a:cubicBezTo>
                      <a:pt x="33" y="18"/>
                      <a:pt x="55" y="16"/>
                      <a:pt x="77" y="16"/>
                    </a:cubicBezTo>
                    <a:cubicBezTo>
                      <a:pt x="241" y="16"/>
                      <a:pt x="371" y="120"/>
                      <a:pt x="388" y="134"/>
                    </a:cubicBezTo>
                    <a:cubicBezTo>
                      <a:pt x="394" y="133"/>
                      <a:pt x="400" y="131"/>
                      <a:pt x="406" y="127"/>
                    </a:cubicBezTo>
                    <a:cubicBezTo>
                      <a:pt x="412" y="124"/>
                      <a:pt x="419" y="123"/>
                      <a:pt x="425" y="123"/>
                    </a:cubicBezTo>
                    <a:cubicBezTo>
                      <a:pt x="427" y="123"/>
                      <a:pt x="429" y="123"/>
                      <a:pt x="431" y="123"/>
                    </a:cubicBezTo>
                    <a:cubicBezTo>
                      <a:pt x="449" y="117"/>
                      <a:pt x="469" y="114"/>
                      <a:pt x="490" y="114"/>
                    </a:cubicBezTo>
                    <a:cubicBezTo>
                      <a:pt x="498" y="114"/>
                      <a:pt x="507" y="115"/>
                      <a:pt x="516" y="116"/>
                    </a:cubicBezTo>
                    <a:cubicBezTo>
                      <a:pt x="516" y="116"/>
                      <a:pt x="516" y="115"/>
                      <a:pt x="516" y="115"/>
                    </a:cubicBezTo>
                    <a:cubicBezTo>
                      <a:pt x="513" y="113"/>
                      <a:pt x="512" y="109"/>
                      <a:pt x="514" y="105"/>
                    </a:cubicBezTo>
                    <a:cubicBezTo>
                      <a:pt x="516" y="100"/>
                      <a:pt x="516" y="100"/>
                      <a:pt x="516" y="100"/>
                    </a:cubicBezTo>
                    <a:cubicBezTo>
                      <a:pt x="507" y="99"/>
                      <a:pt x="498" y="99"/>
                      <a:pt x="490" y="99"/>
                    </a:cubicBezTo>
                    <a:cubicBezTo>
                      <a:pt x="455" y="99"/>
                      <a:pt x="424" y="106"/>
                      <a:pt x="396" y="120"/>
                    </a:cubicBezTo>
                    <a:cubicBezTo>
                      <a:pt x="371" y="100"/>
                      <a:pt x="240" y="0"/>
                      <a:pt x="77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3" name="Freeform 156">
                <a:extLst>
                  <a:ext uri="{FF2B5EF4-FFF2-40B4-BE49-F238E27FC236}">
                    <a16:creationId xmlns:a16="http://schemas.microsoft.com/office/drawing/2014/main" id="{A092D2D8-502A-1F8B-DA7B-2F0FC3776D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01" y="3853"/>
                <a:ext cx="64" cy="107"/>
              </a:xfrm>
              <a:custGeom>
                <a:avLst/>
                <a:gdLst>
                  <a:gd name="T0" fmla="*/ 30 w 37"/>
                  <a:gd name="T1" fmla="*/ 0 h 61"/>
                  <a:gd name="T2" fmla="*/ 23 w 37"/>
                  <a:gd name="T3" fmla="*/ 5 h 61"/>
                  <a:gd name="T4" fmla="*/ 4 w 37"/>
                  <a:gd name="T5" fmla="*/ 46 h 61"/>
                  <a:gd name="T6" fmla="*/ 2 w 37"/>
                  <a:gd name="T7" fmla="*/ 51 h 61"/>
                  <a:gd name="T8" fmla="*/ 4 w 37"/>
                  <a:gd name="T9" fmla="*/ 61 h 61"/>
                  <a:gd name="T10" fmla="*/ 15 w 37"/>
                  <a:gd name="T11" fmla="*/ 45 h 61"/>
                  <a:gd name="T12" fmla="*/ 25 w 37"/>
                  <a:gd name="T13" fmla="*/ 38 h 61"/>
                  <a:gd name="T14" fmla="*/ 37 w 37"/>
                  <a:gd name="T15" fmla="*/ 13 h 61"/>
                  <a:gd name="T16" fmla="*/ 37 w 37"/>
                  <a:gd name="T17" fmla="*/ 3 h 61"/>
                  <a:gd name="T18" fmla="*/ 34 w 37"/>
                  <a:gd name="T19" fmla="*/ 1 h 61"/>
                  <a:gd name="T20" fmla="*/ 30 w 37"/>
                  <a:gd name="T21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61">
                    <a:moveTo>
                      <a:pt x="30" y="0"/>
                    </a:moveTo>
                    <a:cubicBezTo>
                      <a:pt x="28" y="0"/>
                      <a:pt x="25" y="2"/>
                      <a:pt x="23" y="5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55"/>
                      <a:pt x="1" y="59"/>
                      <a:pt x="4" y="61"/>
                    </a:cubicBezTo>
                    <a:cubicBezTo>
                      <a:pt x="7" y="54"/>
                      <a:pt x="10" y="47"/>
                      <a:pt x="15" y="45"/>
                    </a:cubicBezTo>
                    <a:cubicBezTo>
                      <a:pt x="19" y="43"/>
                      <a:pt x="22" y="41"/>
                      <a:pt x="25" y="38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0"/>
                      <a:pt x="37" y="6"/>
                      <a:pt x="37" y="3"/>
                    </a:cubicBezTo>
                    <a:cubicBezTo>
                      <a:pt x="36" y="2"/>
                      <a:pt x="35" y="1"/>
                      <a:pt x="34" y="1"/>
                    </a:cubicBezTo>
                    <a:cubicBezTo>
                      <a:pt x="33" y="0"/>
                      <a:pt x="32" y="0"/>
                      <a:pt x="3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4" name="Freeform 157">
                <a:extLst>
                  <a:ext uri="{FF2B5EF4-FFF2-40B4-BE49-F238E27FC236}">
                    <a16:creationId xmlns:a16="http://schemas.microsoft.com/office/drawing/2014/main" id="{C28452E5-903E-97B2-66E2-671B3AD1A7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732" y="3552"/>
                <a:ext cx="386" cy="89"/>
              </a:xfrm>
              <a:custGeom>
                <a:avLst/>
                <a:gdLst>
                  <a:gd name="T0" fmla="*/ 217 w 222"/>
                  <a:gd name="T1" fmla="*/ 43 h 51"/>
                  <a:gd name="T2" fmla="*/ 208 w 222"/>
                  <a:gd name="T3" fmla="*/ 49 h 51"/>
                  <a:gd name="T4" fmla="*/ 222 w 222"/>
                  <a:gd name="T5" fmla="*/ 45 h 51"/>
                  <a:gd name="T6" fmla="*/ 217 w 222"/>
                  <a:gd name="T7" fmla="*/ 43 h 51"/>
                  <a:gd name="T8" fmla="*/ 217 w 222"/>
                  <a:gd name="T9" fmla="*/ 43 h 51"/>
                  <a:gd name="T10" fmla="*/ 45 w 222"/>
                  <a:gd name="T11" fmla="*/ 0 h 51"/>
                  <a:gd name="T12" fmla="*/ 19 w 222"/>
                  <a:gd name="T13" fmla="*/ 2 h 51"/>
                  <a:gd name="T14" fmla="*/ 22 w 222"/>
                  <a:gd name="T15" fmla="*/ 5 h 51"/>
                  <a:gd name="T16" fmla="*/ 21 w 222"/>
                  <a:gd name="T17" fmla="*/ 16 h 51"/>
                  <a:gd name="T18" fmla="*/ 16 w 222"/>
                  <a:gd name="T19" fmla="*/ 18 h 51"/>
                  <a:gd name="T20" fmla="*/ 10 w 222"/>
                  <a:gd name="T21" fmla="*/ 16 h 51"/>
                  <a:gd name="T22" fmla="*/ 6 w 222"/>
                  <a:gd name="T23" fmla="*/ 11 h 51"/>
                  <a:gd name="T24" fmla="*/ 0 w 222"/>
                  <a:gd name="T25" fmla="*/ 17 h 51"/>
                  <a:gd name="T26" fmla="*/ 1 w 222"/>
                  <a:gd name="T27" fmla="*/ 30 h 51"/>
                  <a:gd name="T28" fmla="*/ 11 w 222"/>
                  <a:gd name="T29" fmla="*/ 27 h 51"/>
                  <a:gd name="T30" fmla="*/ 20 w 222"/>
                  <a:gd name="T31" fmla="*/ 18 h 51"/>
                  <a:gd name="T32" fmla="*/ 45 w 222"/>
                  <a:gd name="T33" fmla="*/ 16 h 51"/>
                  <a:gd name="T34" fmla="*/ 195 w 222"/>
                  <a:gd name="T35" fmla="*/ 51 h 51"/>
                  <a:gd name="T36" fmla="*/ 196 w 222"/>
                  <a:gd name="T37" fmla="*/ 51 h 51"/>
                  <a:gd name="T38" fmla="*/ 196 w 222"/>
                  <a:gd name="T39" fmla="*/ 50 h 51"/>
                  <a:gd name="T40" fmla="*/ 196 w 222"/>
                  <a:gd name="T41" fmla="*/ 39 h 51"/>
                  <a:gd name="T42" fmla="*/ 200 w 222"/>
                  <a:gd name="T43" fmla="*/ 36 h 51"/>
                  <a:gd name="T44" fmla="*/ 45 w 222"/>
                  <a:gd name="T45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2" h="51">
                    <a:moveTo>
                      <a:pt x="217" y="43"/>
                    </a:moveTo>
                    <a:cubicBezTo>
                      <a:pt x="213" y="45"/>
                      <a:pt x="210" y="47"/>
                      <a:pt x="208" y="49"/>
                    </a:cubicBezTo>
                    <a:cubicBezTo>
                      <a:pt x="213" y="48"/>
                      <a:pt x="218" y="47"/>
                      <a:pt x="222" y="45"/>
                    </a:cubicBezTo>
                    <a:cubicBezTo>
                      <a:pt x="221" y="45"/>
                      <a:pt x="219" y="44"/>
                      <a:pt x="217" y="43"/>
                    </a:cubicBezTo>
                    <a:cubicBezTo>
                      <a:pt x="217" y="43"/>
                      <a:pt x="217" y="43"/>
                      <a:pt x="217" y="43"/>
                    </a:cubicBezTo>
                    <a:moveTo>
                      <a:pt x="45" y="0"/>
                    </a:moveTo>
                    <a:cubicBezTo>
                      <a:pt x="36" y="0"/>
                      <a:pt x="27" y="1"/>
                      <a:pt x="19" y="2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5" y="9"/>
                      <a:pt x="24" y="14"/>
                      <a:pt x="21" y="16"/>
                    </a:cubicBezTo>
                    <a:cubicBezTo>
                      <a:pt x="20" y="18"/>
                      <a:pt x="18" y="18"/>
                      <a:pt x="16" y="18"/>
                    </a:cubicBezTo>
                    <a:cubicBezTo>
                      <a:pt x="14" y="18"/>
                      <a:pt x="12" y="17"/>
                      <a:pt x="10" y="16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1"/>
                      <a:pt x="1" y="25"/>
                      <a:pt x="1" y="30"/>
                    </a:cubicBezTo>
                    <a:cubicBezTo>
                      <a:pt x="4" y="29"/>
                      <a:pt x="8" y="28"/>
                      <a:pt x="11" y="27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8" y="16"/>
                      <a:pt x="36" y="16"/>
                      <a:pt x="45" y="16"/>
                    </a:cubicBezTo>
                    <a:cubicBezTo>
                      <a:pt x="93" y="16"/>
                      <a:pt x="154" y="35"/>
                      <a:pt x="195" y="51"/>
                    </a:cubicBezTo>
                    <a:cubicBezTo>
                      <a:pt x="196" y="51"/>
                      <a:pt x="196" y="51"/>
                      <a:pt x="196" y="51"/>
                    </a:cubicBezTo>
                    <a:cubicBezTo>
                      <a:pt x="196" y="51"/>
                      <a:pt x="196" y="50"/>
                      <a:pt x="196" y="50"/>
                    </a:cubicBezTo>
                    <a:cubicBezTo>
                      <a:pt x="192" y="47"/>
                      <a:pt x="193" y="42"/>
                      <a:pt x="196" y="39"/>
                    </a:cubicBezTo>
                    <a:cubicBezTo>
                      <a:pt x="197" y="38"/>
                      <a:pt x="198" y="37"/>
                      <a:pt x="200" y="36"/>
                    </a:cubicBezTo>
                    <a:cubicBezTo>
                      <a:pt x="157" y="19"/>
                      <a:pt x="94" y="0"/>
                      <a:pt x="4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5" name="Freeform 158">
                <a:extLst>
                  <a:ext uri="{FF2B5EF4-FFF2-40B4-BE49-F238E27FC236}">
                    <a16:creationId xmlns:a16="http://schemas.microsoft.com/office/drawing/2014/main" id="{2BF53CA0-8340-E6BB-BD07-0C3921895A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205" y="4463"/>
                <a:ext cx="666" cy="214"/>
              </a:xfrm>
              <a:custGeom>
                <a:avLst/>
                <a:gdLst>
                  <a:gd name="T0" fmla="*/ 12 w 383"/>
                  <a:gd name="T1" fmla="*/ 123 h 123"/>
                  <a:gd name="T2" fmla="*/ 8 w 383"/>
                  <a:gd name="T3" fmla="*/ 123 h 123"/>
                  <a:gd name="T4" fmla="*/ 6 w 383"/>
                  <a:gd name="T5" fmla="*/ 123 h 123"/>
                  <a:gd name="T6" fmla="*/ 10 w 383"/>
                  <a:gd name="T7" fmla="*/ 123 h 123"/>
                  <a:gd name="T8" fmla="*/ 12 w 383"/>
                  <a:gd name="T9" fmla="*/ 123 h 123"/>
                  <a:gd name="T10" fmla="*/ 12 w 383"/>
                  <a:gd name="T11" fmla="*/ 123 h 123"/>
                  <a:gd name="T12" fmla="*/ 0 w 383"/>
                  <a:gd name="T13" fmla="*/ 123 h 123"/>
                  <a:gd name="T14" fmla="*/ 0 w 383"/>
                  <a:gd name="T15" fmla="*/ 123 h 123"/>
                  <a:gd name="T16" fmla="*/ 3 w 383"/>
                  <a:gd name="T17" fmla="*/ 123 h 123"/>
                  <a:gd name="T18" fmla="*/ 0 w 383"/>
                  <a:gd name="T19" fmla="*/ 123 h 123"/>
                  <a:gd name="T20" fmla="*/ 383 w 383"/>
                  <a:gd name="T21" fmla="*/ 0 h 123"/>
                  <a:gd name="T22" fmla="*/ 383 w 383"/>
                  <a:gd name="T23" fmla="*/ 6 h 123"/>
                  <a:gd name="T24" fmla="*/ 375 w 383"/>
                  <a:gd name="T25" fmla="*/ 14 h 123"/>
                  <a:gd name="T26" fmla="*/ 375 w 383"/>
                  <a:gd name="T27" fmla="*/ 14 h 123"/>
                  <a:gd name="T28" fmla="*/ 367 w 383"/>
                  <a:gd name="T29" fmla="*/ 6 h 123"/>
                  <a:gd name="T30" fmla="*/ 368 w 383"/>
                  <a:gd name="T31" fmla="*/ 0 h 123"/>
                  <a:gd name="T32" fmla="*/ 367 w 383"/>
                  <a:gd name="T33" fmla="*/ 6 h 123"/>
                  <a:gd name="T34" fmla="*/ 242 w 383"/>
                  <a:gd name="T35" fmla="*/ 83 h 123"/>
                  <a:gd name="T36" fmla="*/ 232 w 383"/>
                  <a:gd name="T37" fmla="*/ 83 h 123"/>
                  <a:gd name="T38" fmla="*/ 218 w 383"/>
                  <a:gd name="T39" fmla="*/ 83 h 123"/>
                  <a:gd name="T40" fmla="*/ 199 w 383"/>
                  <a:gd name="T41" fmla="*/ 83 h 123"/>
                  <a:gd name="T42" fmla="*/ 94 w 383"/>
                  <a:gd name="T43" fmla="*/ 97 h 123"/>
                  <a:gd name="T44" fmla="*/ 33 w 383"/>
                  <a:gd name="T45" fmla="*/ 106 h 123"/>
                  <a:gd name="T46" fmla="*/ 38 w 383"/>
                  <a:gd name="T47" fmla="*/ 112 h 123"/>
                  <a:gd name="T48" fmla="*/ 32 w 383"/>
                  <a:gd name="T49" fmla="*/ 121 h 123"/>
                  <a:gd name="T50" fmla="*/ 29 w 383"/>
                  <a:gd name="T51" fmla="*/ 121 h 123"/>
                  <a:gd name="T52" fmla="*/ 29 w 383"/>
                  <a:gd name="T53" fmla="*/ 122 h 123"/>
                  <a:gd name="T54" fmla="*/ 97 w 383"/>
                  <a:gd name="T55" fmla="*/ 112 h 123"/>
                  <a:gd name="T56" fmla="*/ 199 w 383"/>
                  <a:gd name="T57" fmla="*/ 99 h 123"/>
                  <a:gd name="T58" fmla="*/ 218 w 383"/>
                  <a:gd name="T59" fmla="*/ 98 h 123"/>
                  <a:gd name="T60" fmla="*/ 232 w 383"/>
                  <a:gd name="T61" fmla="*/ 99 h 123"/>
                  <a:gd name="T62" fmla="*/ 247 w 383"/>
                  <a:gd name="T63" fmla="*/ 99 h 123"/>
                  <a:gd name="T64" fmla="*/ 339 w 383"/>
                  <a:gd name="T65" fmla="*/ 84 h 123"/>
                  <a:gd name="T66" fmla="*/ 353 w 383"/>
                  <a:gd name="T67" fmla="*/ 75 h 123"/>
                  <a:gd name="T68" fmla="*/ 383 w 383"/>
                  <a:gd name="T69" fmla="*/ 6 h 123"/>
                  <a:gd name="T70" fmla="*/ 383 w 383"/>
                  <a:gd name="T71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83" h="123">
                    <a:moveTo>
                      <a:pt x="12" y="123"/>
                    </a:moveTo>
                    <a:cubicBezTo>
                      <a:pt x="11" y="123"/>
                      <a:pt x="9" y="123"/>
                      <a:pt x="8" y="123"/>
                    </a:cubicBezTo>
                    <a:cubicBezTo>
                      <a:pt x="7" y="123"/>
                      <a:pt x="7" y="123"/>
                      <a:pt x="6" y="123"/>
                    </a:cubicBezTo>
                    <a:cubicBezTo>
                      <a:pt x="7" y="123"/>
                      <a:pt x="8" y="123"/>
                      <a:pt x="10" y="123"/>
                    </a:cubicBezTo>
                    <a:cubicBezTo>
                      <a:pt x="10" y="123"/>
                      <a:pt x="11" y="123"/>
                      <a:pt x="12" y="123"/>
                    </a:cubicBezTo>
                    <a:cubicBezTo>
                      <a:pt x="12" y="123"/>
                      <a:pt x="12" y="123"/>
                      <a:pt x="12" y="123"/>
                    </a:cubicBezTo>
                    <a:moveTo>
                      <a:pt x="0" y="123"/>
                    </a:moveTo>
                    <a:cubicBezTo>
                      <a:pt x="0" y="123"/>
                      <a:pt x="0" y="123"/>
                      <a:pt x="0" y="123"/>
                    </a:cubicBezTo>
                    <a:cubicBezTo>
                      <a:pt x="1" y="123"/>
                      <a:pt x="2" y="123"/>
                      <a:pt x="3" y="123"/>
                    </a:cubicBezTo>
                    <a:cubicBezTo>
                      <a:pt x="2" y="123"/>
                      <a:pt x="1" y="123"/>
                      <a:pt x="0" y="123"/>
                    </a:cubicBezTo>
                    <a:moveTo>
                      <a:pt x="383" y="0"/>
                    </a:moveTo>
                    <a:cubicBezTo>
                      <a:pt x="383" y="2"/>
                      <a:pt x="383" y="4"/>
                      <a:pt x="383" y="6"/>
                    </a:cubicBezTo>
                    <a:cubicBezTo>
                      <a:pt x="383" y="10"/>
                      <a:pt x="379" y="14"/>
                      <a:pt x="375" y="14"/>
                    </a:cubicBezTo>
                    <a:cubicBezTo>
                      <a:pt x="375" y="14"/>
                      <a:pt x="375" y="14"/>
                      <a:pt x="375" y="14"/>
                    </a:cubicBezTo>
                    <a:cubicBezTo>
                      <a:pt x="371" y="14"/>
                      <a:pt x="367" y="10"/>
                      <a:pt x="367" y="6"/>
                    </a:cubicBezTo>
                    <a:cubicBezTo>
                      <a:pt x="367" y="4"/>
                      <a:pt x="368" y="2"/>
                      <a:pt x="368" y="0"/>
                    </a:cubicBezTo>
                    <a:cubicBezTo>
                      <a:pt x="368" y="2"/>
                      <a:pt x="367" y="4"/>
                      <a:pt x="367" y="6"/>
                    </a:cubicBezTo>
                    <a:cubicBezTo>
                      <a:pt x="366" y="75"/>
                      <a:pt x="313" y="83"/>
                      <a:pt x="242" y="83"/>
                    </a:cubicBezTo>
                    <a:cubicBezTo>
                      <a:pt x="238" y="83"/>
                      <a:pt x="235" y="83"/>
                      <a:pt x="232" y="83"/>
                    </a:cubicBezTo>
                    <a:cubicBezTo>
                      <a:pt x="227" y="83"/>
                      <a:pt x="222" y="83"/>
                      <a:pt x="218" y="83"/>
                    </a:cubicBezTo>
                    <a:cubicBezTo>
                      <a:pt x="211" y="83"/>
                      <a:pt x="205" y="83"/>
                      <a:pt x="199" y="83"/>
                    </a:cubicBezTo>
                    <a:cubicBezTo>
                      <a:pt x="147" y="86"/>
                      <a:pt x="120" y="91"/>
                      <a:pt x="94" y="97"/>
                    </a:cubicBezTo>
                    <a:cubicBezTo>
                      <a:pt x="76" y="100"/>
                      <a:pt x="58" y="104"/>
                      <a:pt x="33" y="106"/>
                    </a:cubicBezTo>
                    <a:cubicBezTo>
                      <a:pt x="36" y="107"/>
                      <a:pt x="38" y="109"/>
                      <a:pt x="38" y="112"/>
                    </a:cubicBezTo>
                    <a:cubicBezTo>
                      <a:pt x="39" y="116"/>
                      <a:pt x="36" y="120"/>
                      <a:pt x="32" y="121"/>
                    </a:cubicBezTo>
                    <a:cubicBezTo>
                      <a:pt x="31" y="121"/>
                      <a:pt x="30" y="121"/>
                      <a:pt x="29" y="121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58" y="120"/>
                      <a:pt x="77" y="116"/>
                      <a:pt x="97" y="112"/>
                    </a:cubicBezTo>
                    <a:cubicBezTo>
                      <a:pt x="122" y="107"/>
                      <a:pt x="149" y="101"/>
                      <a:pt x="199" y="99"/>
                    </a:cubicBezTo>
                    <a:cubicBezTo>
                      <a:pt x="205" y="99"/>
                      <a:pt x="211" y="98"/>
                      <a:pt x="218" y="98"/>
                    </a:cubicBezTo>
                    <a:cubicBezTo>
                      <a:pt x="222" y="98"/>
                      <a:pt x="227" y="99"/>
                      <a:pt x="232" y="99"/>
                    </a:cubicBezTo>
                    <a:cubicBezTo>
                      <a:pt x="236" y="99"/>
                      <a:pt x="241" y="99"/>
                      <a:pt x="247" y="99"/>
                    </a:cubicBezTo>
                    <a:cubicBezTo>
                      <a:pt x="278" y="99"/>
                      <a:pt x="312" y="97"/>
                      <a:pt x="339" y="84"/>
                    </a:cubicBezTo>
                    <a:cubicBezTo>
                      <a:pt x="344" y="81"/>
                      <a:pt x="349" y="78"/>
                      <a:pt x="353" y="75"/>
                    </a:cubicBezTo>
                    <a:cubicBezTo>
                      <a:pt x="371" y="61"/>
                      <a:pt x="382" y="40"/>
                      <a:pt x="383" y="6"/>
                    </a:cubicBezTo>
                    <a:cubicBezTo>
                      <a:pt x="383" y="4"/>
                      <a:pt x="383" y="2"/>
                      <a:pt x="383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6" name="Freeform 159">
                <a:extLst>
                  <a:ext uri="{FF2B5EF4-FFF2-40B4-BE49-F238E27FC236}">
                    <a16:creationId xmlns:a16="http://schemas.microsoft.com/office/drawing/2014/main" id="{7CC8DFEE-EBC2-9099-B330-E55E193810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30" y="3528"/>
                <a:ext cx="46" cy="56"/>
              </a:xfrm>
              <a:custGeom>
                <a:avLst/>
                <a:gdLst>
                  <a:gd name="T0" fmla="*/ 6 w 26"/>
                  <a:gd name="T1" fmla="*/ 0 h 32"/>
                  <a:gd name="T2" fmla="*/ 0 w 26"/>
                  <a:gd name="T3" fmla="*/ 5 h 32"/>
                  <a:gd name="T4" fmla="*/ 0 w 26"/>
                  <a:gd name="T5" fmla="*/ 17 h 32"/>
                  <a:gd name="T6" fmla="*/ 7 w 26"/>
                  <a:gd name="T7" fmla="*/ 25 h 32"/>
                  <a:gd name="T8" fmla="*/ 11 w 26"/>
                  <a:gd name="T9" fmla="*/ 30 h 32"/>
                  <a:gd name="T10" fmla="*/ 17 w 26"/>
                  <a:gd name="T11" fmla="*/ 32 h 32"/>
                  <a:gd name="T12" fmla="*/ 22 w 26"/>
                  <a:gd name="T13" fmla="*/ 30 h 32"/>
                  <a:gd name="T14" fmla="*/ 23 w 26"/>
                  <a:gd name="T15" fmla="*/ 19 h 32"/>
                  <a:gd name="T16" fmla="*/ 20 w 26"/>
                  <a:gd name="T17" fmla="*/ 16 h 32"/>
                  <a:gd name="T18" fmla="*/ 6 w 26"/>
                  <a:gd name="T1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2">
                    <a:moveTo>
                      <a:pt x="6" y="0"/>
                    </a:moveTo>
                    <a:cubicBezTo>
                      <a:pt x="4" y="2"/>
                      <a:pt x="2" y="3"/>
                      <a:pt x="0" y="5"/>
                    </a:cubicBezTo>
                    <a:cubicBezTo>
                      <a:pt x="0" y="9"/>
                      <a:pt x="0" y="13"/>
                      <a:pt x="0" y="17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3" y="31"/>
                      <a:pt x="15" y="32"/>
                      <a:pt x="17" y="32"/>
                    </a:cubicBezTo>
                    <a:cubicBezTo>
                      <a:pt x="19" y="32"/>
                      <a:pt x="21" y="32"/>
                      <a:pt x="22" y="30"/>
                    </a:cubicBezTo>
                    <a:cubicBezTo>
                      <a:pt x="25" y="28"/>
                      <a:pt x="26" y="23"/>
                      <a:pt x="23" y="19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7" name="Freeform 160">
                <a:extLst>
                  <a:ext uri="{FF2B5EF4-FFF2-40B4-BE49-F238E27FC236}">
                    <a16:creationId xmlns:a16="http://schemas.microsoft.com/office/drawing/2014/main" id="{AAC31761-6D60-CCBA-CEC3-222BA432D7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08" y="3189"/>
                <a:ext cx="539" cy="367"/>
              </a:xfrm>
              <a:custGeom>
                <a:avLst/>
                <a:gdLst>
                  <a:gd name="T0" fmla="*/ 288 w 310"/>
                  <a:gd name="T1" fmla="*/ 0 h 211"/>
                  <a:gd name="T2" fmla="*/ 283 w 310"/>
                  <a:gd name="T3" fmla="*/ 2 h 211"/>
                  <a:gd name="T4" fmla="*/ 282 w 310"/>
                  <a:gd name="T5" fmla="*/ 13 h 211"/>
                  <a:gd name="T6" fmla="*/ 295 w 310"/>
                  <a:gd name="T7" fmla="*/ 31 h 211"/>
                  <a:gd name="T8" fmla="*/ 186 w 310"/>
                  <a:gd name="T9" fmla="*/ 95 h 211"/>
                  <a:gd name="T10" fmla="*/ 0 w 310"/>
                  <a:gd name="T11" fmla="*/ 197 h 211"/>
                  <a:gd name="T12" fmla="*/ 3 w 310"/>
                  <a:gd name="T13" fmla="*/ 196 h 211"/>
                  <a:gd name="T14" fmla="*/ 5 w 310"/>
                  <a:gd name="T15" fmla="*/ 196 h 211"/>
                  <a:gd name="T16" fmla="*/ 13 w 310"/>
                  <a:gd name="T17" fmla="*/ 202 h 211"/>
                  <a:gd name="T18" fmla="*/ 7 w 310"/>
                  <a:gd name="T19" fmla="*/ 211 h 211"/>
                  <a:gd name="T20" fmla="*/ 7 w 310"/>
                  <a:gd name="T21" fmla="*/ 211 h 211"/>
                  <a:gd name="T22" fmla="*/ 13 w 310"/>
                  <a:gd name="T23" fmla="*/ 207 h 211"/>
                  <a:gd name="T24" fmla="*/ 13 w 310"/>
                  <a:gd name="T25" fmla="*/ 205 h 211"/>
                  <a:gd name="T26" fmla="*/ 187 w 310"/>
                  <a:gd name="T27" fmla="*/ 110 h 211"/>
                  <a:gd name="T28" fmla="*/ 188 w 310"/>
                  <a:gd name="T29" fmla="*/ 110 h 211"/>
                  <a:gd name="T30" fmla="*/ 189 w 310"/>
                  <a:gd name="T31" fmla="*/ 110 h 211"/>
                  <a:gd name="T32" fmla="*/ 310 w 310"/>
                  <a:gd name="T33" fmla="*/ 37 h 211"/>
                  <a:gd name="T34" fmla="*/ 308 w 310"/>
                  <a:gd name="T35" fmla="*/ 38 h 211"/>
                  <a:gd name="T36" fmla="*/ 305 w 310"/>
                  <a:gd name="T37" fmla="*/ 39 h 211"/>
                  <a:gd name="T38" fmla="*/ 298 w 310"/>
                  <a:gd name="T39" fmla="*/ 35 h 211"/>
                  <a:gd name="T40" fmla="*/ 297 w 310"/>
                  <a:gd name="T41" fmla="*/ 31 h 211"/>
                  <a:gd name="T42" fmla="*/ 301 w 310"/>
                  <a:gd name="T43" fmla="*/ 24 h 211"/>
                  <a:gd name="T44" fmla="*/ 307 w 310"/>
                  <a:gd name="T45" fmla="*/ 21 h 211"/>
                  <a:gd name="T46" fmla="*/ 294 w 310"/>
                  <a:gd name="T47" fmla="*/ 4 h 211"/>
                  <a:gd name="T48" fmla="*/ 288 w 310"/>
                  <a:gd name="T49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10" h="211">
                    <a:moveTo>
                      <a:pt x="288" y="0"/>
                    </a:moveTo>
                    <a:cubicBezTo>
                      <a:pt x="286" y="0"/>
                      <a:pt x="285" y="1"/>
                      <a:pt x="283" y="2"/>
                    </a:cubicBezTo>
                    <a:cubicBezTo>
                      <a:pt x="280" y="4"/>
                      <a:pt x="279" y="9"/>
                      <a:pt x="282" y="13"/>
                    </a:cubicBezTo>
                    <a:cubicBezTo>
                      <a:pt x="295" y="31"/>
                      <a:pt x="295" y="31"/>
                      <a:pt x="295" y="31"/>
                    </a:cubicBezTo>
                    <a:cubicBezTo>
                      <a:pt x="267" y="69"/>
                      <a:pt x="195" y="92"/>
                      <a:pt x="186" y="95"/>
                    </a:cubicBezTo>
                    <a:cubicBezTo>
                      <a:pt x="93" y="97"/>
                      <a:pt x="22" y="155"/>
                      <a:pt x="0" y="197"/>
                    </a:cubicBezTo>
                    <a:cubicBezTo>
                      <a:pt x="2" y="197"/>
                      <a:pt x="3" y="196"/>
                      <a:pt x="3" y="196"/>
                    </a:cubicBezTo>
                    <a:cubicBezTo>
                      <a:pt x="4" y="196"/>
                      <a:pt x="5" y="196"/>
                      <a:pt x="5" y="196"/>
                    </a:cubicBezTo>
                    <a:cubicBezTo>
                      <a:pt x="9" y="196"/>
                      <a:pt x="12" y="198"/>
                      <a:pt x="13" y="202"/>
                    </a:cubicBezTo>
                    <a:cubicBezTo>
                      <a:pt x="14" y="206"/>
                      <a:pt x="12" y="210"/>
                      <a:pt x="7" y="211"/>
                    </a:cubicBezTo>
                    <a:cubicBezTo>
                      <a:pt x="7" y="211"/>
                      <a:pt x="7" y="211"/>
                      <a:pt x="7" y="211"/>
                    </a:cubicBezTo>
                    <a:cubicBezTo>
                      <a:pt x="10" y="211"/>
                      <a:pt x="12" y="209"/>
                      <a:pt x="13" y="207"/>
                    </a:cubicBezTo>
                    <a:cubicBezTo>
                      <a:pt x="13" y="207"/>
                      <a:pt x="13" y="206"/>
                      <a:pt x="13" y="205"/>
                    </a:cubicBezTo>
                    <a:cubicBezTo>
                      <a:pt x="32" y="167"/>
                      <a:pt x="99" y="112"/>
                      <a:pt x="187" y="110"/>
                    </a:cubicBezTo>
                    <a:cubicBezTo>
                      <a:pt x="188" y="110"/>
                      <a:pt x="188" y="110"/>
                      <a:pt x="188" y="110"/>
                    </a:cubicBezTo>
                    <a:cubicBezTo>
                      <a:pt x="189" y="110"/>
                      <a:pt x="189" y="110"/>
                      <a:pt x="189" y="110"/>
                    </a:cubicBezTo>
                    <a:cubicBezTo>
                      <a:pt x="193" y="109"/>
                      <a:pt x="278" y="84"/>
                      <a:pt x="310" y="37"/>
                    </a:cubicBezTo>
                    <a:cubicBezTo>
                      <a:pt x="308" y="38"/>
                      <a:pt x="308" y="38"/>
                      <a:pt x="308" y="38"/>
                    </a:cubicBezTo>
                    <a:cubicBezTo>
                      <a:pt x="307" y="39"/>
                      <a:pt x="306" y="39"/>
                      <a:pt x="305" y="39"/>
                    </a:cubicBezTo>
                    <a:cubicBezTo>
                      <a:pt x="302" y="39"/>
                      <a:pt x="299" y="37"/>
                      <a:pt x="298" y="35"/>
                    </a:cubicBezTo>
                    <a:cubicBezTo>
                      <a:pt x="297" y="34"/>
                      <a:pt x="297" y="32"/>
                      <a:pt x="297" y="31"/>
                    </a:cubicBezTo>
                    <a:cubicBezTo>
                      <a:pt x="297" y="28"/>
                      <a:pt x="298" y="26"/>
                      <a:pt x="301" y="24"/>
                    </a:cubicBezTo>
                    <a:cubicBezTo>
                      <a:pt x="307" y="21"/>
                      <a:pt x="307" y="21"/>
                      <a:pt x="307" y="21"/>
                    </a:cubicBezTo>
                    <a:cubicBezTo>
                      <a:pt x="294" y="4"/>
                      <a:pt x="294" y="4"/>
                      <a:pt x="294" y="4"/>
                    </a:cubicBezTo>
                    <a:cubicBezTo>
                      <a:pt x="293" y="2"/>
                      <a:pt x="290" y="0"/>
                      <a:pt x="28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8" name="Freeform 161">
                <a:extLst>
                  <a:ext uri="{FF2B5EF4-FFF2-40B4-BE49-F238E27FC236}">
                    <a16:creationId xmlns:a16="http://schemas.microsoft.com/office/drawing/2014/main" id="{C1D7EF05-B98E-2797-E16E-E62AAB2F1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17" y="2639"/>
                <a:ext cx="191" cy="329"/>
              </a:xfrm>
              <a:custGeom>
                <a:avLst/>
                <a:gdLst>
                  <a:gd name="T0" fmla="*/ 81 w 110"/>
                  <a:gd name="T1" fmla="*/ 0 h 189"/>
                  <a:gd name="T2" fmla="*/ 75 w 110"/>
                  <a:gd name="T3" fmla="*/ 1 h 189"/>
                  <a:gd name="T4" fmla="*/ 40 w 110"/>
                  <a:gd name="T5" fmla="*/ 41 h 189"/>
                  <a:gd name="T6" fmla="*/ 38 w 110"/>
                  <a:gd name="T7" fmla="*/ 45 h 189"/>
                  <a:gd name="T8" fmla="*/ 46 w 110"/>
                  <a:gd name="T9" fmla="*/ 52 h 189"/>
                  <a:gd name="T10" fmla="*/ 44 w 110"/>
                  <a:gd name="T11" fmla="*/ 62 h 189"/>
                  <a:gd name="T12" fmla="*/ 39 w 110"/>
                  <a:gd name="T13" fmla="*/ 64 h 189"/>
                  <a:gd name="T14" fmla="*/ 33 w 110"/>
                  <a:gd name="T15" fmla="*/ 60 h 189"/>
                  <a:gd name="T16" fmla="*/ 31 w 110"/>
                  <a:gd name="T17" fmla="*/ 59 h 189"/>
                  <a:gd name="T18" fmla="*/ 33 w 110"/>
                  <a:gd name="T19" fmla="*/ 171 h 189"/>
                  <a:gd name="T20" fmla="*/ 66 w 110"/>
                  <a:gd name="T21" fmla="*/ 189 h 189"/>
                  <a:gd name="T22" fmla="*/ 74 w 110"/>
                  <a:gd name="T23" fmla="*/ 185 h 189"/>
                  <a:gd name="T24" fmla="*/ 94 w 110"/>
                  <a:gd name="T25" fmla="*/ 179 h 189"/>
                  <a:gd name="T26" fmla="*/ 110 w 110"/>
                  <a:gd name="T27" fmla="*/ 173 h 189"/>
                  <a:gd name="T28" fmla="*/ 104 w 110"/>
                  <a:gd name="T29" fmla="*/ 169 h 189"/>
                  <a:gd name="T30" fmla="*/ 103 w 110"/>
                  <a:gd name="T31" fmla="*/ 169 h 189"/>
                  <a:gd name="T32" fmla="*/ 100 w 110"/>
                  <a:gd name="T33" fmla="*/ 169 h 189"/>
                  <a:gd name="T34" fmla="*/ 78 w 110"/>
                  <a:gd name="T35" fmla="*/ 174 h 189"/>
                  <a:gd name="T36" fmla="*/ 44 w 110"/>
                  <a:gd name="T37" fmla="*/ 160 h 189"/>
                  <a:gd name="T38" fmla="*/ 53 w 110"/>
                  <a:gd name="T39" fmla="*/ 49 h 189"/>
                  <a:gd name="T40" fmla="*/ 94 w 110"/>
                  <a:gd name="T41" fmla="*/ 6 h 189"/>
                  <a:gd name="T42" fmla="*/ 81 w 110"/>
                  <a:gd name="T43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" h="189">
                    <a:moveTo>
                      <a:pt x="81" y="0"/>
                    </a:moveTo>
                    <a:cubicBezTo>
                      <a:pt x="79" y="0"/>
                      <a:pt x="77" y="0"/>
                      <a:pt x="75" y="1"/>
                    </a:cubicBezTo>
                    <a:cubicBezTo>
                      <a:pt x="59" y="13"/>
                      <a:pt x="48" y="27"/>
                      <a:pt x="40" y="41"/>
                    </a:cubicBezTo>
                    <a:cubicBezTo>
                      <a:pt x="39" y="42"/>
                      <a:pt x="38" y="43"/>
                      <a:pt x="38" y="45"/>
                    </a:cubicBezTo>
                    <a:cubicBezTo>
                      <a:pt x="42" y="47"/>
                      <a:pt x="45" y="50"/>
                      <a:pt x="46" y="52"/>
                    </a:cubicBezTo>
                    <a:cubicBezTo>
                      <a:pt x="48" y="55"/>
                      <a:pt x="47" y="60"/>
                      <a:pt x="44" y="62"/>
                    </a:cubicBezTo>
                    <a:cubicBezTo>
                      <a:pt x="42" y="63"/>
                      <a:pt x="41" y="64"/>
                      <a:pt x="39" y="64"/>
                    </a:cubicBezTo>
                    <a:cubicBezTo>
                      <a:pt x="37" y="64"/>
                      <a:pt x="35" y="63"/>
                      <a:pt x="33" y="60"/>
                    </a:cubicBezTo>
                    <a:cubicBezTo>
                      <a:pt x="33" y="60"/>
                      <a:pt x="32" y="59"/>
                      <a:pt x="31" y="59"/>
                    </a:cubicBezTo>
                    <a:cubicBezTo>
                      <a:pt x="0" y="124"/>
                      <a:pt x="21" y="159"/>
                      <a:pt x="33" y="171"/>
                    </a:cubicBezTo>
                    <a:cubicBezTo>
                      <a:pt x="42" y="180"/>
                      <a:pt x="53" y="186"/>
                      <a:pt x="66" y="189"/>
                    </a:cubicBezTo>
                    <a:cubicBezTo>
                      <a:pt x="68" y="187"/>
                      <a:pt x="71" y="186"/>
                      <a:pt x="74" y="185"/>
                    </a:cubicBezTo>
                    <a:cubicBezTo>
                      <a:pt x="80" y="182"/>
                      <a:pt x="87" y="180"/>
                      <a:pt x="94" y="179"/>
                    </a:cubicBezTo>
                    <a:cubicBezTo>
                      <a:pt x="99" y="177"/>
                      <a:pt x="105" y="175"/>
                      <a:pt x="110" y="173"/>
                    </a:cubicBezTo>
                    <a:cubicBezTo>
                      <a:pt x="109" y="171"/>
                      <a:pt x="107" y="169"/>
                      <a:pt x="104" y="169"/>
                    </a:cubicBezTo>
                    <a:cubicBezTo>
                      <a:pt x="104" y="169"/>
                      <a:pt x="103" y="169"/>
                      <a:pt x="103" y="169"/>
                    </a:cubicBezTo>
                    <a:cubicBezTo>
                      <a:pt x="102" y="169"/>
                      <a:pt x="101" y="169"/>
                      <a:pt x="100" y="169"/>
                    </a:cubicBezTo>
                    <a:cubicBezTo>
                      <a:pt x="92" y="173"/>
                      <a:pt x="85" y="174"/>
                      <a:pt x="78" y="174"/>
                    </a:cubicBezTo>
                    <a:cubicBezTo>
                      <a:pt x="65" y="174"/>
                      <a:pt x="53" y="169"/>
                      <a:pt x="44" y="160"/>
                    </a:cubicBezTo>
                    <a:cubicBezTo>
                      <a:pt x="23" y="138"/>
                      <a:pt x="27" y="96"/>
                      <a:pt x="53" y="49"/>
                    </a:cubicBezTo>
                    <a:cubicBezTo>
                      <a:pt x="62" y="33"/>
                      <a:pt x="77" y="18"/>
                      <a:pt x="94" y="6"/>
                    </a:cubicBezTo>
                    <a:cubicBezTo>
                      <a:pt x="90" y="1"/>
                      <a:pt x="86" y="0"/>
                      <a:pt x="81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69" name="Freeform 162">
                <a:extLst>
                  <a:ext uri="{FF2B5EF4-FFF2-40B4-BE49-F238E27FC236}">
                    <a16:creationId xmlns:a16="http://schemas.microsoft.com/office/drawing/2014/main" id="{619C6452-41CA-EA0E-5958-729561EB5D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16" y="2691"/>
                <a:ext cx="185" cy="59"/>
              </a:xfrm>
              <a:custGeom>
                <a:avLst/>
                <a:gdLst>
                  <a:gd name="T0" fmla="*/ 45 w 106"/>
                  <a:gd name="T1" fmla="*/ 0 h 34"/>
                  <a:gd name="T2" fmla="*/ 5 w 106"/>
                  <a:gd name="T3" fmla="*/ 10 h 34"/>
                  <a:gd name="T4" fmla="*/ 2 w 106"/>
                  <a:gd name="T5" fmla="*/ 20 h 34"/>
                  <a:gd name="T6" fmla="*/ 9 w 106"/>
                  <a:gd name="T7" fmla="*/ 24 h 34"/>
                  <a:gd name="T8" fmla="*/ 13 w 106"/>
                  <a:gd name="T9" fmla="*/ 23 h 34"/>
                  <a:gd name="T10" fmla="*/ 22 w 106"/>
                  <a:gd name="T11" fmla="*/ 19 h 34"/>
                  <a:gd name="T12" fmla="*/ 48 w 106"/>
                  <a:gd name="T13" fmla="*/ 12 h 34"/>
                  <a:gd name="T14" fmla="*/ 60 w 106"/>
                  <a:gd name="T15" fmla="*/ 12 h 34"/>
                  <a:gd name="T16" fmla="*/ 73 w 106"/>
                  <a:gd name="T17" fmla="*/ 13 h 34"/>
                  <a:gd name="T18" fmla="*/ 79 w 106"/>
                  <a:gd name="T19" fmla="*/ 12 h 34"/>
                  <a:gd name="T20" fmla="*/ 71 w 106"/>
                  <a:gd name="T21" fmla="*/ 20 h 34"/>
                  <a:gd name="T22" fmla="*/ 89 w 106"/>
                  <a:gd name="T23" fmla="*/ 29 h 34"/>
                  <a:gd name="T24" fmla="*/ 91 w 106"/>
                  <a:gd name="T25" fmla="*/ 30 h 34"/>
                  <a:gd name="T26" fmla="*/ 97 w 106"/>
                  <a:gd name="T27" fmla="*/ 34 h 34"/>
                  <a:gd name="T28" fmla="*/ 102 w 106"/>
                  <a:gd name="T29" fmla="*/ 32 h 34"/>
                  <a:gd name="T30" fmla="*/ 104 w 106"/>
                  <a:gd name="T31" fmla="*/ 22 h 34"/>
                  <a:gd name="T32" fmla="*/ 96 w 106"/>
                  <a:gd name="T33" fmla="*/ 15 h 34"/>
                  <a:gd name="T34" fmla="*/ 45 w 106"/>
                  <a:gd name="T3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6" h="34">
                    <a:moveTo>
                      <a:pt x="45" y="0"/>
                    </a:moveTo>
                    <a:cubicBezTo>
                      <a:pt x="32" y="0"/>
                      <a:pt x="19" y="2"/>
                      <a:pt x="5" y="10"/>
                    </a:cubicBezTo>
                    <a:cubicBezTo>
                      <a:pt x="2" y="12"/>
                      <a:pt x="0" y="16"/>
                      <a:pt x="2" y="20"/>
                    </a:cubicBezTo>
                    <a:cubicBezTo>
                      <a:pt x="4" y="23"/>
                      <a:pt x="7" y="24"/>
                      <a:pt x="9" y="24"/>
                    </a:cubicBezTo>
                    <a:cubicBezTo>
                      <a:pt x="11" y="24"/>
                      <a:pt x="12" y="24"/>
                      <a:pt x="13" y="23"/>
                    </a:cubicBezTo>
                    <a:cubicBezTo>
                      <a:pt x="16" y="22"/>
                      <a:pt x="19" y="20"/>
                      <a:pt x="22" y="19"/>
                    </a:cubicBezTo>
                    <a:cubicBezTo>
                      <a:pt x="29" y="13"/>
                      <a:pt x="38" y="12"/>
                      <a:pt x="48" y="12"/>
                    </a:cubicBezTo>
                    <a:cubicBezTo>
                      <a:pt x="52" y="12"/>
                      <a:pt x="56" y="12"/>
                      <a:pt x="60" y="12"/>
                    </a:cubicBezTo>
                    <a:cubicBezTo>
                      <a:pt x="64" y="12"/>
                      <a:pt x="68" y="13"/>
                      <a:pt x="73" y="13"/>
                    </a:cubicBezTo>
                    <a:cubicBezTo>
                      <a:pt x="75" y="13"/>
                      <a:pt x="77" y="12"/>
                      <a:pt x="79" y="12"/>
                    </a:cubicBezTo>
                    <a:cubicBezTo>
                      <a:pt x="76" y="15"/>
                      <a:pt x="74" y="17"/>
                      <a:pt x="71" y="20"/>
                    </a:cubicBezTo>
                    <a:cubicBezTo>
                      <a:pt x="79" y="23"/>
                      <a:pt x="85" y="26"/>
                      <a:pt x="89" y="29"/>
                    </a:cubicBezTo>
                    <a:cubicBezTo>
                      <a:pt x="90" y="29"/>
                      <a:pt x="91" y="30"/>
                      <a:pt x="91" y="30"/>
                    </a:cubicBezTo>
                    <a:cubicBezTo>
                      <a:pt x="93" y="33"/>
                      <a:pt x="95" y="34"/>
                      <a:pt x="97" y="34"/>
                    </a:cubicBezTo>
                    <a:cubicBezTo>
                      <a:pt x="99" y="34"/>
                      <a:pt x="100" y="33"/>
                      <a:pt x="102" y="32"/>
                    </a:cubicBezTo>
                    <a:cubicBezTo>
                      <a:pt x="105" y="30"/>
                      <a:pt x="106" y="25"/>
                      <a:pt x="104" y="22"/>
                    </a:cubicBezTo>
                    <a:cubicBezTo>
                      <a:pt x="103" y="20"/>
                      <a:pt x="100" y="17"/>
                      <a:pt x="96" y="15"/>
                    </a:cubicBezTo>
                    <a:cubicBezTo>
                      <a:pt x="85" y="8"/>
                      <a:pt x="66" y="0"/>
                      <a:pt x="4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0" name="Freeform 163">
                <a:extLst>
                  <a:ext uri="{FF2B5EF4-FFF2-40B4-BE49-F238E27FC236}">
                    <a16:creationId xmlns:a16="http://schemas.microsoft.com/office/drawing/2014/main" id="{1A6830E9-5211-B0C9-220A-8B815ADE0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6" y="4203"/>
                <a:ext cx="302" cy="310"/>
              </a:xfrm>
              <a:custGeom>
                <a:avLst/>
                <a:gdLst>
                  <a:gd name="T0" fmla="*/ 166 w 174"/>
                  <a:gd name="T1" fmla="*/ 0 h 178"/>
                  <a:gd name="T2" fmla="*/ 158 w 174"/>
                  <a:gd name="T3" fmla="*/ 7 h 178"/>
                  <a:gd name="T4" fmla="*/ 156 w 174"/>
                  <a:gd name="T5" fmla="*/ 16 h 178"/>
                  <a:gd name="T6" fmla="*/ 0 w 174"/>
                  <a:gd name="T7" fmla="*/ 164 h 178"/>
                  <a:gd name="T8" fmla="*/ 0 w 174"/>
                  <a:gd name="T9" fmla="*/ 164 h 178"/>
                  <a:gd name="T10" fmla="*/ 11 w 174"/>
                  <a:gd name="T11" fmla="*/ 178 h 178"/>
                  <a:gd name="T12" fmla="*/ 166 w 174"/>
                  <a:gd name="T13" fmla="*/ 37 h 178"/>
                  <a:gd name="T14" fmla="*/ 174 w 174"/>
                  <a:gd name="T15" fmla="*/ 9 h 178"/>
                  <a:gd name="T16" fmla="*/ 167 w 174"/>
                  <a:gd name="T17" fmla="*/ 0 h 178"/>
                  <a:gd name="T18" fmla="*/ 166 w 174"/>
                  <a:gd name="T19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4" h="178">
                    <a:moveTo>
                      <a:pt x="166" y="0"/>
                    </a:moveTo>
                    <a:cubicBezTo>
                      <a:pt x="162" y="0"/>
                      <a:pt x="159" y="3"/>
                      <a:pt x="158" y="7"/>
                    </a:cubicBezTo>
                    <a:cubicBezTo>
                      <a:pt x="158" y="10"/>
                      <a:pt x="157" y="13"/>
                      <a:pt x="156" y="16"/>
                    </a:cubicBezTo>
                    <a:cubicBezTo>
                      <a:pt x="144" y="67"/>
                      <a:pt x="73" y="149"/>
                      <a:pt x="0" y="164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4" y="169"/>
                      <a:pt x="8" y="173"/>
                      <a:pt x="11" y="178"/>
                    </a:cubicBezTo>
                    <a:cubicBezTo>
                      <a:pt x="80" y="159"/>
                      <a:pt x="144" y="90"/>
                      <a:pt x="166" y="37"/>
                    </a:cubicBezTo>
                    <a:cubicBezTo>
                      <a:pt x="170" y="27"/>
                      <a:pt x="173" y="17"/>
                      <a:pt x="174" y="9"/>
                    </a:cubicBezTo>
                    <a:cubicBezTo>
                      <a:pt x="174" y="4"/>
                      <a:pt x="171" y="1"/>
                      <a:pt x="167" y="0"/>
                    </a:cubicBezTo>
                    <a:cubicBezTo>
                      <a:pt x="167" y="0"/>
                      <a:pt x="166" y="0"/>
                      <a:pt x="16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1" name="Freeform 164">
                <a:extLst>
                  <a:ext uri="{FF2B5EF4-FFF2-40B4-BE49-F238E27FC236}">
                    <a16:creationId xmlns:a16="http://schemas.microsoft.com/office/drawing/2014/main" id="{1F86793B-ADB9-DF58-411E-C0730FDEB9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0" y="4438"/>
                <a:ext cx="129" cy="89"/>
              </a:xfrm>
              <a:custGeom>
                <a:avLst/>
                <a:gdLst>
                  <a:gd name="T0" fmla="*/ 65 w 74"/>
                  <a:gd name="T1" fmla="*/ 0 h 51"/>
                  <a:gd name="T2" fmla="*/ 62 w 74"/>
                  <a:gd name="T3" fmla="*/ 1 h 51"/>
                  <a:gd name="T4" fmla="*/ 53 w 74"/>
                  <a:gd name="T5" fmla="*/ 5 h 51"/>
                  <a:gd name="T6" fmla="*/ 3 w 74"/>
                  <a:gd name="T7" fmla="*/ 38 h 51"/>
                  <a:gd name="T8" fmla="*/ 3 w 74"/>
                  <a:gd name="T9" fmla="*/ 49 h 51"/>
                  <a:gd name="T10" fmla="*/ 9 w 74"/>
                  <a:gd name="T11" fmla="*/ 51 h 51"/>
                  <a:gd name="T12" fmla="*/ 14 w 74"/>
                  <a:gd name="T13" fmla="*/ 49 h 51"/>
                  <a:gd name="T14" fmla="*/ 65 w 74"/>
                  <a:gd name="T15" fmla="*/ 16 h 51"/>
                  <a:gd name="T16" fmla="*/ 68 w 74"/>
                  <a:gd name="T17" fmla="*/ 15 h 51"/>
                  <a:gd name="T18" fmla="*/ 72 w 74"/>
                  <a:gd name="T19" fmla="*/ 5 h 51"/>
                  <a:gd name="T20" fmla="*/ 65 w 74"/>
                  <a:gd name="T21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4" h="51">
                    <a:moveTo>
                      <a:pt x="65" y="0"/>
                    </a:moveTo>
                    <a:cubicBezTo>
                      <a:pt x="64" y="0"/>
                      <a:pt x="63" y="0"/>
                      <a:pt x="62" y="1"/>
                    </a:cubicBezTo>
                    <a:cubicBezTo>
                      <a:pt x="60" y="1"/>
                      <a:pt x="57" y="3"/>
                      <a:pt x="53" y="5"/>
                    </a:cubicBezTo>
                    <a:cubicBezTo>
                      <a:pt x="38" y="14"/>
                      <a:pt x="10" y="31"/>
                      <a:pt x="3" y="38"/>
                    </a:cubicBezTo>
                    <a:cubicBezTo>
                      <a:pt x="0" y="41"/>
                      <a:pt x="0" y="46"/>
                      <a:pt x="3" y="49"/>
                    </a:cubicBezTo>
                    <a:cubicBezTo>
                      <a:pt x="5" y="50"/>
                      <a:pt x="7" y="51"/>
                      <a:pt x="9" y="51"/>
                    </a:cubicBezTo>
                    <a:cubicBezTo>
                      <a:pt x="11" y="51"/>
                      <a:pt x="13" y="50"/>
                      <a:pt x="14" y="49"/>
                    </a:cubicBezTo>
                    <a:cubicBezTo>
                      <a:pt x="20" y="43"/>
                      <a:pt x="53" y="22"/>
                      <a:pt x="65" y="16"/>
                    </a:cubicBezTo>
                    <a:cubicBezTo>
                      <a:pt x="66" y="16"/>
                      <a:pt x="67" y="15"/>
                      <a:pt x="68" y="15"/>
                    </a:cubicBezTo>
                    <a:cubicBezTo>
                      <a:pt x="72" y="13"/>
                      <a:pt x="74" y="9"/>
                      <a:pt x="72" y="5"/>
                    </a:cubicBezTo>
                    <a:cubicBezTo>
                      <a:pt x="71" y="2"/>
                      <a:pt x="68" y="0"/>
                      <a:pt x="6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2" name="Freeform 165">
                <a:extLst>
                  <a:ext uri="{FF2B5EF4-FFF2-40B4-BE49-F238E27FC236}">
                    <a16:creationId xmlns:a16="http://schemas.microsoft.com/office/drawing/2014/main" id="{5187F1EC-D17E-A70F-CDF3-482D3EB30D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1" y="5378"/>
                <a:ext cx="117" cy="113"/>
              </a:xfrm>
              <a:custGeom>
                <a:avLst/>
                <a:gdLst>
                  <a:gd name="T0" fmla="*/ 9 w 67"/>
                  <a:gd name="T1" fmla="*/ 0 h 65"/>
                  <a:gd name="T2" fmla="*/ 5 w 67"/>
                  <a:gd name="T3" fmla="*/ 1 h 65"/>
                  <a:gd name="T4" fmla="*/ 2 w 67"/>
                  <a:gd name="T5" fmla="*/ 12 h 65"/>
                  <a:gd name="T6" fmla="*/ 11 w 67"/>
                  <a:gd name="T7" fmla="*/ 25 h 65"/>
                  <a:gd name="T8" fmla="*/ 55 w 67"/>
                  <a:gd name="T9" fmla="*/ 64 h 65"/>
                  <a:gd name="T10" fmla="*/ 59 w 67"/>
                  <a:gd name="T11" fmla="*/ 65 h 65"/>
                  <a:gd name="T12" fmla="*/ 65 w 67"/>
                  <a:gd name="T13" fmla="*/ 61 h 65"/>
                  <a:gd name="T14" fmla="*/ 62 w 67"/>
                  <a:gd name="T15" fmla="*/ 50 h 65"/>
                  <a:gd name="T16" fmla="*/ 32 w 67"/>
                  <a:gd name="T17" fmla="*/ 26 h 65"/>
                  <a:gd name="T18" fmla="*/ 16 w 67"/>
                  <a:gd name="T19" fmla="*/ 4 h 65"/>
                  <a:gd name="T20" fmla="*/ 9 w 67"/>
                  <a:gd name="T2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65">
                    <a:moveTo>
                      <a:pt x="9" y="0"/>
                    </a:moveTo>
                    <a:cubicBezTo>
                      <a:pt x="8" y="0"/>
                      <a:pt x="6" y="0"/>
                      <a:pt x="5" y="1"/>
                    </a:cubicBezTo>
                    <a:cubicBezTo>
                      <a:pt x="1" y="3"/>
                      <a:pt x="0" y="8"/>
                      <a:pt x="2" y="12"/>
                    </a:cubicBezTo>
                    <a:cubicBezTo>
                      <a:pt x="5" y="16"/>
                      <a:pt x="8" y="21"/>
                      <a:pt x="11" y="25"/>
                    </a:cubicBezTo>
                    <a:cubicBezTo>
                      <a:pt x="23" y="41"/>
                      <a:pt x="39" y="55"/>
                      <a:pt x="55" y="64"/>
                    </a:cubicBezTo>
                    <a:cubicBezTo>
                      <a:pt x="56" y="65"/>
                      <a:pt x="57" y="65"/>
                      <a:pt x="59" y="65"/>
                    </a:cubicBezTo>
                    <a:cubicBezTo>
                      <a:pt x="61" y="65"/>
                      <a:pt x="64" y="63"/>
                      <a:pt x="65" y="61"/>
                    </a:cubicBezTo>
                    <a:cubicBezTo>
                      <a:pt x="67" y="57"/>
                      <a:pt x="66" y="52"/>
                      <a:pt x="62" y="50"/>
                    </a:cubicBezTo>
                    <a:cubicBezTo>
                      <a:pt x="51" y="44"/>
                      <a:pt x="41" y="36"/>
                      <a:pt x="32" y="26"/>
                    </a:cubicBezTo>
                    <a:cubicBezTo>
                      <a:pt x="25" y="19"/>
                      <a:pt x="20" y="11"/>
                      <a:pt x="16" y="4"/>
                    </a:cubicBezTo>
                    <a:cubicBezTo>
                      <a:pt x="14" y="1"/>
                      <a:pt x="12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3" name="Freeform 166">
                <a:extLst>
                  <a:ext uri="{FF2B5EF4-FFF2-40B4-BE49-F238E27FC236}">
                    <a16:creationId xmlns:a16="http://schemas.microsoft.com/office/drawing/2014/main" id="{D5C3575A-B90D-A224-B3C4-437CE10B7C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354" y="4947"/>
                <a:ext cx="1148" cy="409"/>
              </a:xfrm>
              <a:custGeom>
                <a:avLst/>
                <a:gdLst>
                  <a:gd name="T0" fmla="*/ 58 w 660"/>
                  <a:gd name="T1" fmla="*/ 41 h 235"/>
                  <a:gd name="T2" fmla="*/ 58 w 660"/>
                  <a:gd name="T3" fmla="*/ 41 h 235"/>
                  <a:gd name="T4" fmla="*/ 170 w 660"/>
                  <a:gd name="T5" fmla="*/ 122 h 235"/>
                  <a:gd name="T6" fmla="*/ 455 w 660"/>
                  <a:gd name="T7" fmla="*/ 187 h 235"/>
                  <a:gd name="T8" fmla="*/ 437 w 660"/>
                  <a:gd name="T9" fmla="*/ 183 h 235"/>
                  <a:gd name="T10" fmla="*/ 437 w 660"/>
                  <a:gd name="T11" fmla="*/ 183 h 235"/>
                  <a:gd name="T12" fmla="*/ 443 w 660"/>
                  <a:gd name="T13" fmla="*/ 184 h 235"/>
                  <a:gd name="T14" fmla="*/ 443 w 660"/>
                  <a:gd name="T15" fmla="*/ 184 h 235"/>
                  <a:gd name="T16" fmla="*/ 462 w 660"/>
                  <a:gd name="T17" fmla="*/ 182 h 235"/>
                  <a:gd name="T18" fmla="*/ 463 w 660"/>
                  <a:gd name="T19" fmla="*/ 182 h 235"/>
                  <a:gd name="T20" fmla="*/ 464 w 660"/>
                  <a:gd name="T21" fmla="*/ 182 h 235"/>
                  <a:gd name="T22" fmla="*/ 483 w 660"/>
                  <a:gd name="T23" fmla="*/ 181 h 235"/>
                  <a:gd name="T24" fmla="*/ 483 w 660"/>
                  <a:gd name="T25" fmla="*/ 181 h 235"/>
                  <a:gd name="T26" fmla="*/ 483 w 660"/>
                  <a:gd name="T27" fmla="*/ 181 h 235"/>
                  <a:gd name="T28" fmla="*/ 528 w 660"/>
                  <a:gd name="T29" fmla="*/ 199 h 235"/>
                  <a:gd name="T30" fmla="*/ 505 w 660"/>
                  <a:gd name="T31" fmla="*/ 195 h 235"/>
                  <a:gd name="T32" fmla="*/ 628 w 660"/>
                  <a:gd name="T33" fmla="*/ 235 h 235"/>
                  <a:gd name="T34" fmla="*/ 622 w 660"/>
                  <a:gd name="T35" fmla="*/ 227 h 235"/>
                  <a:gd name="T36" fmla="*/ 630 w 660"/>
                  <a:gd name="T37" fmla="*/ 219 h 235"/>
                  <a:gd name="T38" fmla="*/ 641 w 660"/>
                  <a:gd name="T39" fmla="*/ 225 h 235"/>
                  <a:gd name="T40" fmla="*/ 657 w 660"/>
                  <a:gd name="T41" fmla="*/ 193 h 235"/>
                  <a:gd name="T42" fmla="*/ 646 w 660"/>
                  <a:gd name="T43" fmla="*/ 193 h 235"/>
                  <a:gd name="T44" fmla="*/ 621 w 660"/>
                  <a:gd name="T45" fmla="*/ 220 h 235"/>
                  <a:gd name="T46" fmla="*/ 492 w 660"/>
                  <a:gd name="T47" fmla="*/ 166 h 235"/>
                  <a:gd name="T48" fmla="*/ 432 w 660"/>
                  <a:gd name="T49" fmla="*/ 171 h 235"/>
                  <a:gd name="T50" fmla="*/ 48 w 660"/>
                  <a:gd name="T51" fmla="*/ 30 h 235"/>
                  <a:gd name="T52" fmla="*/ 22 w 660"/>
                  <a:gd name="T53" fmla="*/ 28 h 235"/>
                  <a:gd name="T54" fmla="*/ 18 w 660"/>
                  <a:gd name="T55" fmla="*/ 20 h 235"/>
                  <a:gd name="T56" fmla="*/ 12 w 660"/>
                  <a:gd name="T57" fmla="*/ 17 h 235"/>
                  <a:gd name="T58" fmla="*/ 2 w 660"/>
                  <a:gd name="T59" fmla="*/ 5 h 235"/>
                  <a:gd name="T60" fmla="*/ 0 w 660"/>
                  <a:gd name="T61" fmla="*/ 1 h 235"/>
                  <a:gd name="T62" fmla="*/ 21 w 660"/>
                  <a:gd name="T63" fmla="*/ 4 h 235"/>
                  <a:gd name="T64" fmla="*/ 18 w 660"/>
                  <a:gd name="T65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60" h="235">
                    <a:moveTo>
                      <a:pt x="48" y="30"/>
                    </a:moveTo>
                    <a:cubicBezTo>
                      <a:pt x="51" y="34"/>
                      <a:pt x="55" y="38"/>
                      <a:pt x="58" y="41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58" y="41"/>
                      <a:pt x="58" y="41"/>
                      <a:pt x="58" y="41"/>
                    </a:cubicBezTo>
                    <a:cubicBezTo>
                      <a:pt x="46" y="39"/>
                      <a:pt x="38" y="36"/>
                      <a:pt x="29" y="34"/>
                    </a:cubicBezTo>
                    <a:cubicBezTo>
                      <a:pt x="56" y="58"/>
                      <a:pt x="99" y="88"/>
                      <a:pt x="170" y="122"/>
                    </a:cubicBezTo>
                    <a:cubicBezTo>
                      <a:pt x="282" y="176"/>
                      <a:pt x="374" y="187"/>
                      <a:pt x="431" y="187"/>
                    </a:cubicBezTo>
                    <a:cubicBezTo>
                      <a:pt x="440" y="187"/>
                      <a:pt x="448" y="187"/>
                      <a:pt x="455" y="187"/>
                    </a:cubicBezTo>
                    <a:cubicBezTo>
                      <a:pt x="449" y="185"/>
                      <a:pt x="443" y="184"/>
                      <a:pt x="437" y="183"/>
                    </a:cubicBezTo>
                    <a:cubicBezTo>
                      <a:pt x="437" y="183"/>
                      <a:pt x="437" y="183"/>
                      <a:pt x="437" y="183"/>
                    </a:cubicBezTo>
                    <a:cubicBezTo>
                      <a:pt x="437" y="183"/>
                      <a:pt x="437" y="183"/>
                      <a:pt x="437" y="183"/>
                    </a:cubicBezTo>
                    <a:cubicBezTo>
                      <a:pt x="437" y="183"/>
                      <a:pt x="437" y="183"/>
                      <a:pt x="437" y="183"/>
                    </a:cubicBezTo>
                    <a:cubicBezTo>
                      <a:pt x="437" y="183"/>
                      <a:pt x="437" y="183"/>
                      <a:pt x="437" y="183"/>
                    </a:cubicBezTo>
                    <a:cubicBezTo>
                      <a:pt x="439" y="184"/>
                      <a:pt x="441" y="184"/>
                      <a:pt x="443" y="184"/>
                    </a:cubicBezTo>
                    <a:cubicBezTo>
                      <a:pt x="443" y="184"/>
                      <a:pt x="443" y="184"/>
                      <a:pt x="443" y="184"/>
                    </a:cubicBezTo>
                    <a:cubicBezTo>
                      <a:pt x="443" y="184"/>
                      <a:pt x="443" y="184"/>
                      <a:pt x="443" y="184"/>
                    </a:cubicBezTo>
                    <a:cubicBezTo>
                      <a:pt x="449" y="184"/>
                      <a:pt x="455" y="183"/>
                      <a:pt x="461" y="182"/>
                    </a:cubicBezTo>
                    <a:cubicBezTo>
                      <a:pt x="461" y="182"/>
                      <a:pt x="462" y="182"/>
                      <a:pt x="462" y="182"/>
                    </a:cubicBezTo>
                    <a:cubicBezTo>
                      <a:pt x="462" y="182"/>
                      <a:pt x="462" y="182"/>
                      <a:pt x="462" y="182"/>
                    </a:cubicBezTo>
                    <a:cubicBezTo>
                      <a:pt x="462" y="182"/>
                      <a:pt x="462" y="182"/>
                      <a:pt x="463" y="182"/>
                    </a:cubicBezTo>
                    <a:cubicBezTo>
                      <a:pt x="463" y="182"/>
                      <a:pt x="463" y="182"/>
                      <a:pt x="464" y="182"/>
                    </a:cubicBezTo>
                    <a:cubicBezTo>
                      <a:pt x="464" y="182"/>
                      <a:pt x="464" y="182"/>
                      <a:pt x="464" y="182"/>
                    </a:cubicBezTo>
                    <a:cubicBezTo>
                      <a:pt x="464" y="182"/>
                      <a:pt x="465" y="182"/>
                      <a:pt x="465" y="182"/>
                    </a:cubicBezTo>
                    <a:cubicBezTo>
                      <a:pt x="471" y="181"/>
                      <a:pt x="477" y="181"/>
                      <a:pt x="483" y="181"/>
                    </a:cubicBezTo>
                    <a:cubicBezTo>
                      <a:pt x="483" y="181"/>
                      <a:pt x="483" y="181"/>
                      <a:pt x="483" y="181"/>
                    </a:cubicBezTo>
                    <a:cubicBezTo>
                      <a:pt x="483" y="181"/>
                      <a:pt x="483" y="181"/>
                      <a:pt x="483" y="181"/>
                    </a:cubicBezTo>
                    <a:cubicBezTo>
                      <a:pt x="483" y="181"/>
                      <a:pt x="483" y="181"/>
                      <a:pt x="483" y="181"/>
                    </a:cubicBezTo>
                    <a:cubicBezTo>
                      <a:pt x="483" y="181"/>
                      <a:pt x="483" y="181"/>
                      <a:pt x="483" y="181"/>
                    </a:cubicBezTo>
                    <a:cubicBezTo>
                      <a:pt x="498" y="181"/>
                      <a:pt x="514" y="184"/>
                      <a:pt x="528" y="199"/>
                    </a:cubicBezTo>
                    <a:cubicBezTo>
                      <a:pt x="528" y="199"/>
                      <a:pt x="528" y="199"/>
                      <a:pt x="528" y="199"/>
                    </a:cubicBezTo>
                    <a:cubicBezTo>
                      <a:pt x="528" y="199"/>
                      <a:pt x="528" y="199"/>
                      <a:pt x="528" y="199"/>
                    </a:cubicBezTo>
                    <a:cubicBezTo>
                      <a:pt x="520" y="197"/>
                      <a:pt x="512" y="196"/>
                      <a:pt x="505" y="195"/>
                    </a:cubicBezTo>
                    <a:cubicBezTo>
                      <a:pt x="558" y="231"/>
                      <a:pt x="602" y="235"/>
                      <a:pt x="621" y="235"/>
                    </a:cubicBezTo>
                    <a:cubicBezTo>
                      <a:pt x="624" y="235"/>
                      <a:pt x="626" y="235"/>
                      <a:pt x="628" y="235"/>
                    </a:cubicBezTo>
                    <a:cubicBezTo>
                      <a:pt x="625" y="234"/>
                      <a:pt x="625" y="234"/>
                      <a:pt x="625" y="234"/>
                    </a:cubicBezTo>
                    <a:cubicBezTo>
                      <a:pt x="623" y="232"/>
                      <a:pt x="622" y="230"/>
                      <a:pt x="622" y="227"/>
                    </a:cubicBezTo>
                    <a:cubicBezTo>
                      <a:pt x="622" y="226"/>
                      <a:pt x="622" y="224"/>
                      <a:pt x="623" y="223"/>
                    </a:cubicBezTo>
                    <a:cubicBezTo>
                      <a:pt x="625" y="221"/>
                      <a:pt x="627" y="219"/>
                      <a:pt x="630" y="219"/>
                    </a:cubicBezTo>
                    <a:cubicBezTo>
                      <a:pt x="631" y="219"/>
                      <a:pt x="633" y="220"/>
                      <a:pt x="634" y="221"/>
                    </a:cubicBezTo>
                    <a:cubicBezTo>
                      <a:pt x="641" y="225"/>
                      <a:pt x="641" y="225"/>
                      <a:pt x="641" y="225"/>
                    </a:cubicBezTo>
                    <a:cubicBezTo>
                      <a:pt x="647" y="217"/>
                      <a:pt x="654" y="207"/>
                      <a:pt x="657" y="204"/>
                    </a:cubicBezTo>
                    <a:cubicBezTo>
                      <a:pt x="660" y="201"/>
                      <a:pt x="660" y="196"/>
                      <a:pt x="657" y="193"/>
                    </a:cubicBezTo>
                    <a:cubicBezTo>
                      <a:pt x="655" y="192"/>
                      <a:pt x="653" y="191"/>
                      <a:pt x="651" y="191"/>
                    </a:cubicBezTo>
                    <a:cubicBezTo>
                      <a:pt x="649" y="191"/>
                      <a:pt x="647" y="192"/>
                      <a:pt x="646" y="193"/>
                    </a:cubicBezTo>
                    <a:cubicBezTo>
                      <a:pt x="641" y="198"/>
                      <a:pt x="630" y="213"/>
                      <a:pt x="625" y="220"/>
                    </a:cubicBezTo>
                    <a:cubicBezTo>
                      <a:pt x="624" y="220"/>
                      <a:pt x="623" y="220"/>
                      <a:pt x="621" y="220"/>
                    </a:cubicBezTo>
                    <a:cubicBezTo>
                      <a:pt x="603" y="220"/>
                      <a:pt x="553" y="215"/>
                      <a:pt x="495" y="168"/>
                    </a:cubicBezTo>
                    <a:cubicBezTo>
                      <a:pt x="492" y="166"/>
                      <a:pt x="492" y="166"/>
                      <a:pt x="492" y="166"/>
                    </a:cubicBezTo>
                    <a:cubicBezTo>
                      <a:pt x="488" y="167"/>
                      <a:pt x="488" y="167"/>
                      <a:pt x="488" y="167"/>
                    </a:cubicBezTo>
                    <a:cubicBezTo>
                      <a:pt x="488" y="167"/>
                      <a:pt x="467" y="171"/>
                      <a:pt x="432" y="171"/>
                    </a:cubicBezTo>
                    <a:cubicBezTo>
                      <a:pt x="377" y="171"/>
                      <a:pt x="286" y="161"/>
                      <a:pt x="177" y="108"/>
                    </a:cubicBezTo>
                    <a:cubicBezTo>
                      <a:pt x="115" y="79"/>
                      <a:pt x="75" y="52"/>
                      <a:pt x="48" y="30"/>
                    </a:cubicBezTo>
                    <a:moveTo>
                      <a:pt x="12" y="17"/>
                    </a:moveTo>
                    <a:cubicBezTo>
                      <a:pt x="15" y="20"/>
                      <a:pt x="18" y="24"/>
                      <a:pt x="22" y="28"/>
                    </a:cubicBezTo>
                    <a:cubicBezTo>
                      <a:pt x="22" y="25"/>
                      <a:pt x="22" y="22"/>
                      <a:pt x="22" y="19"/>
                    </a:cubicBezTo>
                    <a:cubicBezTo>
                      <a:pt x="21" y="20"/>
                      <a:pt x="20" y="20"/>
                      <a:pt x="18" y="20"/>
                    </a:cubicBezTo>
                    <a:cubicBezTo>
                      <a:pt x="17" y="20"/>
                      <a:pt x="15" y="19"/>
                      <a:pt x="13" y="18"/>
                    </a:cubicBezTo>
                    <a:cubicBezTo>
                      <a:pt x="13" y="18"/>
                      <a:pt x="12" y="17"/>
                      <a:pt x="12" y="17"/>
                    </a:cubicBezTo>
                    <a:moveTo>
                      <a:pt x="0" y="1"/>
                    </a:moveTo>
                    <a:cubicBezTo>
                      <a:pt x="0" y="3"/>
                      <a:pt x="1" y="4"/>
                      <a:pt x="2" y="5"/>
                    </a:cubicBezTo>
                    <a:cubicBezTo>
                      <a:pt x="3" y="6"/>
                      <a:pt x="4" y="7"/>
                      <a:pt x="5" y="9"/>
                    </a:cubicBezTo>
                    <a:cubicBezTo>
                      <a:pt x="3" y="7"/>
                      <a:pt x="2" y="4"/>
                      <a:pt x="0" y="1"/>
                    </a:cubicBezTo>
                    <a:moveTo>
                      <a:pt x="18" y="0"/>
                    </a:moveTo>
                    <a:cubicBezTo>
                      <a:pt x="19" y="2"/>
                      <a:pt x="20" y="3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3"/>
                      <a:pt x="19" y="1"/>
                      <a:pt x="1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4" name="Freeform 167">
                <a:extLst>
                  <a:ext uri="{FF2B5EF4-FFF2-40B4-BE49-F238E27FC236}">
                    <a16:creationId xmlns:a16="http://schemas.microsoft.com/office/drawing/2014/main" id="{736D4CEC-14F9-66E2-EDF3-3D164DE9F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3" y="5093"/>
                <a:ext cx="283" cy="552"/>
              </a:xfrm>
              <a:custGeom>
                <a:avLst/>
                <a:gdLst>
                  <a:gd name="T0" fmla="*/ 139 w 163"/>
                  <a:gd name="T1" fmla="*/ 0 h 317"/>
                  <a:gd name="T2" fmla="*/ 139 w 163"/>
                  <a:gd name="T3" fmla="*/ 1 h 317"/>
                  <a:gd name="T4" fmla="*/ 105 w 163"/>
                  <a:gd name="T5" fmla="*/ 193 h 317"/>
                  <a:gd name="T6" fmla="*/ 104 w 163"/>
                  <a:gd name="T7" fmla="*/ 195 h 317"/>
                  <a:gd name="T8" fmla="*/ 104 w 163"/>
                  <a:gd name="T9" fmla="*/ 196 h 317"/>
                  <a:gd name="T10" fmla="*/ 41 w 163"/>
                  <a:gd name="T11" fmla="*/ 287 h 317"/>
                  <a:gd name="T12" fmla="*/ 7 w 163"/>
                  <a:gd name="T13" fmla="*/ 302 h 317"/>
                  <a:gd name="T14" fmla="*/ 1 w 163"/>
                  <a:gd name="T15" fmla="*/ 311 h 317"/>
                  <a:gd name="T16" fmla="*/ 9 w 163"/>
                  <a:gd name="T17" fmla="*/ 317 h 317"/>
                  <a:gd name="T18" fmla="*/ 10 w 163"/>
                  <a:gd name="T19" fmla="*/ 317 h 317"/>
                  <a:gd name="T20" fmla="*/ 76 w 163"/>
                  <a:gd name="T21" fmla="*/ 279 h 317"/>
                  <a:gd name="T22" fmla="*/ 119 w 163"/>
                  <a:gd name="T23" fmla="*/ 201 h 317"/>
                  <a:gd name="T24" fmla="*/ 156 w 163"/>
                  <a:gd name="T25" fmla="*/ 9 h 317"/>
                  <a:gd name="T26" fmla="*/ 156 w 163"/>
                  <a:gd name="T27" fmla="*/ 7 h 317"/>
                  <a:gd name="T28" fmla="*/ 139 w 163"/>
                  <a:gd name="T2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3" h="317">
                    <a:moveTo>
                      <a:pt x="139" y="0"/>
                    </a:moveTo>
                    <a:cubicBezTo>
                      <a:pt x="139" y="0"/>
                      <a:pt x="139" y="1"/>
                      <a:pt x="139" y="1"/>
                    </a:cubicBezTo>
                    <a:cubicBezTo>
                      <a:pt x="147" y="45"/>
                      <a:pt x="145" y="137"/>
                      <a:pt x="105" y="193"/>
                    </a:cubicBezTo>
                    <a:cubicBezTo>
                      <a:pt x="104" y="195"/>
                      <a:pt x="104" y="195"/>
                      <a:pt x="104" y="195"/>
                    </a:cubicBezTo>
                    <a:cubicBezTo>
                      <a:pt x="104" y="196"/>
                      <a:pt x="104" y="196"/>
                      <a:pt x="104" y="196"/>
                    </a:cubicBezTo>
                    <a:cubicBezTo>
                      <a:pt x="104" y="197"/>
                      <a:pt x="89" y="257"/>
                      <a:pt x="41" y="287"/>
                    </a:cubicBezTo>
                    <a:cubicBezTo>
                      <a:pt x="31" y="294"/>
                      <a:pt x="20" y="299"/>
                      <a:pt x="7" y="302"/>
                    </a:cubicBezTo>
                    <a:cubicBezTo>
                      <a:pt x="3" y="303"/>
                      <a:pt x="0" y="307"/>
                      <a:pt x="1" y="311"/>
                    </a:cubicBezTo>
                    <a:cubicBezTo>
                      <a:pt x="2" y="315"/>
                      <a:pt x="5" y="317"/>
                      <a:pt x="9" y="317"/>
                    </a:cubicBezTo>
                    <a:cubicBezTo>
                      <a:pt x="9" y="317"/>
                      <a:pt x="10" y="317"/>
                      <a:pt x="10" y="317"/>
                    </a:cubicBezTo>
                    <a:cubicBezTo>
                      <a:pt x="39" y="310"/>
                      <a:pt x="60" y="295"/>
                      <a:pt x="76" y="279"/>
                    </a:cubicBezTo>
                    <a:cubicBezTo>
                      <a:pt x="105" y="248"/>
                      <a:pt x="116" y="210"/>
                      <a:pt x="119" y="201"/>
                    </a:cubicBezTo>
                    <a:cubicBezTo>
                      <a:pt x="158" y="145"/>
                      <a:pt x="163" y="59"/>
                      <a:pt x="156" y="9"/>
                    </a:cubicBezTo>
                    <a:cubicBezTo>
                      <a:pt x="156" y="8"/>
                      <a:pt x="156" y="8"/>
                      <a:pt x="156" y="7"/>
                    </a:cubicBezTo>
                    <a:cubicBezTo>
                      <a:pt x="150" y="5"/>
                      <a:pt x="145" y="3"/>
                      <a:pt x="13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5" name="Freeform 168">
                <a:extLst>
                  <a:ext uri="{FF2B5EF4-FFF2-40B4-BE49-F238E27FC236}">
                    <a16:creationId xmlns:a16="http://schemas.microsoft.com/office/drawing/2014/main" id="{0C8EC92E-BA41-D819-6D62-BE4CDEBEAE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169" y="4470"/>
                <a:ext cx="83" cy="134"/>
              </a:xfrm>
              <a:custGeom>
                <a:avLst/>
                <a:gdLst>
                  <a:gd name="T0" fmla="*/ 44 w 48"/>
                  <a:gd name="T1" fmla="*/ 70 h 77"/>
                  <a:gd name="T2" fmla="*/ 48 w 48"/>
                  <a:gd name="T3" fmla="*/ 77 h 77"/>
                  <a:gd name="T4" fmla="*/ 45 w 48"/>
                  <a:gd name="T5" fmla="*/ 73 h 77"/>
                  <a:gd name="T6" fmla="*/ 44 w 48"/>
                  <a:gd name="T7" fmla="*/ 70 h 77"/>
                  <a:gd name="T8" fmla="*/ 9 w 48"/>
                  <a:gd name="T9" fmla="*/ 0 h 77"/>
                  <a:gd name="T10" fmla="*/ 1 w 48"/>
                  <a:gd name="T11" fmla="*/ 6 h 77"/>
                  <a:gd name="T12" fmla="*/ 6 w 48"/>
                  <a:gd name="T13" fmla="*/ 15 h 77"/>
                  <a:gd name="T14" fmla="*/ 32 w 48"/>
                  <a:gd name="T15" fmla="*/ 35 h 77"/>
                  <a:gd name="T16" fmla="*/ 47 w 48"/>
                  <a:gd name="T17" fmla="*/ 30 h 77"/>
                  <a:gd name="T18" fmla="*/ 11 w 48"/>
                  <a:gd name="T19" fmla="*/ 1 h 77"/>
                  <a:gd name="T20" fmla="*/ 9 w 48"/>
                  <a:gd name="T21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77">
                    <a:moveTo>
                      <a:pt x="44" y="70"/>
                    </a:moveTo>
                    <a:cubicBezTo>
                      <a:pt x="44" y="73"/>
                      <a:pt x="46" y="76"/>
                      <a:pt x="48" y="77"/>
                    </a:cubicBezTo>
                    <a:cubicBezTo>
                      <a:pt x="47" y="75"/>
                      <a:pt x="46" y="74"/>
                      <a:pt x="45" y="73"/>
                    </a:cubicBezTo>
                    <a:cubicBezTo>
                      <a:pt x="45" y="72"/>
                      <a:pt x="44" y="71"/>
                      <a:pt x="44" y="70"/>
                    </a:cubicBezTo>
                    <a:moveTo>
                      <a:pt x="9" y="0"/>
                    </a:moveTo>
                    <a:cubicBezTo>
                      <a:pt x="6" y="0"/>
                      <a:pt x="2" y="2"/>
                      <a:pt x="1" y="6"/>
                    </a:cubicBezTo>
                    <a:cubicBezTo>
                      <a:pt x="0" y="10"/>
                      <a:pt x="2" y="14"/>
                      <a:pt x="6" y="15"/>
                    </a:cubicBezTo>
                    <a:cubicBezTo>
                      <a:pt x="15" y="19"/>
                      <a:pt x="25" y="25"/>
                      <a:pt x="32" y="35"/>
                    </a:cubicBezTo>
                    <a:cubicBezTo>
                      <a:pt x="38" y="33"/>
                      <a:pt x="43" y="32"/>
                      <a:pt x="47" y="30"/>
                    </a:cubicBezTo>
                    <a:cubicBezTo>
                      <a:pt x="38" y="16"/>
                      <a:pt x="24" y="5"/>
                      <a:pt x="11" y="1"/>
                    </a:cubicBezTo>
                    <a:cubicBezTo>
                      <a:pt x="10" y="0"/>
                      <a:pt x="10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6" name="Freeform 169">
                <a:extLst>
                  <a:ext uri="{FF2B5EF4-FFF2-40B4-BE49-F238E27FC236}">
                    <a16:creationId xmlns:a16="http://schemas.microsoft.com/office/drawing/2014/main" id="{FF0CCDAE-9573-966D-FAC2-48FAA57C8A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50" y="3974"/>
                <a:ext cx="155" cy="236"/>
              </a:xfrm>
              <a:custGeom>
                <a:avLst/>
                <a:gdLst>
                  <a:gd name="T0" fmla="*/ 81 w 89"/>
                  <a:gd name="T1" fmla="*/ 0 h 136"/>
                  <a:gd name="T2" fmla="*/ 73 w 89"/>
                  <a:gd name="T3" fmla="*/ 7 h 136"/>
                  <a:gd name="T4" fmla="*/ 68 w 89"/>
                  <a:gd name="T5" fmla="*/ 39 h 136"/>
                  <a:gd name="T6" fmla="*/ 5 w 89"/>
                  <a:gd name="T7" fmla="*/ 121 h 136"/>
                  <a:gd name="T8" fmla="*/ 2 w 89"/>
                  <a:gd name="T9" fmla="*/ 132 h 136"/>
                  <a:gd name="T10" fmla="*/ 9 w 89"/>
                  <a:gd name="T11" fmla="*/ 136 h 136"/>
                  <a:gd name="T12" fmla="*/ 13 w 89"/>
                  <a:gd name="T13" fmla="*/ 135 h 136"/>
                  <a:gd name="T14" fmla="*/ 76 w 89"/>
                  <a:gd name="T15" fmla="*/ 63 h 136"/>
                  <a:gd name="T16" fmla="*/ 89 w 89"/>
                  <a:gd name="T17" fmla="*/ 8 h 136"/>
                  <a:gd name="T18" fmla="*/ 82 w 89"/>
                  <a:gd name="T19" fmla="*/ 0 h 136"/>
                  <a:gd name="T20" fmla="*/ 81 w 89"/>
                  <a:gd name="T2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136">
                    <a:moveTo>
                      <a:pt x="81" y="0"/>
                    </a:moveTo>
                    <a:cubicBezTo>
                      <a:pt x="77" y="0"/>
                      <a:pt x="74" y="3"/>
                      <a:pt x="73" y="7"/>
                    </a:cubicBezTo>
                    <a:cubicBezTo>
                      <a:pt x="73" y="15"/>
                      <a:pt x="71" y="26"/>
                      <a:pt x="68" y="39"/>
                    </a:cubicBezTo>
                    <a:cubicBezTo>
                      <a:pt x="60" y="66"/>
                      <a:pt x="43" y="99"/>
                      <a:pt x="5" y="121"/>
                    </a:cubicBezTo>
                    <a:cubicBezTo>
                      <a:pt x="1" y="123"/>
                      <a:pt x="0" y="128"/>
                      <a:pt x="2" y="132"/>
                    </a:cubicBezTo>
                    <a:cubicBezTo>
                      <a:pt x="4" y="134"/>
                      <a:pt x="6" y="136"/>
                      <a:pt x="9" y="136"/>
                    </a:cubicBezTo>
                    <a:cubicBezTo>
                      <a:pt x="10" y="136"/>
                      <a:pt x="12" y="136"/>
                      <a:pt x="13" y="135"/>
                    </a:cubicBezTo>
                    <a:cubicBezTo>
                      <a:pt x="47" y="115"/>
                      <a:pt x="65" y="88"/>
                      <a:pt x="76" y="63"/>
                    </a:cubicBezTo>
                    <a:cubicBezTo>
                      <a:pt x="85" y="41"/>
                      <a:pt x="88" y="20"/>
                      <a:pt x="89" y="8"/>
                    </a:cubicBezTo>
                    <a:cubicBezTo>
                      <a:pt x="89" y="4"/>
                      <a:pt x="86" y="0"/>
                      <a:pt x="82" y="0"/>
                    </a:cubicBezTo>
                    <a:cubicBezTo>
                      <a:pt x="81" y="0"/>
                      <a:pt x="81" y="0"/>
                      <a:pt x="81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7" name="Freeform 170">
                <a:extLst>
                  <a:ext uri="{FF2B5EF4-FFF2-40B4-BE49-F238E27FC236}">
                    <a16:creationId xmlns:a16="http://schemas.microsoft.com/office/drawing/2014/main" id="{043A311F-A5E2-967A-657E-5380FC28D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3" y="3121"/>
                <a:ext cx="363" cy="106"/>
              </a:xfrm>
              <a:custGeom>
                <a:avLst/>
                <a:gdLst>
                  <a:gd name="T0" fmla="*/ 84 w 209"/>
                  <a:gd name="T1" fmla="*/ 0 h 61"/>
                  <a:gd name="T2" fmla="*/ 70 w 209"/>
                  <a:gd name="T3" fmla="*/ 0 h 61"/>
                  <a:gd name="T4" fmla="*/ 6 w 209"/>
                  <a:gd name="T5" fmla="*/ 29 h 61"/>
                  <a:gd name="T6" fmla="*/ 0 w 209"/>
                  <a:gd name="T7" fmla="*/ 46 h 61"/>
                  <a:gd name="T8" fmla="*/ 8 w 209"/>
                  <a:gd name="T9" fmla="*/ 54 h 61"/>
                  <a:gd name="T10" fmla="*/ 8 w 209"/>
                  <a:gd name="T11" fmla="*/ 54 h 61"/>
                  <a:gd name="T12" fmla="*/ 16 w 209"/>
                  <a:gd name="T13" fmla="*/ 46 h 61"/>
                  <a:gd name="T14" fmla="*/ 17 w 209"/>
                  <a:gd name="T15" fmla="*/ 40 h 61"/>
                  <a:gd name="T16" fmla="*/ 71 w 209"/>
                  <a:gd name="T17" fmla="*/ 16 h 61"/>
                  <a:gd name="T18" fmla="*/ 85 w 209"/>
                  <a:gd name="T19" fmla="*/ 15 h 61"/>
                  <a:gd name="T20" fmla="*/ 151 w 209"/>
                  <a:gd name="T21" fmla="*/ 28 h 61"/>
                  <a:gd name="T22" fmla="*/ 195 w 209"/>
                  <a:gd name="T23" fmla="*/ 58 h 61"/>
                  <a:gd name="T24" fmla="*/ 201 w 209"/>
                  <a:gd name="T25" fmla="*/ 61 h 61"/>
                  <a:gd name="T26" fmla="*/ 206 w 209"/>
                  <a:gd name="T27" fmla="*/ 59 h 61"/>
                  <a:gd name="T28" fmla="*/ 208 w 209"/>
                  <a:gd name="T29" fmla="*/ 51 h 61"/>
                  <a:gd name="T30" fmla="*/ 193 w 209"/>
                  <a:gd name="T31" fmla="*/ 34 h 61"/>
                  <a:gd name="T32" fmla="*/ 141 w 209"/>
                  <a:gd name="T33" fmla="*/ 8 h 61"/>
                  <a:gd name="T34" fmla="*/ 84 w 209"/>
                  <a:gd name="T35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9" h="61">
                    <a:moveTo>
                      <a:pt x="84" y="0"/>
                    </a:moveTo>
                    <a:cubicBezTo>
                      <a:pt x="79" y="0"/>
                      <a:pt x="74" y="0"/>
                      <a:pt x="70" y="0"/>
                    </a:cubicBezTo>
                    <a:cubicBezTo>
                      <a:pt x="34" y="3"/>
                      <a:pt x="14" y="15"/>
                      <a:pt x="6" y="29"/>
                    </a:cubicBezTo>
                    <a:cubicBezTo>
                      <a:pt x="2" y="34"/>
                      <a:pt x="0" y="40"/>
                      <a:pt x="0" y="46"/>
                    </a:cubicBezTo>
                    <a:cubicBezTo>
                      <a:pt x="0" y="50"/>
                      <a:pt x="4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2" y="54"/>
                      <a:pt x="16" y="50"/>
                      <a:pt x="16" y="46"/>
                    </a:cubicBezTo>
                    <a:cubicBezTo>
                      <a:pt x="16" y="44"/>
                      <a:pt x="16" y="42"/>
                      <a:pt x="17" y="40"/>
                    </a:cubicBezTo>
                    <a:cubicBezTo>
                      <a:pt x="21" y="29"/>
                      <a:pt x="37" y="19"/>
                      <a:pt x="71" y="16"/>
                    </a:cubicBezTo>
                    <a:cubicBezTo>
                      <a:pt x="76" y="16"/>
                      <a:pt x="81" y="15"/>
                      <a:pt x="85" y="15"/>
                    </a:cubicBezTo>
                    <a:cubicBezTo>
                      <a:pt x="110" y="15"/>
                      <a:pt x="132" y="21"/>
                      <a:pt x="151" y="28"/>
                    </a:cubicBezTo>
                    <a:cubicBezTo>
                      <a:pt x="170" y="36"/>
                      <a:pt x="186" y="48"/>
                      <a:pt x="195" y="58"/>
                    </a:cubicBezTo>
                    <a:cubicBezTo>
                      <a:pt x="197" y="60"/>
                      <a:pt x="199" y="61"/>
                      <a:pt x="201" y="61"/>
                    </a:cubicBezTo>
                    <a:cubicBezTo>
                      <a:pt x="203" y="61"/>
                      <a:pt x="205" y="60"/>
                      <a:pt x="206" y="59"/>
                    </a:cubicBezTo>
                    <a:cubicBezTo>
                      <a:pt x="209" y="57"/>
                      <a:pt x="209" y="54"/>
                      <a:pt x="208" y="51"/>
                    </a:cubicBezTo>
                    <a:cubicBezTo>
                      <a:pt x="203" y="45"/>
                      <a:pt x="198" y="40"/>
                      <a:pt x="193" y="34"/>
                    </a:cubicBezTo>
                    <a:cubicBezTo>
                      <a:pt x="177" y="22"/>
                      <a:pt x="159" y="14"/>
                      <a:pt x="141" y="8"/>
                    </a:cubicBezTo>
                    <a:cubicBezTo>
                      <a:pt x="121" y="2"/>
                      <a:pt x="101" y="0"/>
                      <a:pt x="84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8" name="Freeform 171">
                <a:extLst>
                  <a:ext uri="{FF2B5EF4-FFF2-40B4-BE49-F238E27FC236}">
                    <a16:creationId xmlns:a16="http://schemas.microsoft.com/office/drawing/2014/main" id="{BA55667B-D271-ECDA-016C-D9E590F39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5" y="2961"/>
                <a:ext cx="38" cy="120"/>
              </a:xfrm>
              <a:custGeom>
                <a:avLst/>
                <a:gdLst>
                  <a:gd name="T0" fmla="*/ 10 w 22"/>
                  <a:gd name="T1" fmla="*/ 0 h 69"/>
                  <a:gd name="T2" fmla="*/ 2 w 22"/>
                  <a:gd name="T3" fmla="*/ 6 h 69"/>
                  <a:gd name="T4" fmla="*/ 1 w 22"/>
                  <a:gd name="T5" fmla="*/ 34 h 69"/>
                  <a:gd name="T6" fmla="*/ 4 w 22"/>
                  <a:gd name="T7" fmla="*/ 51 h 69"/>
                  <a:gd name="T8" fmla="*/ 13 w 22"/>
                  <a:gd name="T9" fmla="*/ 69 h 69"/>
                  <a:gd name="T10" fmla="*/ 14 w 22"/>
                  <a:gd name="T11" fmla="*/ 69 h 69"/>
                  <a:gd name="T12" fmla="*/ 16 w 22"/>
                  <a:gd name="T13" fmla="*/ 69 h 69"/>
                  <a:gd name="T14" fmla="*/ 22 w 22"/>
                  <a:gd name="T15" fmla="*/ 59 h 69"/>
                  <a:gd name="T16" fmla="*/ 21 w 22"/>
                  <a:gd name="T17" fmla="*/ 59 h 69"/>
                  <a:gd name="T18" fmla="*/ 17 w 22"/>
                  <a:gd name="T19" fmla="*/ 9 h 69"/>
                  <a:gd name="T20" fmla="*/ 11 w 22"/>
                  <a:gd name="T21" fmla="*/ 0 h 69"/>
                  <a:gd name="T22" fmla="*/ 10 w 22"/>
                  <a:gd name="T2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2" h="69">
                    <a:moveTo>
                      <a:pt x="10" y="0"/>
                    </a:moveTo>
                    <a:cubicBezTo>
                      <a:pt x="6" y="0"/>
                      <a:pt x="3" y="2"/>
                      <a:pt x="2" y="6"/>
                    </a:cubicBezTo>
                    <a:cubicBezTo>
                      <a:pt x="0" y="14"/>
                      <a:pt x="0" y="24"/>
                      <a:pt x="1" y="34"/>
                    </a:cubicBezTo>
                    <a:cubicBezTo>
                      <a:pt x="2" y="40"/>
                      <a:pt x="3" y="46"/>
                      <a:pt x="4" y="51"/>
                    </a:cubicBezTo>
                    <a:cubicBezTo>
                      <a:pt x="7" y="57"/>
                      <a:pt x="10" y="62"/>
                      <a:pt x="13" y="69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5" y="69"/>
                      <a:pt x="15" y="69"/>
                      <a:pt x="16" y="69"/>
                    </a:cubicBezTo>
                    <a:cubicBezTo>
                      <a:pt x="20" y="67"/>
                      <a:pt x="22" y="63"/>
                      <a:pt x="22" y="59"/>
                    </a:cubicBezTo>
                    <a:cubicBezTo>
                      <a:pt x="21" y="59"/>
                      <a:pt x="21" y="59"/>
                      <a:pt x="21" y="59"/>
                    </a:cubicBezTo>
                    <a:cubicBezTo>
                      <a:pt x="17" y="43"/>
                      <a:pt x="14" y="22"/>
                      <a:pt x="17" y="9"/>
                    </a:cubicBezTo>
                    <a:cubicBezTo>
                      <a:pt x="18" y="5"/>
                      <a:pt x="16" y="1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79" name="Freeform 172">
                <a:extLst>
                  <a:ext uri="{FF2B5EF4-FFF2-40B4-BE49-F238E27FC236}">
                    <a16:creationId xmlns:a16="http://schemas.microsoft.com/office/drawing/2014/main" id="{CB2A715D-33F2-DCC9-84DC-9D04FEDE9A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29" y="3789"/>
                <a:ext cx="113" cy="64"/>
              </a:xfrm>
              <a:custGeom>
                <a:avLst/>
                <a:gdLst>
                  <a:gd name="T0" fmla="*/ 7 w 65"/>
                  <a:gd name="T1" fmla="*/ 0 h 37"/>
                  <a:gd name="T2" fmla="*/ 4 w 65"/>
                  <a:gd name="T3" fmla="*/ 1 h 37"/>
                  <a:gd name="T4" fmla="*/ 0 w 65"/>
                  <a:gd name="T5" fmla="*/ 5 h 37"/>
                  <a:gd name="T6" fmla="*/ 10 w 65"/>
                  <a:gd name="T7" fmla="*/ 18 h 37"/>
                  <a:gd name="T8" fmla="*/ 43 w 65"/>
                  <a:gd name="T9" fmla="*/ 37 h 37"/>
                  <a:gd name="T10" fmla="*/ 65 w 65"/>
                  <a:gd name="T11" fmla="*/ 28 h 37"/>
                  <a:gd name="T12" fmla="*/ 54 w 65"/>
                  <a:gd name="T13" fmla="*/ 29 h 37"/>
                  <a:gd name="T14" fmla="*/ 14 w 65"/>
                  <a:gd name="T15" fmla="*/ 5 h 37"/>
                  <a:gd name="T16" fmla="*/ 13 w 65"/>
                  <a:gd name="T17" fmla="*/ 3 h 37"/>
                  <a:gd name="T18" fmla="*/ 7 w 65"/>
                  <a:gd name="T1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37">
                    <a:moveTo>
                      <a:pt x="7" y="0"/>
                    </a:moveTo>
                    <a:cubicBezTo>
                      <a:pt x="6" y="0"/>
                      <a:pt x="5" y="0"/>
                      <a:pt x="4" y="1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3" y="10"/>
                      <a:pt x="7" y="14"/>
                      <a:pt x="10" y="18"/>
                    </a:cubicBezTo>
                    <a:cubicBezTo>
                      <a:pt x="20" y="31"/>
                      <a:pt x="32" y="37"/>
                      <a:pt x="43" y="37"/>
                    </a:cubicBezTo>
                    <a:cubicBezTo>
                      <a:pt x="51" y="37"/>
                      <a:pt x="59" y="34"/>
                      <a:pt x="65" y="28"/>
                    </a:cubicBezTo>
                    <a:cubicBezTo>
                      <a:pt x="62" y="29"/>
                      <a:pt x="58" y="29"/>
                      <a:pt x="54" y="29"/>
                    </a:cubicBezTo>
                    <a:cubicBezTo>
                      <a:pt x="37" y="29"/>
                      <a:pt x="22" y="20"/>
                      <a:pt x="14" y="5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2" y="1"/>
                      <a:pt x="9" y="0"/>
                      <a:pt x="7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0" name="Freeform 173">
                <a:extLst>
                  <a:ext uri="{FF2B5EF4-FFF2-40B4-BE49-F238E27FC236}">
                    <a16:creationId xmlns:a16="http://schemas.microsoft.com/office/drawing/2014/main" id="{64E46392-4E2C-59AD-9385-7A43D2D0E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2" y="3561"/>
                <a:ext cx="19" cy="31"/>
              </a:xfrm>
              <a:custGeom>
                <a:avLst/>
                <a:gdLst>
                  <a:gd name="T0" fmla="*/ 0 w 11"/>
                  <a:gd name="T1" fmla="*/ 0 h 18"/>
                  <a:gd name="T2" fmla="*/ 0 w 11"/>
                  <a:gd name="T3" fmla="*/ 18 h 18"/>
                  <a:gd name="T4" fmla="*/ 1 w 11"/>
                  <a:gd name="T5" fmla="*/ 18 h 18"/>
                  <a:gd name="T6" fmla="*/ 11 w 11"/>
                  <a:gd name="T7" fmla="*/ 17 h 18"/>
                  <a:gd name="T8" fmla="*/ 0 w 11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6" y="12"/>
                      <a:pt x="3" y="6"/>
                      <a:pt x="0" y="0"/>
                    </a:cubicBezTo>
                  </a:path>
                </a:pathLst>
              </a:custGeom>
              <a:solidFill>
                <a:srgbClr val="FBD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1" name="Freeform 174">
                <a:extLst>
                  <a:ext uri="{FF2B5EF4-FFF2-40B4-BE49-F238E27FC236}">
                    <a16:creationId xmlns:a16="http://schemas.microsoft.com/office/drawing/2014/main" id="{BE9651DD-955F-CB95-7744-E17A46F9F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2" y="3592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2" name="Freeform 175">
                <a:extLst>
                  <a:ext uri="{FF2B5EF4-FFF2-40B4-BE49-F238E27FC236}">
                    <a16:creationId xmlns:a16="http://schemas.microsoft.com/office/drawing/2014/main" id="{E8E94DDC-87EA-DDD2-7D07-FB810411D8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642" y="4952"/>
                <a:ext cx="264" cy="66"/>
              </a:xfrm>
              <a:custGeom>
                <a:avLst/>
                <a:gdLst>
                  <a:gd name="T0" fmla="*/ 105 w 152"/>
                  <a:gd name="T1" fmla="*/ 19 h 38"/>
                  <a:gd name="T2" fmla="*/ 121 w 152"/>
                  <a:gd name="T3" fmla="*/ 32 h 38"/>
                  <a:gd name="T4" fmla="*/ 132 w 152"/>
                  <a:gd name="T5" fmla="*/ 36 h 38"/>
                  <a:gd name="T6" fmla="*/ 152 w 152"/>
                  <a:gd name="T7" fmla="*/ 38 h 38"/>
                  <a:gd name="T8" fmla="*/ 139 w 152"/>
                  <a:gd name="T9" fmla="*/ 21 h 38"/>
                  <a:gd name="T10" fmla="*/ 105 w 152"/>
                  <a:gd name="T11" fmla="*/ 19 h 38"/>
                  <a:gd name="T12" fmla="*/ 0 w 152"/>
                  <a:gd name="T13" fmla="*/ 0 h 38"/>
                  <a:gd name="T14" fmla="*/ 30 w 152"/>
                  <a:gd name="T15" fmla="*/ 9 h 38"/>
                  <a:gd name="T16" fmla="*/ 81 w 152"/>
                  <a:gd name="T17" fmla="*/ 16 h 38"/>
                  <a:gd name="T18" fmla="*/ 87 w 152"/>
                  <a:gd name="T19" fmla="*/ 17 h 38"/>
                  <a:gd name="T20" fmla="*/ 0 w 152"/>
                  <a:gd name="T2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2" h="38">
                    <a:moveTo>
                      <a:pt x="105" y="19"/>
                    </a:moveTo>
                    <a:cubicBezTo>
                      <a:pt x="111" y="21"/>
                      <a:pt x="117" y="24"/>
                      <a:pt x="121" y="32"/>
                    </a:cubicBezTo>
                    <a:cubicBezTo>
                      <a:pt x="123" y="35"/>
                      <a:pt x="128" y="36"/>
                      <a:pt x="132" y="36"/>
                    </a:cubicBezTo>
                    <a:cubicBezTo>
                      <a:pt x="139" y="37"/>
                      <a:pt x="145" y="37"/>
                      <a:pt x="152" y="38"/>
                    </a:cubicBezTo>
                    <a:cubicBezTo>
                      <a:pt x="148" y="32"/>
                      <a:pt x="143" y="26"/>
                      <a:pt x="139" y="21"/>
                    </a:cubicBezTo>
                    <a:cubicBezTo>
                      <a:pt x="127" y="21"/>
                      <a:pt x="116" y="20"/>
                      <a:pt x="105" y="19"/>
                    </a:cubicBezTo>
                    <a:moveTo>
                      <a:pt x="0" y="0"/>
                    </a:moveTo>
                    <a:cubicBezTo>
                      <a:pt x="10" y="4"/>
                      <a:pt x="20" y="7"/>
                      <a:pt x="30" y="9"/>
                    </a:cubicBezTo>
                    <a:cubicBezTo>
                      <a:pt x="46" y="13"/>
                      <a:pt x="64" y="14"/>
                      <a:pt x="81" y="16"/>
                    </a:cubicBezTo>
                    <a:cubicBezTo>
                      <a:pt x="83" y="17"/>
                      <a:pt x="85" y="17"/>
                      <a:pt x="87" y="17"/>
                    </a:cubicBezTo>
                    <a:cubicBezTo>
                      <a:pt x="56" y="13"/>
                      <a:pt x="27" y="8"/>
                      <a:pt x="0" y="0"/>
                    </a:cubicBezTo>
                  </a:path>
                </a:pathLst>
              </a:custGeom>
              <a:solidFill>
                <a:srgbClr val="FBD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3" name="Freeform 176">
                <a:extLst>
                  <a:ext uri="{FF2B5EF4-FFF2-40B4-BE49-F238E27FC236}">
                    <a16:creationId xmlns:a16="http://schemas.microsoft.com/office/drawing/2014/main" id="{04C3DED6-3059-8777-91B6-AE8BEDE4D6B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76" y="5070"/>
                <a:ext cx="1311" cy="529"/>
              </a:xfrm>
              <a:custGeom>
                <a:avLst/>
                <a:gdLst>
                  <a:gd name="T0" fmla="*/ 708 w 754"/>
                  <a:gd name="T1" fmla="*/ 291 h 304"/>
                  <a:gd name="T2" fmla="*/ 704 w 754"/>
                  <a:gd name="T3" fmla="*/ 292 h 304"/>
                  <a:gd name="T4" fmla="*/ 707 w 754"/>
                  <a:gd name="T5" fmla="*/ 293 h 304"/>
                  <a:gd name="T6" fmla="*/ 708 w 754"/>
                  <a:gd name="T7" fmla="*/ 291 h 304"/>
                  <a:gd name="T8" fmla="*/ 741 w 754"/>
                  <a:gd name="T9" fmla="*/ 286 h 304"/>
                  <a:gd name="T10" fmla="*/ 732 w 754"/>
                  <a:gd name="T11" fmla="*/ 288 h 304"/>
                  <a:gd name="T12" fmla="*/ 732 w 754"/>
                  <a:gd name="T13" fmla="*/ 289 h 304"/>
                  <a:gd name="T14" fmla="*/ 728 w 754"/>
                  <a:gd name="T15" fmla="*/ 300 h 304"/>
                  <a:gd name="T16" fmla="*/ 747 w 754"/>
                  <a:gd name="T17" fmla="*/ 304 h 304"/>
                  <a:gd name="T18" fmla="*/ 754 w 754"/>
                  <a:gd name="T19" fmla="*/ 289 h 304"/>
                  <a:gd name="T20" fmla="*/ 743 w 754"/>
                  <a:gd name="T21" fmla="*/ 286 h 304"/>
                  <a:gd name="T22" fmla="*/ 741 w 754"/>
                  <a:gd name="T23" fmla="*/ 286 h 304"/>
                  <a:gd name="T24" fmla="*/ 0 w 754"/>
                  <a:gd name="T25" fmla="*/ 0 h 304"/>
                  <a:gd name="T26" fmla="*/ 8 w 754"/>
                  <a:gd name="T27" fmla="*/ 9 h 304"/>
                  <a:gd name="T28" fmla="*/ 188 w 754"/>
                  <a:gd name="T29" fmla="*/ 134 h 304"/>
                  <a:gd name="T30" fmla="*/ 146 w 754"/>
                  <a:gd name="T31" fmla="*/ 96 h 304"/>
                  <a:gd name="T32" fmla="*/ 0 w 754"/>
                  <a:gd name="T33" fmla="*/ 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54" h="304">
                    <a:moveTo>
                      <a:pt x="708" y="291"/>
                    </a:moveTo>
                    <a:cubicBezTo>
                      <a:pt x="707" y="292"/>
                      <a:pt x="705" y="292"/>
                      <a:pt x="704" y="292"/>
                    </a:cubicBezTo>
                    <a:cubicBezTo>
                      <a:pt x="705" y="292"/>
                      <a:pt x="706" y="293"/>
                      <a:pt x="707" y="293"/>
                    </a:cubicBezTo>
                    <a:cubicBezTo>
                      <a:pt x="708" y="293"/>
                      <a:pt x="708" y="292"/>
                      <a:pt x="708" y="291"/>
                    </a:cubicBezTo>
                    <a:moveTo>
                      <a:pt x="741" y="286"/>
                    </a:moveTo>
                    <a:cubicBezTo>
                      <a:pt x="738" y="287"/>
                      <a:pt x="735" y="287"/>
                      <a:pt x="732" y="288"/>
                    </a:cubicBezTo>
                    <a:cubicBezTo>
                      <a:pt x="732" y="288"/>
                      <a:pt x="732" y="289"/>
                      <a:pt x="732" y="289"/>
                    </a:cubicBezTo>
                    <a:cubicBezTo>
                      <a:pt x="732" y="291"/>
                      <a:pt x="730" y="294"/>
                      <a:pt x="728" y="300"/>
                    </a:cubicBezTo>
                    <a:cubicBezTo>
                      <a:pt x="734" y="301"/>
                      <a:pt x="740" y="303"/>
                      <a:pt x="747" y="304"/>
                    </a:cubicBezTo>
                    <a:cubicBezTo>
                      <a:pt x="750" y="297"/>
                      <a:pt x="752" y="292"/>
                      <a:pt x="754" y="289"/>
                    </a:cubicBezTo>
                    <a:cubicBezTo>
                      <a:pt x="750" y="287"/>
                      <a:pt x="746" y="286"/>
                      <a:pt x="743" y="286"/>
                    </a:cubicBezTo>
                    <a:cubicBezTo>
                      <a:pt x="742" y="286"/>
                      <a:pt x="742" y="286"/>
                      <a:pt x="741" y="286"/>
                    </a:cubicBezTo>
                    <a:moveTo>
                      <a:pt x="0" y="0"/>
                    </a:moveTo>
                    <a:cubicBezTo>
                      <a:pt x="3" y="3"/>
                      <a:pt x="5" y="6"/>
                      <a:pt x="8" y="9"/>
                    </a:cubicBezTo>
                    <a:cubicBezTo>
                      <a:pt x="63" y="58"/>
                      <a:pt x="120" y="103"/>
                      <a:pt x="188" y="134"/>
                    </a:cubicBezTo>
                    <a:cubicBezTo>
                      <a:pt x="174" y="120"/>
                      <a:pt x="160" y="107"/>
                      <a:pt x="146" y="96"/>
                    </a:cubicBezTo>
                    <a:cubicBezTo>
                      <a:pt x="81" y="44"/>
                      <a:pt x="27" y="14"/>
                      <a:pt x="0" y="0"/>
                    </a:cubicBezTo>
                  </a:path>
                </a:pathLst>
              </a:custGeom>
              <a:solidFill>
                <a:srgbClr val="F0A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4" name="Freeform 177">
                <a:extLst>
                  <a:ext uri="{FF2B5EF4-FFF2-40B4-BE49-F238E27FC236}">
                    <a16:creationId xmlns:a16="http://schemas.microsoft.com/office/drawing/2014/main" id="{FFCFF740-970D-E88D-D048-DF5245CD94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6" y="4969"/>
                <a:ext cx="48" cy="56"/>
              </a:xfrm>
              <a:custGeom>
                <a:avLst/>
                <a:gdLst>
                  <a:gd name="T0" fmla="*/ 14 w 28"/>
                  <a:gd name="T1" fmla="*/ 0 h 32"/>
                  <a:gd name="T2" fmla="*/ 4 w 28"/>
                  <a:gd name="T3" fmla="*/ 7 h 32"/>
                  <a:gd name="T4" fmla="*/ 0 w 28"/>
                  <a:gd name="T5" fmla="*/ 16 h 32"/>
                  <a:gd name="T6" fmla="*/ 3 w 28"/>
                  <a:gd name="T7" fmla="*/ 29 h 32"/>
                  <a:gd name="T8" fmla="*/ 8 w 28"/>
                  <a:gd name="T9" fmla="*/ 28 h 32"/>
                  <a:gd name="T10" fmla="*/ 12 w 28"/>
                  <a:gd name="T11" fmla="*/ 29 h 32"/>
                  <a:gd name="T12" fmla="*/ 19 w 28"/>
                  <a:gd name="T13" fmla="*/ 32 h 32"/>
                  <a:gd name="T14" fmla="*/ 20 w 28"/>
                  <a:gd name="T15" fmla="*/ 28 h 32"/>
                  <a:gd name="T16" fmla="*/ 25 w 28"/>
                  <a:gd name="T17" fmla="*/ 17 h 32"/>
                  <a:gd name="T18" fmla="*/ 19 w 28"/>
                  <a:gd name="T19" fmla="*/ 1 h 32"/>
                  <a:gd name="T20" fmla="*/ 14 w 28"/>
                  <a:gd name="T2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" h="32">
                    <a:moveTo>
                      <a:pt x="14" y="0"/>
                    </a:moveTo>
                    <a:cubicBezTo>
                      <a:pt x="10" y="0"/>
                      <a:pt x="6" y="3"/>
                      <a:pt x="4" y="7"/>
                    </a:cubicBezTo>
                    <a:cubicBezTo>
                      <a:pt x="2" y="10"/>
                      <a:pt x="1" y="13"/>
                      <a:pt x="0" y="16"/>
                    </a:cubicBezTo>
                    <a:cubicBezTo>
                      <a:pt x="3" y="21"/>
                      <a:pt x="4" y="25"/>
                      <a:pt x="3" y="29"/>
                    </a:cubicBezTo>
                    <a:cubicBezTo>
                      <a:pt x="4" y="29"/>
                      <a:pt x="6" y="28"/>
                      <a:pt x="8" y="28"/>
                    </a:cubicBezTo>
                    <a:cubicBezTo>
                      <a:pt x="9" y="28"/>
                      <a:pt x="11" y="28"/>
                      <a:pt x="12" y="29"/>
                    </a:cubicBezTo>
                    <a:cubicBezTo>
                      <a:pt x="12" y="29"/>
                      <a:pt x="15" y="30"/>
                      <a:pt x="19" y="32"/>
                    </a:cubicBezTo>
                    <a:cubicBezTo>
                      <a:pt x="19" y="31"/>
                      <a:pt x="20" y="30"/>
                      <a:pt x="20" y="28"/>
                    </a:cubicBezTo>
                    <a:cubicBezTo>
                      <a:pt x="22" y="25"/>
                      <a:pt x="23" y="21"/>
                      <a:pt x="25" y="17"/>
                    </a:cubicBezTo>
                    <a:cubicBezTo>
                      <a:pt x="28" y="11"/>
                      <a:pt x="25" y="4"/>
                      <a:pt x="19" y="1"/>
                    </a:cubicBezTo>
                    <a:cubicBezTo>
                      <a:pt x="18" y="1"/>
                      <a:pt x="16" y="0"/>
                      <a:pt x="14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5" name="Freeform 178">
                <a:extLst>
                  <a:ext uri="{FF2B5EF4-FFF2-40B4-BE49-F238E27FC236}">
                    <a16:creationId xmlns:a16="http://schemas.microsoft.com/office/drawing/2014/main" id="{FC552A85-CE43-C44B-E7EF-F82CD8FDA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08" y="5639"/>
                <a:ext cx="27" cy="23"/>
              </a:xfrm>
              <a:custGeom>
                <a:avLst/>
                <a:gdLst>
                  <a:gd name="T0" fmla="*/ 8 w 16"/>
                  <a:gd name="T1" fmla="*/ 0 h 13"/>
                  <a:gd name="T2" fmla="*/ 0 w 16"/>
                  <a:gd name="T3" fmla="*/ 7 h 13"/>
                  <a:gd name="T4" fmla="*/ 0 w 16"/>
                  <a:gd name="T5" fmla="*/ 7 h 13"/>
                  <a:gd name="T6" fmla="*/ 0 w 16"/>
                  <a:gd name="T7" fmla="*/ 11 h 13"/>
                  <a:gd name="T8" fmla="*/ 15 w 16"/>
                  <a:gd name="T9" fmla="*/ 13 h 13"/>
                  <a:gd name="T10" fmla="*/ 16 w 16"/>
                  <a:gd name="T11" fmla="*/ 9 h 13"/>
                  <a:gd name="T12" fmla="*/ 16 w 16"/>
                  <a:gd name="T13" fmla="*/ 8 h 13"/>
                  <a:gd name="T14" fmla="*/ 9 w 16"/>
                  <a:gd name="T15" fmla="*/ 0 h 13"/>
                  <a:gd name="T16" fmla="*/ 8 w 16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3">
                    <a:moveTo>
                      <a:pt x="8" y="0"/>
                    </a:moveTo>
                    <a:cubicBezTo>
                      <a:pt x="4" y="0"/>
                      <a:pt x="1" y="3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9"/>
                      <a:pt x="0" y="10"/>
                      <a:pt x="0" y="11"/>
                    </a:cubicBezTo>
                    <a:cubicBezTo>
                      <a:pt x="5" y="12"/>
                      <a:pt x="10" y="13"/>
                      <a:pt x="15" y="13"/>
                    </a:cubicBezTo>
                    <a:cubicBezTo>
                      <a:pt x="16" y="12"/>
                      <a:pt x="16" y="11"/>
                      <a:pt x="16" y="9"/>
                    </a:cubicBezTo>
                    <a:cubicBezTo>
                      <a:pt x="16" y="9"/>
                      <a:pt x="16" y="8"/>
                      <a:pt x="16" y="8"/>
                    </a:cubicBezTo>
                    <a:cubicBezTo>
                      <a:pt x="16" y="4"/>
                      <a:pt x="13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6" name="Freeform 179">
                <a:extLst>
                  <a:ext uri="{FF2B5EF4-FFF2-40B4-BE49-F238E27FC236}">
                    <a16:creationId xmlns:a16="http://schemas.microsoft.com/office/drawing/2014/main" id="{4D9747BB-D8B0-E23B-97F8-A7B491D77A5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247" y="4550"/>
                <a:ext cx="753" cy="395"/>
              </a:xfrm>
              <a:custGeom>
                <a:avLst/>
                <a:gdLst>
                  <a:gd name="T0" fmla="*/ 16 w 433"/>
                  <a:gd name="T1" fmla="*/ 200 h 227"/>
                  <a:gd name="T2" fmla="*/ 0 w 433"/>
                  <a:gd name="T3" fmla="*/ 211 h 227"/>
                  <a:gd name="T4" fmla="*/ 2 w 433"/>
                  <a:gd name="T5" fmla="*/ 212 h 227"/>
                  <a:gd name="T6" fmla="*/ 101 w 433"/>
                  <a:gd name="T7" fmla="*/ 227 h 227"/>
                  <a:gd name="T8" fmla="*/ 167 w 433"/>
                  <a:gd name="T9" fmla="*/ 222 h 227"/>
                  <a:gd name="T10" fmla="*/ 186 w 433"/>
                  <a:gd name="T11" fmla="*/ 219 h 227"/>
                  <a:gd name="T12" fmla="*/ 148 w 433"/>
                  <a:gd name="T13" fmla="*/ 219 h 227"/>
                  <a:gd name="T14" fmla="*/ 143 w 433"/>
                  <a:gd name="T15" fmla="*/ 219 h 227"/>
                  <a:gd name="T16" fmla="*/ 142 w 433"/>
                  <a:gd name="T17" fmla="*/ 214 h 227"/>
                  <a:gd name="T18" fmla="*/ 142 w 433"/>
                  <a:gd name="T19" fmla="*/ 214 h 227"/>
                  <a:gd name="T20" fmla="*/ 142 w 433"/>
                  <a:gd name="T21" fmla="*/ 214 h 227"/>
                  <a:gd name="T22" fmla="*/ 166 w 433"/>
                  <a:gd name="T23" fmla="*/ 207 h 227"/>
                  <a:gd name="T24" fmla="*/ 165 w 433"/>
                  <a:gd name="T25" fmla="*/ 207 h 227"/>
                  <a:gd name="T26" fmla="*/ 101 w 433"/>
                  <a:gd name="T27" fmla="*/ 211 h 227"/>
                  <a:gd name="T28" fmla="*/ 16 w 433"/>
                  <a:gd name="T29" fmla="*/ 200 h 227"/>
                  <a:gd name="T30" fmla="*/ 425 w 433"/>
                  <a:gd name="T31" fmla="*/ 0 h 227"/>
                  <a:gd name="T32" fmla="*/ 417 w 433"/>
                  <a:gd name="T33" fmla="*/ 6 h 227"/>
                  <a:gd name="T34" fmla="*/ 407 w 433"/>
                  <a:gd name="T35" fmla="*/ 37 h 227"/>
                  <a:gd name="T36" fmla="*/ 230 w 433"/>
                  <a:gd name="T37" fmla="*/ 192 h 227"/>
                  <a:gd name="T38" fmla="*/ 222 w 433"/>
                  <a:gd name="T39" fmla="*/ 211 h 227"/>
                  <a:gd name="T40" fmla="*/ 393 w 433"/>
                  <a:gd name="T41" fmla="*/ 94 h 227"/>
                  <a:gd name="T42" fmla="*/ 410 w 433"/>
                  <a:gd name="T43" fmla="*/ 67 h 227"/>
                  <a:gd name="T44" fmla="*/ 406 w 433"/>
                  <a:gd name="T45" fmla="*/ 64 h 227"/>
                  <a:gd name="T46" fmla="*/ 406 w 433"/>
                  <a:gd name="T47" fmla="*/ 53 h 227"/>
                  <a:gd name="T48" fmla="*/ 412 w 433"/>
                  <a:gd name="T49" fmla="*/ 50 h 227"/>
                  <a:gd name="T50" fmla="*/ 417 w 433"/>
                  <a:gd name="T51" fmla="*/ 52 h 227"/>
                  <a:gd name="T52" fmla="*/ 417 w 433"/>
                  <a:gd name="T53" fmla="*/ 53 h 227"/>
                  <a:gd name="T54" fmla="*/ 433 w 433"/>
                  <a:gd name="T55" fmla="*/ 10 h 227"/>
                  <a:gd name="T56" fmla="*/ 427 w 433"/>
                  <a:gd name="T57" fmla="*/ 0 h 227"/>
                  <a:gd name="T58" fmla="*/ 425 w 433"/>
                  <a:gd name="T59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33" h="227">
                    <a:moveTo>
                      <a:pt x="16" y="200"/>
                    </a:moveTo>
                    <a:cubicBezTo>
                      <a:pt x="11" y="204"/>
                      <a:pt x="6" y="207"/>
                      <a:pt x="0" y="211"/>
                    </a:cubicBezTo>
                    <a:cubicBezTo>
                      <a:pt x="0" y="211"/>
                      <a:pt x="1" y="212"/>
                      <a:pt x="2" y="212"/>
                    </a:cubicBezTo>
                    <a:cubicBezTo>
                      <a:pt x="29" y="222"/>
                      <a:pt x="62" y="227"/>
                      <a:pt x="101" y="227"/>
                    </a:cubicBezTo>
                    <a:cubicBezTo>
                      <a:pt x="121" y="227"/>
                      <a:pt x="143" y="225"/>
                      <a:pt x="167" y="222"/>
                    </a:cubicBezTo>
                    <a:cubicBezTo>
                      <a:pt x="173" y="221"/>
                      <a:pt x="180" y="221"/>
                      <a:pt x="186" y="219"/>
                    </a:cubicBezTo>
                    <a:cubicBezTo>
                      <a:pt x="173" y="219"/>
                      <a:pt x="160" y="219"/>
                      <a:pt x="148" y="219"/>
                    </a:cubicBezTo>
                    <a:cubicBezTo>
                      <a:pt x="146" y="219"/>
                      <a:pt x="144" y="219"/>
                      <a:pt x="143" y="219"/>
                    </a:cubicBezTo>
                    <a:cubicBezTo>
                      <a:pt x="142" y="217"/>
                      <a:pt x="142" y="215"/>
                      <a:pt x="142" y="214"/>
                    </a:cubicBezTo>
                    <a:cubicBezTo>
                      <a:pt x="142" y="214"/>
                      <a:pt x="142" y="214"/>
                      <a:pt x="142" y="214"/>
                    </a:cubicBezTo>
                    <a:cubicBezTo>
                      <a:pt x="142" y="214"/>
                      <a:pt x="142" y="214"/>
                      <a:pt x="142" y="214"/>
                    </a:cubicBezTo>
                    <a:cubicBezTo>
                      <a:pt x="150" y="211"/>
                      <a:pt x="158" y="209"/>
                      <a:pt x="166" y="207"/>
                    </a:cubicBezTo>
                    <a:cubicBezTo>
                      <a:pt x="166" y="207"/>
                      <a:pt x="165" y="207"/>
                      <a:pt x="165" y="207"/>
                    </a:cubicBezTo>
                    <a:cubicBezTo>
                      <a:pt x="142" y="210"/>
                      <a:pt x="121" y="211"/>
                      <a:pt x="101" y="211"/>
                    </a:cubicBezTo>
                    <a:cubicBezTo>
                      <a:pt x="68" y="211"/>
                      <a:pt x="40" y="207"/>
                      <a:pt x="16" y="200"/>
                    </a:cubicBezTo>
                    <a:moveTo>
                      <a:pt x="425" y="0"/>
                    </a:moveTo>
                    <a:cubicBezTo>
                      <a:pt x="421" y="0"/>
                      <a:pt x="418" y="3"/>
                      <a:pt x="417" y="6"/>
                    </a:cubicBezTo>
                    <a:cubicBezTo>
                      <a:pt x="415" y="17"/>
                      <a:pt x="412" y="27"/>
                      <a:pt x="407" y="37"/>
                    </a:cubicBezTo>
                    <a:cubicBezTo>
                      <a:pt x="381" y="100"/>
                      <a:pt x="319" y="163"/>
                      <a:pt x="230" y="192"/>
                    </a:cubicBezTo>
                    <a:cubicBezTo>
                      <a:pt x="229" y="200"/>
                      <a:pt x="226" y="207"/>
                      <a:pt x="222" y="211"/>
                    </a:cubicBezTo>
                    <a:cubicBezTo>
                      <a:pt x="297" y="189"/>
                      <a:pt x="356" y="145"/>
                      <a:pt x="393" y="94"/>
                    </a:cubicBezTo>
                    <a:cubicBezTo>
                      <a:pt x="399" y="86"/>
                      <a:pt x="405" y="77"/>
                      <a:pt x="410" y="67"/>
                    </a:cubicBezTo>
                    <a:cubicBezTo>
                      <a:pt x="409" y="66"/>
                      <a:pt x="408" y="65"/>
                      <a:pt x="406" y="64"/>
                    </a:cubicBezTo>
                    <a:cubicBezTo>
                      <a:pt x="403" y="61"/>
                      <a:pt x="403" y="56"/>
                      <a:pt x="406" y="53"/>
                    </a:cubicBezTo>
                    <a:cubicBezTo>
                      <a:pt x="407" y="51"/>
                      <a:pt x="410" y="50"/>
                      <a:pt x="412" y="50"/>
                    </a:cubicBezTo>
                    <a:cubicBezTo>
                      <a:pt x="414" y="50"/>
                      <a:pt x="415" y="51"/>
                      <a:pt x="417" y="52"/>
                    </a:cubicBezTo>
                    <a:cubicBezTo>
                      <a:pt x="417" y="53"/>
                      <a:pt x="417" y="53"/>
                      <a:pt x="417" y="53"/>
                    </a:cubicBezTo>
                    <a:cubicBezTo>
                      <a:pt x="424" y="38"/>
                      <a:pt x="429" y="24"/>
                      <a:pt x="433" y="10"/>
                    </a:cubicBezTo>
                    <a:cubicBezTo>
                      <a:pt x="433" y="6"/>
                      <a:pt x="431" y="1"/>
                      <a:pt x="427" y="0"/>
                    </a:cubicBezTo>
                    <a:cubicBezTo>
                      <a:pt x="426" y="0"/>
                      <a:pt x="426" y="0"/>
                      <a:pt x="42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7" name="Freeform 180">
                <a:extLst>
                  <a:ext uri="{FF2B5EF4-FFF2-40B4-BE49-F238E27FC236}">
                    <a16:creationId xmlns:a16="http://schemas.microsoft.com/office/drawing/2014/main" id="{A6E3E7A0-8C06-4E12-1BBD-47A9059248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226" y="4673"/>
                <a:ext cx="1103" cy="317"/>
              </a:xfrm>
              <a:custGeom>
                <a:avLst/>
                <a:gdLst>
                  <a:gd name="T0" fmla="*/ 626 w 634"/>
                  <a:gd name="T1" fmla="*/ 90 h 182"/>
                  <a:gd name="T2" fmla="*/ 619 w 634"/>
                  <a:gd name="T3" fmla="*/ 94 h 182"/>
                  <a:gd name="T4" fmla="*/ 404 w 634"/>
                  <a:gd name="T5" fmla="*/ 166 h 182"/>
                  <a:gd name="T6" fmla="*/ 392 w 634"/>
                  <a:gd name="T7" fmla="*/ 166 h 182"/>
                  <a:gd name="T8" fmla="*/ 129 w 634"/>
                  <a:gd name="T9" fmla="*/ 100 h 182"/>
                  <a:gd name="T10" fmla="*/ 239 w 634"/>
                  <a:gd name="T11" fmla="*/ 160 h 182"/>
                  <a:gd name="T12" fmla="*/ 326 w 634"/>
                  <a:gd name="T13" fmla="*/ 177 h 182"/>
                  <a:gd name="T14" fmla="*/ 344 w 634"/>
                  <a:gd name="T15" fmla="*/ 179 h 182"/>
                  <a:gd name="T16" fmla="*/ 378 w 634"/>
                  <a:gd name="T17" fmla="*/ 181 h 182"/>
                  <a:gd name="T18" fmla="*/ 378 w 634"/>
                  <a:gd name="T19" fmla="*/ 181 h 182"/>
                  <a:gd name="T20" fmla="*/ 378 w 634"/>
                  <a:gd name="T21" fmla="*/ 170 h 182"/>
                  <a:gd name="T22" fmla="*/ 383 w 634"/>
                  <a:gd name="T23" fmla="*/ 168 h 182"/>
                  <a:gd name="T24" fmla="*/ 389 w 634"/>
                  <a:gd name="T25" fmla="*/ 170 h 182"/>
                  <a:gd name="T26" fmla="*/ 399 w 634"/>
                  <a:gd name="T27" fmla="*/ 182 h 182"/>
                  <a:gd name="T28" fmla="*/ 404 w 634"/>
                  <a:gd name="T29" fmla="*/ 182 h 182"/>
                  <a:gd name="T30" fmla="*/ 587 w 634"/>
                  <a:gd name="T31" fmla="*/ 140 h 182"/>
                  <a:gd name="T32" fmla="*/ 603 w 634"/>
                  <a:gd name="T33" fmla="*/ 129 h 182"/>
                  <a:gd name="T34" fmla="*/ 632 w 634"/>
                  <a:gd name="T35" fmla="*/ 102 h 182"/>
                  <a:gd name="T36" fmla="*/ 630 w 634"/>
                  <a:gd name="T37" fmla="*/ 91 h 182"/>
                  <a:gd name="T38" fmla="*/ 626 w 634"/>
                  <a:gd name="T39" fmla="*/ 90 h 182"/>
                  <a:gd name="T40" fmla="*/ 17 w 634"/>
                  <a:gd name="T41" fmla="*/ 0 h 182"/>
                  <a:gd name="T42" fmla="*/ 0 w 634"/>
                  <a:gd name="T43" fmla="*/ 2 h 182"/>
                  <a:gd name="T44" fmla="*/ 0 w 634"/>
                  <a:gd name="T45" fmla="*/ 2 h 182"/>
                  <a:gd name="T46" fmla="*/ 6 w 634"/>
                  <a:gd name="T47" fmla="*/ 14 h 182"/>
                  <a:gd name="T48" fmla="*/ 39 w 634"/>
                  <a:gd name="T49" fmla="*/ 40 h 182"/>
                  <a:gd name="T50" fmla="*/ 69 w 634"/>
                  <a:gd name="T51" fmla="*/ 60 h 182"/>
                  <a:gd name="T52" fmla="*/ 17 w 634"/>
                  <a:gd name="T53" fmla="*/ 1 h 182"/>
                  <a:gd name="T54" fmla="*/ 17 w 634"/>
                  <a:gd name="T55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34" h="182">
                    <a:moveTo>
                      <a:pt x="626" y="90"/>
                    </a:moveTo>
                    <a:cubicBezTo>
                      <a:pt x="623" y="90"/>
                      <a:pt x="620" y="92"/>
                      <a:pt x="619" y="94"/>
                    </a:cubicBezTo>
                    <a:cubicBezTo>
                      <a:pt x="610" y="109"/>
                      <a:pt x="544" y="166"/>
                      <a:pt x="404" y="166"/>
                    </a:cubicBezTo>
                    <a:cubicBezTo>
                      <a:pt x="400" y="166"/>
                      <a:pt x="396" y="166"/>
                      <a:pt x="392" y="166"/>
                    </a:cubicBezTo>
                    <a:cubicBezTo>
                      <a:pt x="279" y="164"/>
                      <a:pt x="191" y="135"/>
                      <a:pt x="129" y="100"/>
                    </a:cubicBezTo>
                    <a:cubicBezTo>
                      <a:pt x="165" y="124"/>
                      <a:pt x="203" y="147"/>
                      <a:pt x="239" y="160"/>
                    </a:cubicBezTo>
                    <a:cubicBezTo>
                      <a:pt x="266" y="168"/>
                      <a:pt x="295" y="173"/>
                      <a:pt x="326" y="177"/>
                    </a:cubicBezTo>
                    <a:cubicBezTo>
                      <a:pt x="332" y="177"/>
                      <a:pt x="338" y="177"/>
                      <a:pt x="344" y="179"/>
                    </a:cubicBezTo>
                    <a:cubicBezTo>
                      <a:pt x="355" y="180"/>
                      <a:pt x="366" y="181"/>
                      <a:pt x="378" y="181"/>
                    </a:cubicBezTo>
                    <a:cubicBezTo>
                      <a:pt x="378" y="181"/>
                      <a:pt x="378" y="181"/>
                      <a:pt x="378" y="181"/>
                    </a:cubicBezTo>
                    <a:cubicBezTo>
                      <a:pt x="375" y="178"/>
                      <a:pt x="375" y="173"/>
                      <a:pt x="378" y="170"/>
                    </a:cubicBezTo>
                    <a:cubicBezTo>
                      <a:pt x="379" y="169"/>
                      <a:pt x="381" y="168"/>
                      <a:pt x="383" y="168"/>
                    </a:cubicBezTo>
                    <a:cubicBezTo>
                      <a:pt x="385" y="168"/>
                      <a:pt x="387" y="169"/>
                      <a:pt x="389" y="170"/>
                    </a:cubicBezTo>
                    <a:cubicBezTo>
                      <a:pt x="391" y="172"/>
                      <a:pt x="395" y="176"/>
                      <a:pt x="399" y="182"/>
                    </a:cubicBezTo>
                    <a:cubicBezTo>
                      <a:pt x="400" y="182"/>
                      <a:pt x="402" y="182"/>
                      <a:pt x="404" y="182"/>
                    </a:cubicBezTo>
                    <a:cubicBezTo>
                      <a:pt x="490" y="182"/>
                      <a:pt x="550" y="161"/>
                      <a:pt x="587" y="140"/>
                    </a:cubicBezTo>
                    <a:cubicBezTo>
                      <a:pt x="593" y="136"/>
                      <a:pt x="598" y="133"/>
                      <a:pt x="603" y="129"/>
                    </a:cubicBezTo>
                    <a:cubicBezTo>
                      <a:pt x="619" y="118"/>
                      <a:pt x="629" y="108"/>
                      <a:pt x="632" y="102"/>
                    </a:cubicBezTo>
                    <a:cubicBezTo>
                      <a:pt x="634" y="98"/>
                      <a:pt x="633" y="94"/>
                      <a:pt x="630" y="91"/>
                    </a:cubicBezTo>
                    <a:cubicBezTo>
                      <a:pt x="628" y="91"/>
                      <a:pt x="627" y="90"/>
                      <a:pt x="626" y="90"/>
                    </a:cubicBezTo>
                    <a:moveTo>
                      <a:pt x="17" y="0"/>
                    </a:moveTo>
                    <a:cubicBezTo>
                      <a:pt x="11" y="1"/>
                      <a:pt x="5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2" y="6"/>
                      <a:pt x="4" y="10"/>
                      <a:pt x="6" y="14"/>
                    </a:cubicBezTo>
                    <a:cubicBezTo>
                      <a:pt x="17" y="21"/>
                      <a:pt x="28" y="30"/>
                      <a:pt x="39" y="40"/>
                    </a:cubicBezTo>
                    <a:cubicBezTo>
                      <a:pt x="48" y="46"/>
                      <a:pt x="59" y="53"/>
                      <a:pt x="69" y="60"/>
                    </a:cubicBezTo>
                    <a:cubicBezTo>
                      <a:pt x="43" y="39"/>
                      <a:pt x="26" y="18"/>
                      <a:pt x="17" y="1"/>
                    </a:cubicBezTo>
                    <a:cubicBezTo>
                      <a:pt x="17" y="1"/>
                      <a:pt x="17" y="1"/>
                      <a:pt x="17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8" name="Freeform 181">
                <a:extLst>
                  <a:ext uri="{FF2B5EF4-FFF2-40B4-BE49-F238E27FC236}">
                    <a16:creationId xmlns:a16="http://schemas.microsoft.com/office/drawing/2014/main" id="{E319EDF6-096E-3192-1509-FA5E8F0CFC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7" y="3754"/>
                <a:ext cx="185" cy="61"/>
              </a:xfrm>
              <a:custGeom>
                <a:avLst/>
                <a:gdLst>
                  <a:gd name="T0" fmla="*/ 97 w 106"/>
                  <a:gd name="T1" fmla="*/ 0 h 35"/>
                  <a:gd name="T2" fmla="*/ 90 w 106"/>
                  <a:gd name="T3" fmla="*/ 4 h 35"/>
                  <a:gd name="T4" fmla="*/ 73 w 106"/>
                  <a:gd name="T5" fmla="*/ 16 h 35"/>
                  <a:gd name="T6" fmla="*/ 50 w 106"/>
                  <a:gd name="T7" fmla="*/ 19 h 35"/>
                  <a:gd name="T8" fmla="*/ 20 w 106"/>
                  <a:gd name="T9" fmla="*/ 13 h 35"/>
                  <a:gd name="T10" fmla="*/ 13 w 106"/>
                  <a:gd name="T11" fmla="*/ 10 h 35"/>
                  <a:gd name="T12" fmla="*/ 9 w 106"/>
                  <a:gd name="T13" fmla="*/ 9 h 35"/>
                  <a:gd name="T14" fmla="*/ 2 w 106"/>
                  <a:gd name="T15" fmla="*/ 12 h 35"/>
                  <a:gd name="T16" fmla="*/ 5 w 106"/>
                  <a:gd name="T17" fmla="*/ 23 h 35"/>
                  <a:gd name="T18" fmla="*/ 23 w 106"/>
                  <a:gd name="T19" fmla="*/ 31 h 35"/>
                  <a:gd name="T20" fmla="*/ 50 w 106"/>
                  <a:gd name="T21" fmla="*/ 35 h 35"/>
                  <a:gd name="T22" fmla="*/ 78 w 106"/>
                  <a:gd name="T23" fmla="*/ 31 h 35"/>
                  <a:gd name="T24" fmla="*/ 104 w 106"/>
                  <a:gd name="T25" fmla="*/ 10 h 35"/>
                  <a:gd name="T26" fmla="*/ 100 w 106"/>
                  <a:gd name="T27" fmla="*/ 0 h 35"/>
                  <a:gd name="T28" fmla="*/ 97 w 106"/>
                  <a:gd name="T2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6" h="35">
                    <a:moveTo>
                      <a:pt x="97" y="0"/>
                    </a:moveTo>
                    <a:cubicBezTo>
                      <a:pt x="94" y="0"/>
                      <a:pt x="91" y="1"/>
                      <a:pt x="90" y="4"/>
                    </a:cubicBezTo>
                    <a:cubicBezTo>
                      <a:pt x="88" y="9"/>
                      <a:pt x="82" y="13"/>
                      <a:pt x="73" y="16"/>
                    </a:cubicBezTo>
                    <a:cubicBezTo>
                      <a:pt x="67" y="18"/>
                      <a:pt x="59" y="19"/>
                      <a:pt x="50" y="19"/>
                    </a:cubicBezTo>
                    <a:cubicBezTo>
                      <a:pt x="40" y="19"/>
                      <a:pt x="29" y="18"/>
                      <a:pt x="20" y="13"/>
                    </a:cubicBezTo>
                    <a:cubicBezTo>
                      <a:pt x="17" y="12"/>
                      <a:pt x="15" y="11"/>
                      <a:pt x="13" y="10"/>
                    </a:cubicBezTo>
                    <a:cubicBezTo>
                      <a:pt x="12" y="9"/>
                      <a:pt x="10" y="9"/>
                      <a:pt x="9" y="9"/>
                    </a:cubicBezTo>
                    <a:cubicBezTo>
                      <a:pt x="6" y="9"/>
                      <a:pt x="4" y="10"/>
                      <a:pt x="2" y="12"/>
                    </a:cubicBezTo>
                    <a:cubicBezTo>
                      <a:pt x="0" y="16"/>
                      <a:pt x="1" y="21"/>
                      <a:pt x="5" y="23"/>
                    </a:cubicBezTo>
                    <a:cubicBezTo>
                      <a:pt x="11" y="27"/>
                      <a:pt x="17" y="29"/>
                      <a:pt x="23" y="31"/>
                    </a:cubicBezTo>
                    <a:cubicBezTo>
                      <a:pt x="32" y="34"/>
                      <a:pt x="41" y="35"/>
                      <a:pt x="50" y="35"/>
                    </a:cubicBezTo>
                    <a:cubicBezTo>
                      <a:pt x="60" y="35"/>
                      <a:pt x="70" y="33"/>
                      <a:pt x="78" y="31"/>
                    </a:cubicBezTo>
                    <a:cubicBezTo>
                      <a:pt x="91" y="27"/>
                      <a:pt x="101" y="19"/>
                      <a:pt x="104" y="10"/>
                    </a:cubicBezTo>
                    <a:cubicBezTo>
                      <a:pt x="106" y="6"/>
                      <a:pt x="104" y="2"/>
                      <a:pt x="100" y="0"/>
                    </a:cubicBezTo>
                    <a:cubicBezTo>
                      <a:pt x="99" y="0"/>
                      <a:pt x="98" y="0"/>
                      <a:pt x="97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89" name="Freeform 182">
                <a:extLst>
                  <a:ext uri="{FF2B5EF4-FFF2-40B4-BE49-F238E27FC236}">
                    <a16:creationId xmlns:a16="http://schemas.microsoft.com/office/drawing/2014/main" id="{2DBA2C85-8E9F-F8AF-5F34-E5A13DCD36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7" y="3349"/>
                <a:ext cx="198" cy="61"/>
              </a:xfrm>
              <a:custGeom>
                <a:avLst/>
                <a:gdLst>
                  <a:gd name="T0" fmla="*/ 75 w 114"/>
                  <a:gd name="T1" fmla="*/ 0 h 35"/>
                  <a:gd name="T2" fmla="*/ 3 w 114"/>
                  <a:gd name="T3" fmla="*/ 22 h 35"/>
                  <a:gd name="T4" fmla="*/ 3 w 114"/>
                  <a:gd name="T5" fmla="*/ 33 h 35"/>
                  <a:gd name="T6" fmla="*/ 8 w 114"/>
                  <a:gd name="T7" fmla="*/ 35 h 35"/>
                  <a:gd name="T8" fmla="*/ 14 w 114"/>
                  <a:gd name="T9" fmla="*/ 32 h 35"/>
                  <a:gd name="T10" fmla="*/ 75 w 114"/>
                  <a:gd name="T11" fmla="*/ 16 h 35"/>
                  <a:gd name="T12" fmla="*/ 86 w 114"/>
                  <a:gd name="T13" fmla="*/ 16 h 35"/>
                  <a:gd name="T14" fmla="*/ 103 w 114"/>
                  <a:gd name="T15" fmla="*/ 19 h 35"/>
                  <a:gd name="T16" fmla="*/ 105 w 114"/>
                  <a:gd name="T17" fmla="*/ 19 h 35"/>
                  <a:gd name="T18" fmla="*/ 113 w 114"/>
                  <a:gd name="T19" fmla="*/ 14 h 35"/>
                  <a:gd name="T20" fmla="*/ 107 w 114"/>
                  <a:gd name="T21" fmla="*/ 4 h 35"/>
                  <a:gd name="T22" fmla="*/ 78 w 114"/>
                  <a:gd name="T23" fmla="*/ 0 h 35"/>
                  <a:gd name="T24" fmla="*/ 75 w 114"/>
                  <a:gd name="T2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4" h="35">
                    <a:moveTo>
                      <a:pt x="75" y="0"/>
                    </a:moveTo>
                    <a:cubicBezTo>
                      <a:pt x="47" y="0"/>
                      <a:pt x="17" y="7"/>
                      <a:pt x="3" y="22"/>
                    </a:cubicBezTo>
                    <a:cubicBezTo>
                      <a:pt x="0" y="25"/>
                      <a:pt x="0" y="30"/>
                      <a:pt x="3" y="33"/>
                    </a:cubicBezTo>
                    <a:cubicBezTo>
                      <a:pt x="5" y="34"/>
                      <a:pt x="7" y="35"/>
                      <a:pt x="8" y="35"/>
                    </a:cubicBezTo>
                    <a:cubicBezTo>
                      <a:pt x="10" y="35"/>
                      <a:pt x="13" y="34"/>
                      <a:pt x="14" y="32"/>
                    </a:cubicBezTo>
                    <a:cubicBezTo>
                      <a:pt x="25" y="21"/>
                      <a:pt x="51" y="16"/>
                      <a:pt x="75" y="16"/>
                    </a:cubicBezTo>
                    <a:cubicBezTo>
                      <a:pt x="78" y="16"/>
                      <a:pt x="82" y="16"/>
                      <a:pt x="86" y="16"/>
                    </a:cubicBezTo>
                    <a:cubicBezTo>
                      <a:pt x="92" y="17"/>
                      <a:pt x="98" y="18"/>
                      <a:pt x="103" y="19"/>
                    </a:cubicBezTo>
                    <a:cubicBezTo>
                      <a:pt x="104" y="19"/>
                      <a:pt x="105" y="19"/>
                      <a:pt x="105" y="19"/>
                    </a:cubicBezTo>
                    <a:cubicBezTo>
                      <a:pt x="109" y="19"/>
                      <a:pt x="112" y="17"/>
                      <a:pt x="113" y="14"/>
                    </a:cubicBezTo>
                    <a:cubicBezTo>
                      <a:pt x="114" y="10"/>
                      <a:pt x="112" y="5"/>
                      <a:pt x="107" y="4"/>
                    </a:cubicBezTo>
                    <a:cubicBezTo>
                      <a:pt x="99" y="2"/>
                      <a:pt x="89" y="0"/>
                      <a:pt x="78" y="0"/>
                    </a:cubicBezTo>
                    <a:cubicBezTo>
                      <a:pt x="77" y="0"/>
                      <a:pt x="76" y="0"/>
                      <a:pt x="7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0" name="Freeform 183">
                <a:extLst>
                  <a:ext uri="{FF2B5EF4-FFF2-40B4-BE49-F238E27FC236}">
                    <a16:creationId xmlns:a16="http://schemas.microsoft.com/office/drawing/2014/main" id="{15959D46-B5CA-361C-A841-80970B040B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98" y="3251"/>
                <a:ext cx="348" cy="242"/>
              </a:xfrm>
              <a:custGeom>
                <a:avLst/>
                <a:gdLst>
                  <a:gd name="T0" fmla="*/ 9 w 200"/>
                  <a:gd name="T1" fmla="*/ 0 h 139"/>
                  <a:gd name="T2" fmla="*/ 5 w 200"/>
                  <a:gd name="T3" fmla="*/ 1 h 139"/>
                  <a:gd name="T4" fmla="*/ 3 w 200"/>
                  <a:gd name="T5" fmla="*/ 12 h 139"/>
                  <a:gd name="T6" fmla="*/ 7 w 200"/>
                  <a:gd name="T7" fmla="*/ 20 h 139"/>
                  <a:gd name="T8" fmla="*/ 75 w 200"/>
                  <a:gd name="T9" fmla="*/ 77 h 139"/>
                  <a:gd name="T10" fmla="*/ 129 w 200"/>
                  <a:gd name="T11" fmla="*/ 98 h 139"/>
                  <a:gd name="T12" fmla="*/ 156 w 200"/>
                  <a:gd name="T13" fmla="*/ 108 h 139"/>
                  <a:gd name="T14" fmla="*/ 184 w 200"/>
                  <a:gd name="T15" fmla="*/ 135 h 139"/>
                  <a:gd name="T16" fmla="*/ 191 w 200"/>
                  <a:gd name="T17" fmla="*/ 139 h 139"/>
                  <a:gd name="T18" fmla="*/ 195 w 200"/>
                  <a:gd name="T19" fmla="*/ 138 h 139"/>
                  <a:gd name="T20" fmla="*/ 197 w 200"/>
                  <a:gd name="T21" fmla="*/ 127 h 139"/>
                  <a:gd name="T22" fmla="*/ 153 w 200"/>
                  <a:gd name="T23" fmla="*/ 90 h 139"/>
                  <a:gd name="T24" fmla="*/ 134 w 200"/>
                  <a:gd name="T25" fmla="*/ 83 h 139"/>
                  <a:gd name="T26" fmla="*/ 81 w 200"/>
                  <a:gd name="T27" fmla="*/ 62 h 139"/>
                  <a:gd name="T28" fmla="*/ 21 w 200"/>
                  <a:gd name="T29" fmla="*/ 13 h 139"/>
                  <a:gd name="T30" fmla="*/ 16 w 200"/>
                  <a:gd name="T31" fmla="*/ 4 h 139"/>
                  <a:gd name="T32" fmla="*/ 9 w 200"/>
                  <a:gd name="T3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0" h="139">
                    <a:moveTo>
                      <a:pt x="9" y="0"/>
                    </a:moveTo>
                    <a:cubicBezTo>
                      <a:pt x="8" y="0"/>
                      <a:pt x="6" y="0"/>
                      <a:pt x="5" y="1"/>
                    </a:cubicBezTo>
                    <a:cubicBezTo>
                      <a:pt x="1" y="3"/>
                      <a:pt x="0" y="8"/>
                      <a:pt x="3" y="12"/>
                    </a:cubicBezTo>
                    <a:cubicBezTo>
                      <a:pt x="4" y="15"/>
                      <a:pt x="6" y="18"/>
                      <a:pt x="7" y="20"/>
                    </a:cubicBezTo>
                    <a:cubicBezTo>
                      <a:pt x="18" y="40"/>
                      <a:pt x="27" y="56"/>
                      <a:pt x="75" y="77"/>
                    </a:cubicBezTo>
                    <a:cubicBezTo>
                      <a:pt x="98" y="87"/>
                      <a:pt x="115" y="93"/>
                      <a:pt x="129" y="98"/>
                    </a:cubicBezTo>
                    <a:cubicBezTo>
                      <a:pt x="140" y="102"/>
                      <a:pt x="149" y="105"/>
                      <a:pt x="156" y="108"/>
                    </a:cubicBezTo>
                    <a:cubicBezTo>
                      <a:pt x="168" y="114"/>
                      <a:pt x="175" y="121"/>
                      <a:pt x="184" y="135"/>
                    </a:cubicBezTo>
                    <a:cubicBezTo>
                      <a:pt x="186" y="138"/>
                      <a:pt x="188" y="139"/>
                      <a:pt x="191" y="139"/>
                    </a:cubicBezTo>
                    <a:cubicBezTo>
                      <a:pt x="192" y="139"/>
                      <a:pt x="194" y="138"/>
                      <a:pt x="195" y="138"/>
                    </a:cubicBezTo>
                    <a:cubicBezTo>
                      <a:pt x="199" y="135"/>
                      <a:pt x="200" y="131"/>
                      <a:pt x="197" y="127"/>
                    </a:cubicBezTo>
                    <a:cubicBezTo>
                      <a:pt x="184" y="106"/>
                      <a:pt x="172" y="98"/>
                      <a:pt x="153" y="90"/>
                    </a:cubicBezTo>
                    <a:cubicBezTo>
                      <a:pt x="148" y="88"/>
                      <a:pt x="141" y="86"/>
                      <a:pt x="134" y="83"/>
                    </a:cubicBezTo>
                    <a:cubicBezTo>
                      <a:pt x="121" y="78"/>
                      <a:pt x="104" y="72"/>
                      <a:pt x="81" y="62"/>
                    </a:cubicBezTo>
                    <a:cubicBezTo>
                      <a:pt x="38" y="44"/>
                      <a:pt x="31" y="30"/>
                      <a:pt x="21" y="13"/>
                    </a:cubicBezTo>
                    <a:cubicBezTo>
                      <a:pt x="19" y="10"/>
                      <a:pt x="18" y="7"/>
                      <a:pt x="16" y="4"/>
                    </a:cubicBezTo>
                    <a:cubicBezTo>
                      <a:pt x="14" y="1"/>
                      <a:pt x="12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1" name="Freeform 184">
                <a:extLst>
                  <a:ext uri="{FF2B5EF4-FFF2-40B4-BE49-F238E27FC236}">
                    <a16:creationId xmlns:a16="http://schemas.microsoft.com/office/drawing/2014/main" id="{2E2FEE46-0EF6-E7B8-D3D1-F13ACD4EA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78" y="4966"/>
                <a:ext cx="59" cy="55"/>
              </a:xfrm>
              <a:custGeom>
                <a:avLst/>
                <a:gdLst>
                  <a:gd name="T0" fmla="*/ 8 w 34"/>
                  <a:gd name="T1" fmla="*/ 0 h 32"/>
                  <a:gd name="T2" fmla="*/ 3 w 34"/>
                  <a:gd name="T3" fmla="*/ 2 h 32"/>
                  <a:gd name="T4" fmla="*/ 3 w 34"/>
                  <a:gd name="T5" fmla="*/ 13 h 32"/>
                  <a:gd name="T6" fmla="*/ 3 w 34"/>
                  <a:gd name="T7" fmla="*/ 13 h 32"/>
                  <a:gd name="T8" fmla="*/ 16 w 34"/>
                  <a:gd name="T9" fmla="*/ 30 h 32"/>
                  <a:gd name="T10" fmla="*/ 34 w 34"/>
                  <a:gd name="T11" fmla="*/ 32 h 32"/>
                  <a:gd name="T12" fmla="*/ 24 w 34"/>
                  <a:gd name="T13" fmla="*/ 14 h 32"/>
                  <a:gd name="T14" fmla="*/ 14 w 34"/>
                  <a:gd name="T15" fmla="*/ 2 h 32"/>
                  <a:gd name="T16" fmla="*/ 8 w 34"/>
                  <a:gd name="T1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32">
                    <a:moveTo>
                      <a:pt x="8" y="0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0" y="5"/>
                      <a:pt x="0" y="10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7" y="18"/>
                      <a:pt x="12" y="24"/>
                      <a:pt x="16" y="30"/>
                    </a:cubicBezTo>
                    <a:cubicBezTo>
                      <a:pt x="22" y="31"/>
                      <a:pt x="28" y="31"/>
                      <a:pt x="34" y="32"/>
                    </a:cubicBezTo>
                    <a:cubicBezTo>
                      <a:pt x="32" y="25"/>
                      <a:pt x="27" y="19"/>
                      <a:pt x="24" y="14"/>
                    </a:cubicBezTo>
                    <a:cubicBezTo>
                      <a:pt x="20" y="8"/>
                      <a:pt x="16" y="4"/>
                      <a:pt x="14" y="2"/>
                    </a:cubicBezTo>
                    <a:cubicBezTo>
                      <a:pt x="12" y="1"/>
                      <a:pt x="10" y="0"/>
                      <a:pt x="8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2" name="Freeform 185">
                <a:extLst>
                  <a:ext uri="{FF2B5EF4-FFF2-40B4-BE49-F238E27FC236}">
                    <a16:creationId xmlns:a16="http://schemas.microsoft.com/office/drawing/2014/main" id="{AB521D5B-DD2D-6D53-1776-237FB0DDD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5" y="5143"/>
                <a:ext cx="295" cy="178"/>
              </a:xfrm>
              <a:custGeom>
                <a:avLst/>
                <a:gdLst>
                  <a:gd name="T0" fmla="*/ 162 w 170"/>
                  <a:gd name="T1" fmla="*/ 0 h 102"/>
                  <a:gd name="T2" fmla="*/ 154 w 170"/>
                  <a:gd name="T3" fmla="*/ 6 h 102"/>
                  <a:gd name="T4" fmla="*/ 73 w 170"/>
                  <a:gd name="T5" fmla="*/ 86 h 102"/>
                  <a:gd name="T6" fmla="*/ 55 w 170"/>
                  <a:gd name="T7" fmla="*/ 86 h 102"/>
                  <a:gd name="T8" fmla="*/ 9 w 170"/>
                  <a:gd name="T9" fmla="*/ 83 h 102"/>
                  <a:gd name="T10" fmla="*/ 8 w 170"/>
                  <a:gd name="T11" fmla="*/ 83 h 102"/>
                  <a:gd name="T12" fmla="*/ 1 w 170"/>
                  <a:gd name="T13" fmla="*/ 90 h 102"/>
                  <a:gd name="T14" fmla="*/ 7 w 170"/>
                  <a:gd name="T15" fmla="*/ 98 h 102"/>
                  <a:gd name="T16" fmla="*/ 55 w 170"/>
                  <a:gd name="T17" fmla="*/ 102 h 102"/>
                  <a:gd name="T18" fmla="*/ 119 w 170"/>
                  <a:gd name="T19" fmla="*/ 87 h 102"/>
                  <a:gd name="T20" fmla="*/ 170 w 170"/>
                  <a:gd name="T21" fmla="*/ 9 h 102"/>
                  <a:gd name="T22" fmla="*/ 163 w 170"/>
                  <a:gd name="T23" fmla="*/ 0 h 102"/>
                  <a:gd name="T24" fmla="*/ 162 w 170"/>
                  <a:gd name="T25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0" h="102">
                    <a:moveTo>
                      <a:pt x="162" y="0"/>
                    </a:moveTo>
                    <a:cubicBezTo>
                      <a:pt x="158" y="0"/>
                      <a:pt x="155" y="3"/>
                      <a:pt x="154" y="6"/>
                    </a:cubicBezTo>
                    <a:cubicBezTo>
                      <a:pt x="143" y="63"/>
                      <a:pt x="111" y="82"/>
                      <a:pt x="73" y="86"/>
                    </a:cubicBezTo>
                    <a:cubicBezTo>
                      <a:pt x="67" y="86"/>
                      <a:pt x="61" y="86"/>
                      <a:pt x="55" y="86"/>
                    </a:cubicBezTo>
                    <a:cubicBezTo>
                      <a:pt x="40" y="86"/>
                      <a:pt x="25" y="85"/>
                      <a:pt x="9" y="83"/>
                    </a:cubicBezTo>
                    <a:cubicBezTo>
                      <a:pt x="9" y="83"/>
                      <a:pt x="9" y="83"/>
                      <a:pt x="8" y="83"/>
                    </a:cubicBezTo>
                    <a:cubicBezTo>
                      <a:pt x="5" y="83"/>
                      <a:pt x="1" y="86"/>
                      <a:pt x="1" y="90"/>
                    </a:cubicBezTo>
                    <a:cubicBezTo>
                      <a:pt x="0" y="94"/>
                      <a:pt x="3" y="98"/>
                      <a:pt x="7" y="98"/>
                    </a:cubicBezTo>
                    <a:cubicBezTo>
                      <a:pt x="21" y="100"/>
                      <a:pt x="38" y="102"/>
                      <a:pt x="55" y="102"/>
                    </a:cubicBezTo>
                    <a:cubicBezTo>
                      <a:pt x="77" y="102"/>
                      <a:pt x="99" y="99"/>
                      <a:pt x="119" y="87"/>
                    </a:cubicBezTo>
                    <a:cubicBezTo>
                      <a:pt x="142" y="74"/>
                      <a:pt x="161" y="51"/>
                      <a:pt x="170" y="9"/>
                    </a:cubicBezTo>
                    <a:cubicBezTo>
                      <a:pt x="170" y="5"/>
                      <a:pt x="168" y="1"/>
                      <a:pt x="163" y="0"/>
                    </a:cubicBezTo>
                    <a:cubicBezTo>
                      <a:pt x="163" y="0"/>
                      <a:pt x="162" y="0"/>
                      <a:pt x="16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3" name="Freeform 186">
                <a:extLst>
                  <a:ext uri="{FF2B5EF4-FFF2-40B4-BE49-F238E27FC236}">
                    <a16:creationId xmlns:a16="http://schemas.microsoft.com/office/drawing/2014/main" id="{729A4B06-3B4C-C5D3-10E4-41AB7139B8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8" y="4637"/>
                <a:ext cx="97" cy="386"/>
              </a:xfrm>
              <a:custGeom>
                <a:avLst/>
                <a:gdLst>
                  <a:gd name="T0" fmla="*/ 9 w 56"/>
                  <a:gd name="T1" fmla="*/ 0 h 222"/>
                  <a:gd name="T2" fmla="*/ 3 w 56"/>
                  <a:gd name="T3" fmla="*/ 3 h 222"/>
                  <a:gd name="T4" fmla="*/ 3 w 56"/>
                  <a:gd name="T5" fmla="*/ 14 h 222"/>
                  <a:gd name="T6" fmla="*/ 7 w 56"/>
                  <a:gd name="T7" fmla="*/ 17 h 222"/>
                  <a:gd name="T8" fmla="*/ 21 w 56"/>
                  <a:gd name="T9" fmla="*/ 42 h 222"/>
                  <a:gd name="T10" fmla="*/ 24 w 56"/>
                  <a:gd name="T11" fmla="*/ 194 h 222"/>
                  <a:gd name="T12" fmla="*/ 16 w 56"/>
                  <a:gd name="T13" fmla="*/ 210 h 222"/>
                  <a:gd name="T14" fmla="*/ 19 w 56"/>
                  <a:gd name="T15" fmla="*/ 221 h 222"/>
                  <a:gd name="T16" fmla="*/ 23 w 56"/>
                  <a:gd name="T17" fmla="*/ 222 h 222"/>
                  <a:gd name="T18" fmla="*/ 30 w 56"/>
                  <a:gd name="T19" fmla="*/ 218 h 222"/>
                  <a:gd name="T20" fmla="*/ 43 w 56"/>
                  <a:gd name="T21" fmla="*/ 183 h 222"/>
                  <a:gd name="T22" fmla="*/ 27 w 56"/>
                  <a:gd name="T23" fmla="*/ 19 h 222"/>
                  <a:gd name="T24" fmla="*/ 14 w 56"/>
                  <a:gd name="T25" fmla="*/ 3 h 222"/>
                  <a:gd name="T26" fmla="*/ 14 w 56"/>
                  <a:gd name="T27" fmla="*/ 2 h 222"/>
                  <a:gd name="T28" fmla="*/ 9 w 56"/>
                  <a:gd name="T29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6" h="222">
                    <a:moveTo>
                      <a:pt x="9" y="0"/>
                    </a:moveTo>
                    <a:cubicBezTo>
                      <a:pt x="7" y="0"/>
                      <a:pt x="4" y="1"/>
                      <a:pt x="3" y="3"/>
                    </a:cubicBezTo>
                    <a:cubicBezTo>
                      <a:pt x="0" y="6"/>
                      <a:pt x="0" y="11"/>
                      <a:pt x="3" y="14"/>
                    </a:cubicBezTo>
                    <a:cubicBezTo>
                      <a:pt x="5" y="15"/>
                      <a:pt x="6" y="16"/>
                      <a:pt x="7" y="17"/>
                    </a:cubicBezTo>
                    <a:cubicBezTo>
                      <a:pt x="12" y="24"/>
                      <a:pt x="17" y="32"/>
                      <a:pt x="21" y="42"/>
                    </a:cubicBezTo>
                    <a:cubicBezTo>
                      <a:pt x="37" y="84"/>
                      <a:pt x="37" y="153"/>
                      <a:pt x="24" y="194"/>
                    </a:cubicBezTo>
                    <a:cubicBezTo>
                      <a:pt x="22" y="200"/>
                      <a:pt x="19" y="206"/>
                      <a:pt x="16" y="210"/>
                    </a:cubicBezTo>
                    <a:cubicBezTo>
                      <a:pt x="14" y="214"/>
                      <a:pt x="15" y="219"/>
                      <a:pt x="19" y="221"/>
                    </a:cubicBezTo>
                    <a:cubicBezTo>
                      <a:pt x="20" y="222"/>
                      <a:pt x="22" y="222"/>
                      <a:pt x="23" y="222"/>
                    </a:cubicBezTo>
                    <a:cubicBezTo>
                      <a:pt x="26" y="222"/>
                      <a:pt x="28" y="221"/>
                      <a:pt x="30" y="218"/>
                    </a:cubicBezTo>
                    <a:cubicBezTo>
                      <a:pt x="36" y="208"/>
                      <a:pt x="40" y="196"/>
                      <a:pt x="43" y="183"/>
                    </a:cubicBezTo>
                    <a:cubicBezTo>
                      <a:pt x="56" y="130"/>
                      <a:pt x="49" y="57"/>
                      <a:pt x="27" y="19"/>
                    </a:cubicBezTo>
                    <a:cubicBezTo>
                      <a:pt x="23" y="13"/>
                      <a:pt x="19" y="7"/>
                      <a:pt x="14" y="3"/>
                    </a:cubicBezTo>
                    <a:cubicBezTo>
                      <a:pt x="14" y="3"/>
                      <a:pt x="14" y="3"/>
                      <a:pt x="14" y="2"/>
                    </a:cubicBezTo>
                    <a:cubicBezTo>
                      <a:pt x="12" y="1"/>
                      <a:pt x="11" y="0"/>
                      <a:pt x="9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4" name="Freeform 187">
                <a:extLst>
                  <a:ext uri="{FF2B5EF4-FFF2-40B4-BE49-F238E27FC236}">
                    <a16:creationId xmlns:a16="http://schemas.microsoft.com/office/drawing/2014/main" id="{36A23EFA-8BA9-324D-E28A-015DEB4BFA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6" y="3540"/>
                <a:ext cx="101" cy="82"/>
              </a:xfrm>
              <a:custGeom>
                <a:avLst/>
                <a:gdLst>
                  <a:gd name="T0" fmla="*/ 10 w 58"/>
                  <a:gd name="T1" fmla="*/ 0 h 47"/>
                  <a:gd name="T2" fmla="*/ 4 w 58"/>
                  <a:gd name="T3" fmla="*/ 3 h 47"/>
                  <a:gd name="T4" fmla="*/ 0 w 58"/>
                  <a:gd name="T5" fmla="*/ 6 h 47"/>
                  <a:gd name="T6" fmla="*/ 0 w 58"/>
                  <a:gd name="T7" fmla="*/ 40 h 47"/>
                  <a:gd name="T8" fmla="*/ 0 w 58"/>
                  <a:gd name="T9" fmla="*/ 47 h 47"/>
                  <a:gd name="T10" fmla="*/ 15 w 58"/>
                  <a:gd name="T11" fmla="*/ 46 h 47"/>
                  <a:gd name="T12" fmla="*/ 40 w 58"/>
                  <a:gd name="T13" fmla="*/ 44 h 47"/>
                  <a:gd name="T14" fmla="*/ 58 w 58"/>
                  <a:gd name="T15" fmla="*/ 40 h 47"/>
                  <a:gd name="T16" fmla="*/ 50 w 58"/>
                  <a:gd name="T17" fmla="*/ 41 h 47"/>
                  <a:gd name="T18" fmla="*/ 26 w 58"/>
                  <a:gd name="T19" fmla="*/ 29 h 47"/>
                  <a:gd name="T20" fmla="*/ 16 w 58"/>
                  <a:gd name="T21" fmla="*/ 30 h 47"/>
                  <a:gd name="T22" fmla="*/ 15 w 58"/>
                  <a:gd name="T23" fmla="*/ 30 h 47"/>
                  <a:gd name="T24" fmla="*/ 15 w 58"/>
                  <a:gd name="T25" fmla="*/ 30 h 47"/>
                  <a:gd name="T26" fmla="*/ 15 w 58"/>
                  <a:gd name="T27" fmla="*/ 12 h 47"/>
                  <a:gd name="T28" fmla="*/ 10 w 58"/>
                  <a:gd name="T2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" h="47">
                    <a:moveTo>
                      <a:pt x="10" y="0"/>
                    </a:moveTo>
                    <a:cubicBezTo>
                      <a:pt x="7" y="1"/>
                      <a:pt x="5" y="2"/>
                      <a:pt x="4" y="3"/>
                    </a:cubicBezTo>
                    <a:cubicBezTo>
                      <a:pt x="2" y="4"/>
                      <a:pt x="1" y="5"/>
                      <a:pt x="0" y="6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40" y="44"/>
                      <a:pt x="40" y="44"/>
                      <a:pt x="40" y="44"/>
                    </a:cubicBezTo>
                    <a:cubicBezTo>
                      <a:pt x="46" y="43"/>
                      <a:pt x="52" y="42"/>
                      <a:pt x="58" y="40"/>
                    </a:cubicBezTo>
                    <a:cubicBezTo>
                      <a:pt x="55" y="41"/>
                      <a:pt x="52" y="41"/>
                      <a:pt x="50" y="41"/>
                    </a:cubicBezTo>
                    <a:cubicBezTo>
                      <a:pt x="39" y="41"/>
                      <a:pt x="31" y="36"/>
                      <a:pt x="26" y="29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8"/>
                      <a:pt x="12" y="4"/>
                      <a:pt x="1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5" name="Freeform 188">
                <a:extLst>
                  <a:ext uri="{FF2B5EF4-FFF2-40B4-BE49-F238E27FC236}">
                    <a16:creationId xmlns:a16="http://schemas.microsoft.com/office/drawing/2014/main" id="{66EB7A10-A601-79D9-07B5-B99AA8FD8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2" y="5060"/>
                <a:ext cx="116" cy="165"/>
              </a:xfrm>
              <a:custGeom>
                <a:avLst/>
                <a:gdLst>
                  <a:gd name="T0" fmla="*/ 10 w 67"/>
                  <a:gd name="T1" fmla="*/ 0 h 95"/>
                  <a:gd name="T2" fmla="*/ 3 w 67"/>
                  <a:gd name="T3" fmla="*/ 7 h 95"/>
                  <a:gd name="T4" fmla="*/ 6 w 67"/>
                  <a:gd name="T5" fmla="*/ 46 h 95"/>
                  <a:gd name="T6" fmla="*/ 54 w 67"/>
                  <a:gd name="T7" fmla="*/ 94 h 95"/>
                  <a:gd name="T8" fmla="*/ 58 w 67"/>
                  <a:gd name="T9" fmla="*/ 95 h 95"/>
                  <a:gd name="T10" fmla="*/ 65 w 67"/>
                  <a:gd name="T11" fmla="*/ 91 h 95"/>
                  <a:gd name="T12" fmla="*/ 62 w 67"/>
                  <a:gd name="T13" fmla="*/ 81 h 95"/>
                  <a:gd name="T14" fmla="*/ 34 w 67"/>
                  <a:gd name="T15" fmla="*/ 60 h 95"/>
                  <a:gd name="T16" fmla="*/ 18 w 67"/>
                  <a:gd name="T17" fmla="*/ 10 h 95"/>
                  <a:gd name="T18" fmla="*/ 12 w 67"/>
                  <a:gd name="T19" fmla="*/ 1 h 95"/>
                  <a:gd name="T20" fmla="*/ 10 w 67"/>
                  <a:gd name="T2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7" h="95">
                    <a:moveTo>
                      <a:pt x="10" y="0"/>
                    </a:moveTo>
                    <a:cubicBezTo>
                      <a:pt x="7" y="0"/>
                      <a:pt x="3" y="3"/>
                      <a:pt x="3" y="7"/>
                    </a:cubicBezTo>
                    <a:cubicBezTo>
                      <a:pt x="1" y="19"/>
                      <a:pt x="0" y="32"/>
                      <a:pt x="6" y="46"/>
                    </a:cubicBezTo>
                    <a:cubicBezTo>
                      <a:pt x="12" y="62"/>
                      <a:pt x="26" y="78"/>
                      <a:pt x="54" y="94"/>
                    </a:cubicBezTo>
                    <a:cubicBezTo>
                      <a:pt x="55" y="95"/>
                      <a:pt x="56" y="95"/>
                      <a:pt x="58" y="95"/>
                    </a:cubicBezTo>
                    <a:cubicBezTo>
                      <a:pt x="61" y="95"/>
                      <a:pt x="63" y="94"/>
                      <a:pt x="65" y="91"/>
                    </a:cubicBezTo>
                    <a:cubicBezTo>
                      <a:pt x="67" y="88"/>
                      <a:pt x="65" y="83"/>
                      <a:pt x="62" y="81"/>
                    </a:cubicBezTo>
                    <a:cubicBezTo>
                      <a:pt x="50" y="74"/>
                      <a:pt x="41" y="67"/>
                      <a:pt x="34" y="60"/>
                    </a:cubicBezTo>
                    <a:cubicBezTo>
                      <a:pt x="19" y="46"/>
                      <a:pt x="15" y="30"/>
                      <a:pt x="18" y="10"/>
                    </a:cubicBezTo>
                    <a:cubicBezTo>
                      <a:pt x="19" y="5"/>
                      <a:pt x="16" y="1"/>
                      <a:pt x="12" y="1"/>
                    </a:cubicBezTo>
                    <a:cubicBezTo>
                      <a:pt x="11" y="0"/>
                      <a:pt x="11" y="0"/>
                      <a:pt x="1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6" name="Freeform 189">
                <a:extLst>
                  <a:ext uri="{FF2B5EF4-FFF2-40B4-BE49-F238E27FC236}">
                    <a16:creationId xmlns:a16="http://schemas.microsoft.com/office/drawing/2014/main" id="{E26DF933-63ED-C756-3499-0FE951DBDC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5" y="5446"/>
                <a:ext cx="73" cy="143"/>
              </a:xfrm>
              <a:custGeom>
                <a:avLst/>
                <a:gdLst>
                  <a:gd name="T0" fmla="*/ 11 w 42"/>
                  <a:gd name="T1" fmla="*/ 0 h 82"/>
                  <a:gd name="T2" fmla="*/ 4 w 42"/>
                  <a:gd name="T3" fmla="*/ 6 h 82"/>
                  <a:gd name="T4" fmla="*/ 8 w 42"/>
                  <a:gd name="T5" fmla="*/ 49 h 82"/>
                  <a:gd name="T6" fmla="*/ 23 w 42"/>
                  <a:gd name="T7" fmla="*/ 74 h 82"/>
                  <a:gd name="T8" fmla="*/ 36 w 42"/>
                  <a:gd name="T9" fmla="*/ 82 h 82"/>
                  <a:gd name="T10" fmla="*/ 37 w 42"/>
                  <a:gd name="T11" fmla="*/ 82 h 82"/>
                  <a:gd name="T12" fmla="*/ 38 w 42"/>
                  <a:gd name="T13" fmla="*/ 81 h 82"/>
                  <a:gd name="T14" fmla="*/ 40 w 42"/>
                  <a:gd name="T15" fmla="*/ 70 h 82"/>
                  <a:gd name="T16" fmla="*/ 27 w 42"/>
                  <a:gd name="T17" fmla="*/ 52 h 82"/>
                  <a:gd name="T18" fmla="*/ 19 w 42"/>
                  <a:gd name="T19" fmla="*/ 10 h 82"/>
                  <a:gd name="T20" fmla="*/ 13 w 42"/>
                  <a:gd name="T21" fmla="*/ 1 h 82"/>
                  <a:gd name="T22" fmla="*/ 11 w 42"/>
                  <a:gd name="T23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2" h="82">
                    <a:moveTo>
                      <a:pt x="11" y="0"/>
                    </a:moveTo>
                    <a:cubicBezTo>
                      <a:pt x="8" y="0"/>
                      <a:pt x="5" y="3"/>
                      <a:pt x="4" y="6"/>
                    </a:cubicBezTo>
                    <a:cubicBezTo>
                      <a:pt x="0" y="22"/>
                      <a:pt x="3" y="36"/>
                      <a:pt x="8" y="49"/>
                    </a:cubicBezTo>
                    <a:cubicBezTo>
                      <a:pt x="12" y="59"/>
                      <a:pt x="18" y="68"/>
                      <a:pt x="23" y="74"/>
                    </a:cubicBezTo>
                    <a:cubicBezTo>
                      <a:pt x="29" y="75"/>
                      <a:pt x="35" y="79"/>
                      <a:pt x="36" y="82"/>
                    </a:cubicBezTo>
                    <a:cubicBezTo>
                      <a:pt x="37" y="82"/>
                      <a:pt x="37" y="82"/>
                      <a:pt x="37" y="82"/>
                    </a:cubicBezTo>
                    <a:cubicBezTo>
                      <a:pt x="37" y="82"/>
                      <a:pt x="38" y="82"/>
                      <a:pt x="38" y="81"/>
                    </a:cubicBezTo>
                    <a:cubicBezTo>
                      <a:pt x="42" y="79"/>
                      <a:pt x="42" y="74"/>
                      <a:pt x="40" y="70"/>
                    </a:cubicBezTo>
                    <a:cubicBezTo>
                      <a:pt x="35" y="65"/>
                      <a:pt x="31" y="59"/>
                      <a:pt x="27" y="52"/>
                    </a:cubicBezTo>
                    <a:cubicBezTo>
                      <a:pt x="20" y="39"/>
                      <a:pt x="15" y="25"/>
                      <a:pt x="19" y="10"/>
                    </a:cubicBezTo>
                    <a:cubicBezTo>
                      <a:pt x="20" y="6"/>
                      <a:pt x="17" y="2"/>
                      <a:pt x="13" y="1"/>
                    </a:cubicBezTo>
                    <a:cubicBezTo>
                      <a:pt x="13" y="0"/>
                      <a:pt x="12" y="0"/>
                      <a:pt x="11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7" name="Freeform 190">
                <a:extLst>
                  <a:ext uri="{FF2B5EF4-FFF2-40B4-BE49-F238E27FC236}">
                    <a16:creationId xmlns:a16="http://schemas.microsoft.com/office/drawing/2014/main" id="{AF243CD2-A780-371D-F1EE-BA21A056C4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2" y="4475"/>
                <a:ext cx="46" cy="122"/>
              </a:xfrm>
              <a:custGeom>
                <a:avLst/>
                <a:gdLst>
                  <a:gd name="T0" fmla="*/ 15 w 26"/>
                  <a:gd name="T1" fmla="*/ 0 h 70"/>
                  <a:gd name="T2" fmla="*/ 9 w 26"/>
                  <a:gd name="T3" fmla="*/ 3 h 70"/>
                  <a:gd name="T4" fmla="*/ 4 w 26"/>
                  <a:gd name="T5" fmla="*/ 50 h 70"/>
                  <a:gd name="T6" fmla="*/ 10 w 26"/>
                  <a:gd name="T7" fmla="*/ 66 h 70"/>
                  <a:gd name="T8" fmla="*/ 11 w 26"/>
                  <a:gd name="T9" fmla="*/ 67 h 70"/>
                  <a:gd name="T10" fmla="*/ 11 w 26"/>
                  <a:gd name="T11" fmla="*/ 67 h 70"/>
                  <a:gd name="T12" fmla="*/ 13 w 26"/>
                  <a:gd name="T13" fmla="*/ 69 h 70"/>
                  <a:gd name="T14" fmla="*/ 17 w 26"/>
                  <a:gd name="T15" fmla="*/ 70 h 70"/>
                  <a:gd name="T16" fmla="*/ 21 w 26"/>
                  <a:gd name="T17" fmla="*/ 69 h 70"/>
                  <a:gd name="T18" fmla="*/ 23 w 26"/>
                  <a:gd name="T19" fmla="*/ 58 h 70"/>
                  <a:gd name="T20" fmla="*/ 23 w 26"/>
                  <a:gd name="T21" fmla="*/ 58 h 70"/>
                  <a:gd name="T22" fmla="*/ 21 w 26"/>
                  <a:gd name="T23" fmla="*/ 53 h 70"/>
                  <a:gd name="T24" fmla="*/ 22 w 26"/>
                  <a:gd name="T25" fmla="*/ 12 h 70"/>
                  <a:gd name="T26" fmla="*/ 20 w 26"/>
                  <a:gd name="T27" fmla="*/ 1 h 70"/>
                  <a:gd name="T28" fmla="*/ 15 w 26"/>
                  <a:gd name="T2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70">
                    <a:moveTo>
                      <a:pt x="15" y="0"/>
                    </a:moveTo>
                    <a:cubicBezTo>
                      <a:pt x="13" y="0"/>
                      <a:pt x="11" y="1"/>
                      <a:pt x="9" y="3"/>
                    </a:cubicBezTo>
                    <a:cubicBezTo>
                      <a:pt x="2" y="12"/>
                      <a:pt x="0" y="33"/>
                      <a:pt x="4" y="50"/>
                    </a:cubicBezTo>
                    <a:cubicBezTo>
                      <a:pt x="5" y="56"/>
                      <a:pt x="7" y="62"/>
                      <a:pt x="10" y="66"/>
                    </a:cubicBezTo>
                    <a:cubicBezTo>
                      <a:pt x="10" y="66"/>
                      <a:pt x="10" y="67"/>
                      <a:pt x="11" y="67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2" y="68"/>
                      <a:pt x="13" y="69"/>
                      <a:pt x="13" y="69"/>
                    </a:cubicBezTo>
                    <a:cubicBezTo>
                      <a:pt x="15" y="70"/>
                      <a:pt x="16" y="70"/>
                      <a:pt x="17" y="70"/>
                    </a:cubicBezTo>
                    <a:cubicBezTo>
                      <a:pt x="18" y="70"/>
                      <a:pt x="20" y="70"/>
                      <a:pt x="21" y="69"/>
                    </a:cubicBezTo>
                    <a:cubicBezTo>
                      <a:pt x="25" y="66"/>
                      <a:pt x="26" y="61"/>
                      <a:pt x="23" y="58"/>
                    </a:cubicBezTo>
                    <a:cubicBezTo>
                      <a:pt x="23" y="58"/>
                      <a:pt x="23" y="58"/>
                      <a:pt x="23" y="58"/>
                    </a:cubicBezTo>
                    <a:cubicBezTo>
                      <a:pt x="22" y="56"/>
                      <a:pt x="22" y="55"/>
                      <a:pt x="21" y="53"/>
                    </a:cubicBezTo>
                    <a:cubicBezTo>
                      <a:pt x="16" y="41"/>
                      <a:pt x="17" y="19"/>
                      <a:pt x="22" y="12"/>
                    </a:cubicBezTo>
                    <a:cubicBezTo>
                      <a:pt x="24" y="9"/>
                      <a:pt x="24" y="4"/>
                      <a:pt x="20" y="1"/>
                    </a:cubicBezTo>
                    <a:cubicBezTo>
                      <a:pt x="19" y="0"/>
                      <a:pt x="17" y="0"/>
                      <a:pt x="15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8" name="Freeform 191">
                <a:extLst>
                  <a:ext uri="{FF2B5EF4-FFF2-40B4-BE49-F238E27FC236}">
                    <a16:creationId xmlns:a16="http://schemas.microsoft.com/office/drawing/2014/main" id="{6ABC0043-374B-7A1B-6D71-ADE0CA3FA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3" y="4947"/>
                <a:ext cx="43" cy="130"/>
              </a:xfrm>
              <a:custGeom>
                <a:avLst/>
                <a:gdLst>
                  <a:gd name="T0" fmla="*/ 16 w 25"/>
                  <a:gd name="T1" fmla="*/ 0 h 75"/>
                  <a:gd name="T2" fmla="*/ 9 w 25"/>
                  <a:gd name="T3" fmla="*/ 5 h 75"/>
                  <a:gd name="T4" fmla="*/ 1 w 25"/>
                  <a:gd name="T5" fmla="*/ 39 h 75"/>
                  <a:gd name="T6" fmla="*/ 8 w 25"/>
                  <a:gd name="T7" fmla="*/ 72 h 75"/>
                  <a:gd name="T8" fmla="*/ 14 w 25"/>
                  <a:gd name="T9" fmla="*/ 75 h 75"/>
                  <a:gd name="T10" fmla="*/ 19 w 25"/>
                  <a:gd name="T11" fmla="*/ 73 h 75"/>
                  <a:gd name="T12" fmla="*/ 20 w 25"/>
                  <a:gd name="T13" fmla="*/ 62 h 75"/>
                  <a:gd name="T14" fmla="*/ 17 w 25"/>
                  <a:gd name="T15" fmla="*/ 52 h 75"/>
                  <a:gd name="T16" fmla="*/ 24 w 25"/>
                  <a:gd name="T17" fmla="*/ 10 h 75"/>
                  <a:gd name="T18" fmla="*/ 18 w 25"/>
                  <a:gd name="T19" fmla="*/ 0 h 75"/>
                  <a:gd name="T20" fmla="*/ 16 w 25"/>
                  <a:gd name="T2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75">
                    <a:moveTo>
                      <a:pt x="16" y="0"/>
                    </a:moveTo>
                    <a:cubicBezTo>
                      <a:pt x="13" y="0"/>
                      <a:pt x="10" y="2"/>
                      <a:pt x="9" y="5"/>
                    </a:cubicBezTo>
                    <a:cubicBezTo>
                      <a:pt x="6" y="15"/>
                      <a:pt x="2" y="27"/>
                      <a:pt x="1" y="39"/>
                    </a:cubicBezTo>
                    <a:cubicBezTo>
                      <a:pt x="0" y="52"/>
                      <a:pt x="1" y="64"/>
                      <a:pt x="8" y="72"/>
                    </a:cubicBezTo>
                    <a:cubicBezTo>
                      <a:pt x="10" y="74"/>
                      <a:pt x="12" y="75"/>
                      <a:pt x="14" y="75"/>
                    </a:cubicBezTo>
                    <a:cubicBezTo>
                      <a:pt x="16" y="75"/>
                      <a:pt x="18" y="74"/>
                      <a:pt x="19" y="73"/>
                    </a:cubicBezTo>
                    <a:cubicBezTo>
                      <a:pt x="22" y="70"/>
                      <a:pt x="23" y="65"/>
                      <a:pt x="20" y="62"/>
                    </a:cubicBezTo>
                    <a:cubicBezTo>
                      <a:pt x="18" y="60"/>
                      <a:pt x="17" y="57"/>
                      <a:pt x="17" y="52"/>
                    </a:cubicBezTo>
                    <a:cubicBezTo>
                      <a:pt x="16" y="44"/>
                      <a:pt x="17" y="31"/>
                      <a:pt x="24" y="10"/>
                    </a:cubicBezTo>
                    <a:cubicBezTo>
                      <a:pt x="25" y="6"/>
                      <a:pt x="23" y="1"/>
                      <a:pt x="18" y="0"/>
                    </a:cubicBezTo>
                    <a:cubicBezTo>
                      <a:pt x="18" y="0"/>
                      <a:pt x="17" y="0"/>
                      <a:pt x="1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299" name="Freeform 192">
                <a:extLst>
                  <a:ext uri="{FF2B5EF4-FFF2-40B4-BE49-F238E27FC236}">
                    <a16:creationId xmlns:a16="http://schemas.microsoft.com/office/drawing/2014/main" id="{0EF6AC18-072F-1C1F-4F6B-25EFA4F976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47" y="5242"/>
                <a:ext cx="189" cy="228"/>
              </a:xfrm>
              <a:custGeom>
                <a:avLst/>
                <a:gdLst>
                  <a:gd name="T0" fmla="*/ 0 w 109"/>
                  <a:gd name="T1" fmla="*/ 0 h 131"/>
                  <a:gd name="T2" fmla="*/ 2 w 109"/>
                  <a:gd name="T3" fmla="*/ 0 h 131"/>
                  <a:gd name="T4" fmla="*/ 61 w 109"/>
                  <a:gd name="T5" fmla="*/ 44 h 131"/>
                  <a:gd name="T6" fmla="*/ 71 w 109"/>
                  <a:gd name="T7" fmla="*/ 60 h 131"/>
                  <a:gd name="T8" fmla="*/ 93 w 109"/>
                  <a:gd name="T9" fmla="*/ 124 h 131"/>
                  <a:gd name="T10" fmla="*/ 101 w 109"/>
                  <a:gd name="T11" fmla="*/ 131 h 131"/>
                  <a:gd name="T12" fmla="*/ 101 w 109"/>
                  <a:gd name="T13" fmla="*/ 131 h 131"/>
                  <a:gd name="T14" fmla="*/ 109 w 109"/>
                  <a:gd name="T15" fmla="*/ 124 h 131"/>
                  <a:gd name="T16" fmla="*/ 43 w 109"/>
                  <a:gd name="T17" fmla="*/ 3 h 131"/>
                  <a:gd name="T18" fmla="*/ 35 w 109"/>
                  <a:gd name="T19" fmla="*/ 6 h 131"/>
                  <a:gd name="T20" fmla="*/ 33 w 109"/>
                  <a:gd name="T21" fmla="*/ 6 h 131"/>
                  <a:gd name="T22" fmla="*/ 0 w 109"/>
                  <a:gd name="T2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9" h="131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9" y="6"/>
                      <a:pt x="49" y="27"/>
                      <a:pt x="61" y="44"/>
                    </a:cubicBezTo>
                    <a:cubicBezTo>
                      <a:pt x="66" y="48"/>
                      <a:pt x="70" y="54"/>
                      <a:pt x="71" y="60"/>
                    </a:cubicBezTo>
                    <a:cubicBezTo>
                      <a:pt x="86" y="85"/>
                      <a:pt x="93" y="110"/>
                      <a:pt x="93" y="124"/>
                    </a:cubicBezTo>
                    <a:cubicBezTo>
                      <a:pt x="93" y="128"/>
                      <a:pt x="96" y="131"/>
                      <a:pt x="101" y="131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105" y="131"/>
                      <a:pt x="108" y="128"/>
                      <a:pt x="109" y="124"/>
                    </a:cubicBezTo>
                    <a:cubicBezTo>
                      <a:pt x="109" y="95"/>
                      <a:pt x="85" y="34"/>
                      <a:pt x="43" y="3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33" y="6"/>
                      <a:pt x="19" y="4"/>
                      <a:pt x="0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0" name="Freeform 193">
                <a:extLst>
                  <a:ext uri="{FF2B5EF4-FFF2-40B4-BE49-F238E27FC236}">
                    <a16:creationId xmlns:a16="http://schemas.microsoft.com/office/drawing/2014/main" id="{4FF4BDB3-C846-41A1-C3BA-06939FC708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4" y="3930"/>
                <a:ext cx="160" cy="115"/>
              </a:xfrm>
              <a:custGeom>
                <a:avLst/>
                <a:gdLst>
                  <a:gd name="T0" fmla="*/ 83 w 92"/>
                  <a:gd name="T1" fmla="*/ 0 h 66"/>
                  <a:gd name="T2" fmla="*/ 80 w 92"/>
                  <a:gd name="T3" fmla="*/ 0 h 66"/>
                  <a:gd name="T4" fmla="*/ 67 w 92"/>
                  <a:gd name="T5" fmla="*/ 6 h 66"/>
                  <a:gd name="T6" fmla="*/ 26 w 92"/>
                  <a:gd name="T7" fmla="*/ 27 h 66"/>
                  <a:gd name="T8" fmla="*/ 4 w 92"/>
                  <a:gd name="T9" fmla="*/ 49 h 66"/>
                  <a:gd name="T10" fmla="*/ 0 w 92"/>
                  <a:gd name="T11" fmla="*/ 58 h 66"/>
                  <a:gd name="T12" fmla="*/ 5 w 92"/>
                  <a:gd name="T13" fmla="*/ 66 h 66"/>
                  <a:gd name="T14" fmla="*/ 8 w 92"/>
                  <a:gd name="T15" fmla="*/ 66 h 66"/>
                  <a:gd name="T16" fmla="*/ 15 w 92"/>
                  <a:gd name="T17" fmla="*/ 61 h 66"/>
                  <a:gd name="T18" fmla="*/ 26 w 92"/>
                  <a:gd name="T19" fmla="*/ 47 h 66"/>
                  <a:gd name="T20" fmla="*/ 73 w 92"/>
                  <a:gd name="T21" fmla="*/ 21 h 66"/>
                  <a:gd name="T22" fmla="*/ 87 w 92"/>
                  <a:gd name="T23" fmla="*/ 14 h 66"/>
                  <a:gd name="T24" fmla="*/ 91 w 92"/>
                  <a:gd name="T25" fmla="*/ 4 h 66"/>
                  <a:gd name="T26" fmla="*/ 83 w 92"/>
                  <a:gd name="T2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" h="66">
                    <a:moveTo>
                      <a:pt x="83" y="0"/>
                    </a:moveTo>
                    <a:cubicBezTo>
                      <a:pt x="82" y="0"/>
                      <a:pt x="81" y="0"/>
                      <a:pt x="80" y="0"/>
                    </a:cubicBezTo>
                    <a:cubicBezTo>
                      <a:pt x="76" y="2"/>
                      <a:pt x="71" y="4"/>
                      <a:pt x="67" y="6"/>
                    </a:cubicBezTo>
                    <a:cubicBezTo>
                      <a:pt x="52" y="13"/>
                      <a:pt x="37" y="20"/>
                      <a:pt x="26" y="27"/>
                    </a:cubicBezTo>
                    <a:cubicBezTo>
                      <a:pt x="17" y="33"/>
                      <a:pt x="9" y="40"/>
                      <a:pt x="4" y="49"/>
                    </a:cubicBezTo>
                    <a:cubicBezTo>
                      <a:pt x="3" y="52"/>
                      <a:pt x="1" y="55"/>
                      <a:pt x="0" y="58"/>
                    </a:cubicBezTo>
                    <a:cubicBezTo>
                      <a:pt x="0" y="61"/>
                      <a:pt x="2" y="64"/>
                      <a:pt x="5" y="66"/>
                    </a:cubicBezTo>
                    <a:cubicBezTo>
                      <a:pt x="6" y="66"/>
                      <a:pt x="7" y="66"/>
                      <a:pt x="8" y="66"/>
                    </a:cubicBezTo>
                    <a:cubicBezTo>
                      <a:pt x="11" y="66"/>
                      <a:pt x="14" y="64"/>
                      <a:pt x="15" y="61"/>
                    </a:cubicBezTo>
                    <a:cubicBezTo>
                      <a:pt x="17" y="56"/>
                      <a:pt x="21" y="51"/>
                      <a:pt x="26" y="47"/>
                    </a:cubicBezTo>
                    <a:cubicBezTo>
                      <a:pt x="37" y="37"/>
                      <a:pt x="53" y="29"/>
                      <a:pt x="73" y="21"/>
                    </a:cubicBezTo>
                    <a:cubicBezTo>
                      <a:pt x="78" y="19"/>
                      <a:pt x="82" y="17"/>
                      <a:pt x="87" y="14"/>
                    </a:cubicBezTo>
                    <a:cubicBezTo>
                      <a:pt x="91" y="13"/>
                      <a:pt x="92" y="8"/>
                      <a:pt x="91" y="4"/>
                    </a:cubicBezTo>
                    <a:cubicBezTo>
                      <a:pt x="89" y="1"/>
                      <a:pt x="86" y="0"/>
                      <a:pt x="83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1" name="Freeform 194">
                <a:extLst>
                  <a:ext uri="{FF2B5EF4-FFF2-40B4-BE49-F238E27FC236}">
                    <a16:creationId xmlns:a16="http://schemas.microsoft.com/office/drawing/2014/main" id="{CB1E8385-C0B0-C43C-6F79-6A5F5B65B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5" y="5531"/>
                <a:ext cx="272" cy="47"/>
              </a:xfrm>
              <a:custGeom>
                <a:avLst/>
                <a:gdLst>
                  <a:gd name="T0" fmla="*/ 114 w 156"/>
                  <a:gd name="T1" fmla="*/ 0 h 27"/>
                  <a:gd name="T2" fmla="*/ 69 w 156"/>
                  <a:gd name="T3" fmla="*/ 3 h 27"/>
                  <a:gd name="T4" fmla="*/ 2 w 156"/>
                  <a:gd name="T5" fmla="*/ 11 h 27"/>
                  <a:gd name="T6" fmla="*/ 2 w 156"/>
                  <a:gd name="T7" fmla="*/ 12 h 27"/>
                  <a:gd name="T8" fmla="*/ 4 w 156"/>
                  <a:gd name="T9" fmla="*/ 18 h 27"/>
                  <a:gd name="T10" fmla="*/ 0 w 156"/>
                  <a:gd name="T11" fmla="*/ 26 h 27"/>
                  <a:gd name="T12" fmla="*/ 2 w 156"/>
                  <a:gd name="T13" fmla="*/ 27 h 27"/>
                  <a:gd name="T14" fmla="*/ 3 w 156"/>
                  <a:gd name="T15" fmla="*/ 27 h 27"/>
                  <a:gd name="T16" fmla="*/ 7 w 156"/>
                  <a:gd name="T17" fmla="*/ 26 h 27"/>
                  <a:gd name="T18" fmla="*/ 11 w 156"/>
                  <a:gd name="T19" fmla="*/ 18 h 27"/>
                  <a:gd name="T20" fmla="*/ 21 w 156"/>
                  <a:gd name="T21" fmla="*/ 10 h 27"/>
                  <a:gd name="T22" fmla="*/ 24 w 156"/>
                  <a:gd name="T23" fmla="*/ 11 h 27"/>
                  <a:gd name="T24" fmla="*/ 32 w 156"/>
                  <a:gd name="T25" fmla="*/ 21 h 27"/>
                  <a:gd name="T26" fmla="*/ 31 w 156"/>
                  <a:gd name="T27" fmla="*/ 23 h 27"/>
                  <a:gd name="T28" fmla="*/ 40 w 156"/>
                  <a:gd name="T29" fmla="*/ 21 h 27"/>
                  <a:gd name="T30" fmla="*/ 32 w 156"/>
                  <a:gd name="T31" fmla="*/ 13 h 27"/>
                  <a:gd name="T32" fmla="*/ 44 w 156"/>
                  <a:gd name="T33" fmla="*/ 6 h 27"/>
                  <a:gd name="T34" fmla="*/ 45 w 156"/>
                  <a:gd name="T35" fmla="*/ 6 h 27"/>
                  <a:gd name="T36" fmla="*/ 79 w 156"/>
                  <a:gd name="T37" fmla="*/ 17 h 27"/>
                  <a:gd name="T38" fmla="*/ 110 w 156"/>
                  <a:gd name="T39" fmla="*/ 16 h 27"/>
                  <a:gd name="T40" fmla="*/ 113 w 156"/>
                  <a:gd name="T41" fmla="*/ 16 h 27"/>
                  <a:gd name="T42" fmla="*/ 146 w 156"/>
                  <a:gd name="T43" fmla="*/ 18 h 27"/>
                  <a:gd name="T44" fmla="*/ 148 w 156"/>
                  <a:gd name="T45" fmla="*/ 18 h 27"/>
                  <a:gd name="T46" fmla="*/ 155 w 156"/>
                  <a:gd name="T47" fmla="*/ 12 h 27"/>
                  <a:gd name="T48" fmla="*/ 149 w 156"/>
                  <a:gd name="T49" fmla="*/ 3 h 27"/>
                  <a:gd name="T50" fmla="*/ 114 w 15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56" h="27">
                    <a:moveTo>
                      <a:pt x="114" y="0"/>
                    </a:moveTo>
                    <a:cubicBezTo>
                      <a:pt x="100" y="0"/>
                      <a:pt x="85" y="1"/>
                      <a:pt x="69" y="3"/>
                    </a:cubicBezTo>
                    <a:cubicBezTo>
                      <a:pt x="47" y="5"/>
                      <a:pt x="24" y="8"/>
                      <a:pt x="2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3" y="14"/>
                      <a:pt x="4" y="16"/>
                      <a:pt x="4" y="18"/>
                    </a:cubicBezTo>
                    <a:cubicBezTo>
                      <a:pt x="4" y="21"/>
                      <a:pt x="3" y="24"/>
                      <a:pt x="0" y="26"/>
                    </a:cubicBezTo>
                    <a:cubicBezTo>
                      <a:pt x="1" y="26"/>
                      <a:pt x="2" y="27"/>
                      <a:pt x="2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4" y="27"/>
                      <a:pt x="6" y="27"/>
                      <a:pt x="7" y="26"/>
                    </a:cubicBezTo>
                    <a:cubicBezTo>
                      <a:pt x="9" y="22"/>
                      <a:pt x="10" y="19"/>
                      <a:pt x="11" y="18"/>
                    </a:cubicBezTo>
                    <a:cubicBezTo>
                      <a:pt x="12" y="13"/>
                      <a:pt x="16" y="10"/>
                      <a:pt x="21" y="10"/>
                    </a:cubicBezTo>
                    <a:cubicBezTo>
                      <a:pt x="22" y="10"/>
                      <a:pt x="23" y="11"/>
                      <a:pt x="24" y="11"/>
                    </a:cubicBezTo>
                    <a:cubicBezTo>
                      <a:pt x="29" y="12"/>
                      <a:pt x="32" y="17"/>
                      <a:pt x="32" y="21"/>
                    </a:cubicBezTo>
                    <a:cubicBezTo>
                      <a:pt x="32" y="22"/>
                      <a:pt x="32" y="22"/>
                      <a:pt x="31" y="23"/>
                    </a:cubicBezTo>
                    <a:cubicBezTo>
                      <a:pt x="34" y="22"/>
                      <a:pt x="37" y="22"/>
                      <a:pt x="40" y="21"/>
                    </a:cubicBezTo>
                    <a:cubicBezTo>
                      <a:pt x="35" y="21"/>
                      <a:pt x="32" y="19"/>
                      <a:pt x="32" y="13"/>
                    </a:cubicBezTo>
                    <a:cubicBezTo>
                      <a:pt x="32" y="7"/>
                      <a:pt x="38" y="6"/>
                      <a:pt x="44" y="6"/>
                    </a:cubicBezTo>
                    <a:cubicBezTo>
                      <a:pt x="44" y="6"/>
                      <a:pt x="45" y="6"/>
                      <a:pt x="45" y="6"/>
                    </a:cubicBezTo>
                    <a:cubicBezTo>
                      <a:pt x="57" y="6"/>
                      <a:pt x="69" y="10"/>
                      <a:pt x="79" y="17"/>
                    </a:cubicBezTo>
                    <a:cubicBezTo>
                      <a:pt x="90" y="16"/>
                      <a:pt x="100" y="16"/>
                      <a:pt x="110" y="16"/>
                    </a:cubicBezTo>
                    <a:cubicBezTo>
                      <a:pt x="111" y="16"/>
                      <a:pt x="112" y="16"/>
                      <a:pt x="113" y="16"/>
                    </a:cubicBezTo>
                    <a:cubicBezTo>
                      <a:pt x="126" y="16"/>
                      <a:pt x="137" y="17"/>
                      <a:pt x="146" y="18"/>
                    </a:cubicBezTo>
                    <a:cubicBezTo>
                      <a:pt x="147" y="18"/>
                      <a:pt x="147" y="18"/>
                      <a:pt x="148" y="18"/>
                    </a:cubicBezTo>
                    <a:cubicBezTo>
                      <a:pt x="151" y="18"/>
                      <a:pt x="155" y="16"/>
                      <a:pt x="155" y="12"/>
                    </a:cubicBezTo>
                    <a:cubicBezTo>
                      <a:pt x="156" y="8"/>
                      <a:pt x="153" y="4"/>
                      <a:pt x="149" y="3"/>
                    </a:cubicBezTo>
                    <a:cubicBezTo>
                      <a:pt x="139" y="1"/>
                      <a:pt x="127" y="0"/>
                      <a:pt x="114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2" name="Freeform 195">
                <a:extLst>
                  <a:ext uri="{FF2B5EF4-FFF2-40B4-BE49-F238E27FC236}">
                    <a16:creationId xmlns:a16="http://schemas.microsoft.com/office/drawing/2014/main" id="{F9E725D8-500B-F032-1964-8EA1296477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" y="5018"/>
                <a:ext cx="472" cy="348"/>
              </a:xfrm>
              <a:custGeom>
                <a:avLst/>
                <a:gdLst>
                  <a:gd name="T0" fmla="*/ 6 w 271"/>
                  <a:gd name="T1" fmla="*/ 0 h 200"/>
                  <a:gd name="T2" fmla="*/ 1 w 271"/>
                  <a:gd name="T3" fmla="*/ 1 h 200"/>
                  <a:gd name="T4" fmla="*/ 0 w 271"/>
                  <a:gd name="T5" fmla="*/ 3 h 200"/>
                  <a:gd name="T6" fmla="*/ 21 w 271"/>
                  <a:gd name="T7" fmla="*/ 30 h 200"/>
                  <a:gd name="T8" fmla="*/ 167 w 271"/>
                  <a:gd name="T9" fmla="*/ 126 h 200"/>
                  <a:gd name="T10" fmla="*/ 209 w 271"/>
                  <a:gd name="T11" fmla="*/ 164 h 200"/>
                  <a:gd name="T12" fmla="*/ 213 w 271"/>
                  <a:gd name="T13" fmla="*/ 166 h 200"/>
                  <a:gd name="T14" fmla="*/ 270 w 271"/>
                  <a:gd name="T15" fmla="*/ 199 h 200"/>
                  <a:gd name="T16" fmla="*/ 271 w 271"/>
                  <a:gd name="T17" fmla="*/ 200 h 200"/>
                  <a:gd name="T18" fmla="*/ 180 w 271"/>
                  <a:gd name="T19" fmla="*/ 109 h 200"/>
                  <a:gd name="T20" fmla="*/ 17 w 271"/>
                  <a:gd name="T21" fmla="*/ 4 h 200"/>
                  <a:gd name="T22" fmla="*/ 10 w 271"/>
                  <a:gd name="T23" fmla="*/ 1 h 200"/>
                  <a:gd name="T24" fmla="*/ 6 w 271"/>
                  <a:gd name="T25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71" h="200">
                    <a:moveTo>
                      <a:pt x="6" y="0"/>
                    </a:moveTo>
                    <a:cubicBezTo>
                      <a:pt x="4" y="0"/>
                      <a:pt x="2" y="1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8" y="11"/>
                      <a:pt x="14" y="21"/>
                      <a:pt x="21" y="30"/>
                    </a:cubicBezTo>
                    <a:cubicBezTo>
                      <a:pt x="48" y="44"/>
                      <a:pt x="102" y="74"/>
                      <a:pt x="167" y="126"/>
                    </a:cubicBezTo>
                    <a:cubicBezTo>
                      <a:pt x="181" y="137"/>
                      <a:pt x="195" y="150"/>
                      <a:pt x="209" y="164"/>
                    </a:cubicBezTo>
                    <a:cubicBezTo>
                      <a:pt x="211" y="165"/>
                      <a:pt x="212" y="165"/>
                      <a:pt x="213" y="166"/>
                    </a:cubicBezTo>
                    <a:cubicBezTo>
                      <a:pt x="233" y="175"/>
                      <a:pt x="250" y="190"/>
                      <a:pt x="270" y="199"/>
                    </a:cubicBezTo>
                    <a:cubicBezTo>
                      <a:pt x="270" y="200"/>
                      <a:pt x="271" y="200"/>
                      <a:pt x="271" y="200"/>
                    </a:cubicBezTo>
                    <a:cubicBezTo>
                      <a:pt x="243" y="166"/>
                      <a:pt x="211" y="133"/>
                      <a:pt x="180" y="109"/>
                    </a:cubicBezTo>
                    <a:cubicBezTo>
                      <a:pt x="98" y="44"/>
                      <a:pt x="36" y="13"/>
                      <a:pt x="17" y="4"/>
                    </a:cubicBezTo>
                    <a:cubicBezTo>
                      <a:pt x="13" y="2"/>
                      <a:pt x="10" y="1"/>
                      <a:pt x="10" y="1"/>
                    </a:cubicBezTo>
                    <a:cubicBezTo>
                      <a:pt x="9" y="0"/>
                      <a:pt x="7" y="0"/>
                      <a:pt x="6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3" name="Freeform 196">
                <a:extLst>
                  <a:ext uri="{FF2B5EF4-FFF2-40B4-BE49-F238E27FC236}">
                    <a16:creationId xmlns:a16="http://schemas.microsoft.com/office/drawing/2014/main" id="{6B426071-C5D3-1343-4A5A-F5063EF999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39" y="5195"/>
                <a:ext cx="219" cy="232"/>
              </a:xfrm>
              <a:custGeom>
                <a:avLst/>
                <a:gdLst>
                  <a:gd name="T0" fmla="*/ 12 w 126"/>
                  <a:gd name="T1" fmla="*/ 0 h 133"/>
                  <a:gd name="T2" fmla="*/ 3 w 126"/>
                  <a:gd name="T3" fmla="*/ 5 h 133"/>
                  <a:gd name="T4" fmla="*/ 5 w 126"/>
                  <a:gd name="T5" fmla="*/ 20 h 133"/>
                  <a:gd name="T6" fmla="*/ 17 w 126"/>
                  <a:gd name="T7" fmla="*/ 30 h 133"/>
                  <a:gd name="T8" fmla="*/ 90 w 126"/>
                  <a:gd name="T9" fmla="*/ 119 h 133"/>
                  <a:gd name="T10" fmla="*/ 126 w 126"/>
                  <a:gd name="T11" fmla="*/ 133 h 133"/>
                  <a:gd name="T12" fmla="*/ 62 w 126"/>
                  <a:gd name="T13" fmla="*/ 47 h 133"/>
                  <a:gd name="T14" fmla="*/ 19 w 126"/>
                  <a:gd name="T15" fmla="*/ 3 h 133"/>
                  <a:gd name="T16" fmla="*/ 12 w 126"/>
                  <a:gd name="T17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6" h="133">
                    <a:moveTo>
                      <a:pt x="12" y="0"/>
                    </a:moveTo>
                    <a:cubicBezTo>
                      <a:pt x="9" y="0"/>
                      <a:pt x="6" y="2"/>
                      <a:pt x="3" y="5"/>
                    </a:cubicBezTo>
                    <a:cubicBezTo>
                      <a:pt x="0" y="9"/>
                      <a:pt x="1" y="16"/>
                      <a:pt x="5" y="20"/>
                    </a:cubicBezTo>
                    <a:cubicBezTo>
                      <a:pt x="9" y="22"/>
                      <a:pt x="13" y="26"/>
                      <a:pt x="17" y="30"/>
                    </a:cubicBezTo>
                    <a:cubicBezTo>
                      <a:pt x="38" y="50"/>
                      <a:pt x="64" y="83"/>
                      <a:pt x="90" y="119"/>
                    </a:cubicBezTo>
                    <a:cubicBezTo>
                      <a:pt x="102" y="124"/>
                      <a:pt x="114" y="128"/>
                      <a:pt x="126" y="133"/>
                    </a:cubicBezTo>
                    <a:cubicBezTo>
                      <a:pt x="105" y="103"/>
                      <a:pt x="83" y="72"/>
                      <a:pt x="62" y="47"/>
                    </a:cubicBezTo>
                    <a:cubicBezTo>
                      <a:pt x="46" y="28"/>
                      <a:pt x="31" y="12"/>
                      <a:pt x="19" y="3"/>
                    </a:cubicBezTo>
                    <a:cubicBezTo>
                      <a:pt x="17" y="1"/>
                      <a:pt x="14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4" name="Freeform 197">
                <a:extLst>
                  <a:ext uri="{FF2B5EF4-FFF2-40B4-BE49-F238E27FC236}">
                    <a16:creationId xmlns:a16="http://schemas.microsoft.com/office/drawing/2014/main" id="{C4BC5551-F803-66AF-1CE6-5440C5F23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8" y="5249"/>
                <a:ext cx="207" cy="223"/>
              </a:xfrm>
              <a:custGeom>
                <a:avLst/>
                <a:gdLst>
                  <a:gd name="T0" fmla="*/ 12 w 119"/>
                  <a:gd name="T1" fmla="*/ 0 h 128"/>
                  <a:gd name="T2" fmla="*/ 3 w 119"/>
                  <a:gd name="T3" fmla="*/ 4 h 128"/>
                  <a:gd name="T4" fmla="*/ 6 w 119"/>
                  <a:gd name="T5" fmla="*/ 19 h 128"/>
                  <a:gd name="T6" fmla="*/ 15 w 119"/>
                  <a:gd name="T7" fmla="*/ 26 h 128"/>
                  <a:gd name="T8" fmla="*/ 87 w 119"/>
                  <a:gd name="T9" fmla="*/ 118 h 128"/>
                  <a:gd name="T10" fmla="*/ 119 w 119"/>
                  <a:gd name="T11" fmla="*/ 128 h 128"/>
                  <a:gd name="T12" fmla="*/ 55 w 119"/>
                  <a:gd name="T13" fmla="*/ 38 h 128"/>
                  <a:gd name="T14" fmla="*/ 18 w 119"/>
                  <a:gd name="T15" fmla="*/ 2 h 128"/>
                  <a:gd name="T16" fmla="*/ 12 w 119"/>
                  <a:gd name="T17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9" h="128">
                    <a:moveTo>
                      <a:pt x="12" y="0"/>
                    </a:moveTo>
                    <a:cubicBezTo>
                      <a:pt x="9" y="0"/>
                      <a:pt x="5" y="1"/>
                      <a:pt x="3" y="4"/>
                    </a:cubicBezTo>
                    <a:cubicBezTo>
                      <a:pt x="0" y="9"/>
                      <a:pt x="1" y="16"/>
                      <a:pt x="6" y="19"/>
                    </a:cubicBezTo>
                    <a:cubicBezTo>
                      <a:pt x="8" y="21"/>
                      <a:pt x="11" y="24"/>
                      <a:pt x="15" y="26"/>
                    </a:cubicBezTo>
                    <a:cubicBezTo>
                      <a:pt x="37" y="46"/>
                      <a:pt x="63" y="82"/>
                      <a:pt x="87" y="118"/>
                    </a:cubicBezTo>
                    <a:cubicBezTo>
                      <a:pt x="97" y="122"/>
                      <a:pt x="108" y="126"/>
                      <a:pt x="119" y="128"/>
                    </a:cubicBezTo>
                    <a:cubicBezTo>
                      <a:pt x="99" y="97"/>
                      <a:pt x="77" y="64"/>
                      <a:pt x="55" y="38"/>
                    </a:cubicBezTo>
                    <a:cubicBezTo>
                      <a:pt x="42" y="23"/>
                      <a:pt x="30" y="10"/>
                      <a:pt x="18" y="2"/>
                    </a:cubicBezTo>
                    <a:cubicBezTo>
                      <a:pt x="16" y="0"/>
                      <a:pt x="14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5" name="Freeform 198">
                <a:extLst>
                  <a:ext uri="{FF2B5EF4-FFF2-40B4-BE49-F238E27FC236}">
                    <a16:creationId xmlns:a16="http://schemas.microsoft.com/office/drawing/2014/main" id="{47BD0236-8C1B-B436-6E8C-B0A5A4EA5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8" y="5309"/>
                <a:ext cx="158" cy="177"/>
              </a:xfrm>
              <a:custGeom>
                <a:avLst/>
                <a:gdLst>
                  <a:gd name="T0" fmla="*/ 12 w 91"/>
                  <a:gd name="T1" fmla="*/ 0 h 102"/>
                  <a:gd name="T2" fmla="*/ 4 w 91"/>
                  <a:gd name="T3" fmla="*/ 3 h 102"/>
                  <a:gd name="T4" fmla="*/ 4 w 91"/>
                  <a:gd name="T5" fmla="*/ 18 h 102"/>
                  <a:gd name="T6" fmla="*/ 14 w 91"/>
                  <a:gd name="T7" fmla="*/ 29 h 102"/>
                  <a:gd name="T8" fmla="*/ 63 w 91"/>
                  <a:gd name="T9" fmla="*/ 99 h 102"/>
                  <a:gd name="T10" fmla="*/ 91 w 91"/>
                  <a:gd name="T11" fmla="*/ 102 h 102"/>
                  <a:gd name="T12" fmla="*/ 55 w 91"/>
                  <a:gd name="T13" fmla="*/ 48 h 102"/>
                  <a:gd name="T14" fmla="*/ 19 w 91"/>
                  <a:gd name="T15" fmla="*/ 3 h 102"/>
                  <a:gd name="T16" fmla="*/ 12 w 91"/>
                  <a:gd name="T17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" h="102">
                    <a:moveTo>
                      <a:pt x="12" y="0"/>
                    </a:moveTo>
                    <a:cubicBezTo>
                      <a:pt x="9" y="0"/>
                      <a:pt x="6" y="1"/>
                      <a:pt x="4" y="3"/>
                    </a:cubicBezTo>
                    <a:cubicBezTo>
                      <a:pt x="0" y="7"/>
                      <a:pt x="0" y="14"/>
                      <a:pt x="4" y="18"/>
                    </a:cubicBezTo>
                    <a:cubicBezTo>
                      <a:pt x="7" y="21"/>
                      <a:pt x="11" y="25"/>
                      <a:pt x="14" y="29"/>
                    </a:cubicBezTo>
                    <a:cubicBezTo>
                      <a:pt x="30" y="48"/>
                      <a:pt x="47" y="73"/>
                      <a:pt x="63" y="99"/>
                    </a:cubicBezTo>
                    <a:cubicBezTo>
                      <a:pt x="73" y="100"/>
                      <a:pt x="82" y="101"/>
                      <a:pt x="91" y="102"/>
                    </a:cubicBezTo>
                    <a:cubicBezTo>
                      <a:pt x="80" y="84"/>
                      <a:pt x="67" y="65"/>
                      <a:pt x="55" y="48"/>
                    </a:cubicBezTo>
                    <a:cubicBezTo>
                      <a:pt x="43" y="30"/>
                      <a:pt x="31" y="14"/>
                      <a:pt x="19" y="3"/>
                    </a:cubicBezTo>
                    <a:cubicBezTo>
                      <a:pt x="17" y="1"/>
                      <a:pt x="15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6" name="Freeform 199">
                <a:extLst>
                  <a:ext uri="{FF2B5EF4-FFF2-40B4-BE49-F238E27FC236}">
                    <a16:creationId xmlns:a16="http://schemas.microsoft.com/office/drawing/2014/main" id="{59F7D993-6593-E04C-E569-0D9E187A89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7" y="5406"/>
                <a:ext cx="136" cy="105"/>
              </a:xfrm>
              <a:custGeom>
                <a:avLst/>
                <a:gdLst>
                  <a:gd name="T0" fmla="*/ 12 w 78"/>
                  <a:gd name="T1" fmla="*/ 0 h 60"/>
                  <a:gd name="T2" fmla="*/ 2 w 78"/>
                  <a:gd name="T3" fmla="*/ 5 h 60"/>
                  <a:gd name="T4" fmla="*/ 7 w 78"/>
                  <a:gd name="T5" fmla="*/ 20 h 60"/>
                  <a:gd name="T6" fmla="*/ 12 w 78"/>
                  <a:gd name="T7" fmla="*/ 23 h 60"/>
                  <a:gd name="T8" fmla="*/ 49 w 78"/>
                  <a:gd name="T9" fmla="*/ 57 h 60"/>
                  <a:gd name="T10" fmla="*/ 78 w 78"/>
                  <a:gd name="T11" fmla="*/ 60 h 60"/>
                  <a:gd name="T12" fmla="*/ 54 w 78"/>
                  <a:gd name="T13" fmla="*/ 30 h 60"/>
                  <a:gd name="T14" fmla="*/ 17 w 78"/>
                  <a:gd name="T15" fmla="*/ 1 h 60"/>
                  <a:gd name="T16" fmla="*/ 12 w 78"/>
                  <a:gd name="T1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8" h="60">
                    <a:moveTo>
                      <a:pt x="12" y="0"/>
                    </a:moveTo>
                    <a:cubicBezTo>
                      <a:pt x="8" y="0"/>
                      <a:pt x="4" y="2"/>
                      <a:pt x="2" y="5"/>
                    </a:cubicBezTo>
                    <a:cubicBezTo>
                      <a:pt x="0" y="11"/>
                      <a:pt x="1" y="17"/>
                      <a:pt x="7" y="20"/>
                    </a:cubicBezTo>
                    <a:cubicBezTo>
                      <a:pt x="9" y="21"/>
                      <a:pt x="10" y="22"/>
                      <a:pt x="12" y="23"/>
                    </a:cubicBezTo>
                    <a:cubicBezTo>
                      <a:pt x="25" y="31"/>
                      <a:pt x="37" y="44"/>
                      <a:pt x="49" y="57"/>
                    </a:cubicBezTo>
                    <a:cubicBezTo>
                      <a:pt x="58" y="58"/>
                      <a:pt x="68" y="59"/>
                      <a:pt x="78" y="60"/>
                    </a:cubicBezTo>
                    <a:cubicBezTo>
                      <a:pt x="72" y="52"/>
                      <a:pt x="64" y="41"/>
                      <a:pt x="54" y="30"/>
                    </a:cubicBezTo>
                    <a:cubicBezTo>
                      <a:pt x="43" y="19"/>
                      <a:pt x="30" y="8"/>
                      <a:pt x="17" y="1"/>
                    </a:cubicBezTo>
                    <a:cubicBezTo>
                      <a:pt x="15" y="0"/>
                      <a:pt x="14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7" name="Freeform 200">
                <a:extLst>
                  <a:ext uri="{FF2B5EF4-FFF2-40B4-BE49-F238E27FC236}">
                    <a16:creationId xmlns:a16="http://schemas.microsoft.com/office/drawing/2014/main" id="{7B10396A-C904-9A25-4540-C91217EFE9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3" y="4268"/>
                <a:ext cx="3" cy="8"/>
              </a:xfrm>
              <a:custGeom>
                <a:avLst/>
                <a:gdLst>
                  <a:gd name="T0" fmla="*/ 2 w 2"/>
                  <a:gd name="T1" fmla="*/ 0 h 5"/>
                  <a:gd name="T2" fmla="*/ 1 w 2"/>
                  <a:gd name="T3" fmla="*/ 2 h 5"/>
                  <a:gd name="T4" fmla="*/ 0 w 2"/>
                  <a:gd name="T5" fmla="*/ 4 h 5"/>
                  <a:gd name="T6" fmla="*/ 2 w 2"/>
                  <a:gd name="T7" fmla="*/ 5 h 5"/>
                  <a:gd name="T8" fmla="*/ 2 w 2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2" y="3"/>
                      <a:pt x="2" y="1"/>
                      <a:pt x="2" y="0"/>
                    </a:cubicBezTo>
                  </a:path>
                </a:pathLst>
              </a:custGeom>
              <a:solidFill>
                <a:srgbClr val="FBD0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8" name="Freeform 201">
                <a:extLst>
                  <a:ext uri="{FF2B5EF4-FFF2-40B4-BE49-F238E27FC236}">
                    <a16:creationId xmlns:a16="http://schemas.microsoft.com/office/drawing/2014/main" id="{8F7EF547-6902-4033-6BB2-CD5F5929C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13" y="5598"/>
                <a:ext cx="9" cy="7"/>
              </a:xfrm>
              <a:custGeom>
                <a:avLst/>
                <a:gdLst>
                  <a:gd name="T0" fmla="*/ 2 w 5"/>
                  <a:gd name="T1" fmla="*/ 0 h 4"/>
                  <a:gd name="T2" fmla="*/ 0 w 5"/>
                  <a:gd name="T3" fmla="*/ 4 h 4"/>
                  <a:gd name="T4" fmla="*/ 5 w 5"/>
                  <a:gd name="T5" fmla="*/ 4 h 4"/>
                  <a:gd name="T6" fmla="*/ 2 w 5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0"/>
                    </a:moveTo>
                    <a:cubicBezTo>
                      <a:pt x="1" y="1"/>
                      <a:pt x="1" y="2"/>
                      <a:pt x="0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4" y="3"/>
                      <a:pt x="3" y="1"/>
                      <a:pt x="2" y="0"/>
                    </a:cubicBezTo>
                  </a:path>
                </a:pathLst>
              </a:custGeom>
              <a:solidFill>
                <a:srgbClr val="F0A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09" name="Freeform 202">
                <a:extLst>
                  <a:ext uri="{FF2B5EF4-FFF2-40B4-BE49-F238E27FC236}">
                    <a16:creationId xmlns:a16="http://schemas.microsoft.com/office/drawing/2014/main" id="{29D2F9E0-5CBB-C0A9-BB5A-848A8E9F5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41" y="5363"/>
                <a:ext cx="155" cy="135"/>
              </a:xfrm>
              <a:custGeom>
                <a:avLst/>
                <a:gdLst>
                  <a:gd name="T0" fmla="*/ 12 w 89"/>
                  <a:gd name="T1" fmla="*/ 0 h 78"/>
                  <a:gd name="T2" fmla="*/ 3 w 89"/>
                  <a:gd name="T3" fmla="*/ 5 h 78"/>
                  <a:gd name="T4" fmla="*/ 7 w 89"/>
                  <a:gd name="T5" fmla="*/ 20 h 78"/>
                  <a:gd name="T6" fmla="*/ 16 w 89"/>
                  <a:gd name="T7" fmla="*/ 26 h 78"/>
                  <a:gd name="T8" fmla="*/ 61 w 89"/>
                  <a:gd name="T9" fmla="*/ 75 h 78"/>
                  <a:gd name="T10" fmla="*/ 89 w 89"/>
                  <a:gd name="T11" fmla="*/ 78 h 78"/>
                  <a:gd name="T12" fmla="*/ 61 w 89"/>
                  <a:gd name="T13" fmla="*/ 40 h 78"/>
                  <a:gd name="T14" fmla="*/ 18 w 89"/>
                  <a:gd name="T15" fmla="*/ 2 h 78"/>
                  <a:gd name="T16" fmla="*/ 12 w 89"/>
                  <a:gd name="T1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" h="78">
                    <a:moveTo>
                      <a:pt x="12" y="0"/>
                    </a:moveTo>
                    <a:cubicBezTo>
                      <a:pt x="9" y="0"/>
                      <a:pt x="5" y="2"/>
                      <a:pt x="3" y="5"/>
                    </a:cubicBezTo>
                    <a:cubicBezTo>
                      <a:pt x="0" y="10"/>
                      <a:pt x="2" y="17"/>
                      <a:pt x="7" y="20"/>
                    </a:cubicBezTo>
                    <a:cubicBezTo>
                      <a:pt x="10" y="22"/>
                      <a:pt x="13" y="24"/>
                      <a:pt x="16" y="26"/>
                    </a:cubicBezTo>
                    <a:cubicBezTo>
                      <a:pt x="33" y="39"/>
                      <a:pt x="49" y="57"/>
                      <a:pt x="61" y="75"/>
                    </a:cubicBezTo>
                    <a:cubicBezTo>
                      <a:pt x="71" y="76"/>
                      <a:pt x="80" y="77"/>
                      <a:pt x="89" y="78"/>
                    </a:cubicBezTo>
                    <a:cubicBezTo>
                      <a:pt x="81" y="65"/>
                      <a:pt x="72" y="52"/>
                      <a:pt x="61" y="40"/>
                    </a:cubicBezTo>
                    <a:cubicBezTo>
                      <a:pt x="49" y="25"/>
                      <a:pt x="34" y="12"/>
                      <a:pt x="18" y="2"/>
                    </a:cubicBezTo>
                    <a:cubicBezTo>
                      <a:pt x="16" y="1"/>
                      <a:pt x="14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10" name="Freeform 203">
                <a:extLst>
                  <a:ext uri="{FF2B5EF4-FFF2-40B4-BE49-F238E27FC236}">
                    <a16:creationId xmlns:a16="http://schemas.microsoft.com/office/drawing/2014/main" id="{35426ECF-1DD7-2CB2-9229-2DFE33AF7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51" y="5542"/>
                <a:ext cx="120" cy="64"/>
              </a:xfrm>
              <a:custGeom>
                <a:avLst/>
                <a:gdLst>
                  <a:gd name="T0" fmla="*/ 12 w 69"/>
                  <a:gd name="T1" fmla="*/ 0 h 37"/>
                  <a:gd name="T2" fmla="*/ 0 w 69"/>
                  <a:gd name="T3" fmla="*/ 7 h 37"/>
                  <a:gd name="T4" fmla="*/ 8 w 69"/>
                  <a:gd name="T5" fmla="*/ 15 h 37"/>
                  <a:gd name="T6" fmla="*/ 10 w 69"/>
                  <a:gd name="T7" fmla="*/ 15 h 37"/>
                  <a:gd name="T8" fmla="*/ 21 w 69"/>
                  <a:gd name="T9" fmla="*/ 18 h 37"/>
                  <a:gd name="T10" fmla="*/ 22 w 69"/>
                  <a:gd name="T11" fmla="*/ 15 h 37"/>
                  <a:gd name="T12" fmla="*/ 32 w 69"/>
                  <a:gd name="T13" fmla="*/ 8 h 37"/>
                  <a:gd name="T14" fmla="*/ 35 w 69"/>
                  <a:gd name="T15" fmla="*/ 9 h 37"/>
                  <a:gd name="T16" fmla="*/ 42 w 69"/>
                  <a:gd name="T17" fmla="*/ 22 h 37"/>
                  <a:gd name="T18" fmla="*/ 38 w 69"/>
                  <a:gd name="T19" fmla="*/ 32 h 37"/>
                  <a:gd name="T20" fmla="*/ 41 w 69"/>
                  <a:gd name="T21" fmla="*/ 36 h 37"/>
                  <a:gd name="T22" fmla="*/ 69 w 69"/>
                  <a:gd name="T23" fmla="*/ 37 h 37"/>
                  <a:gd name="T24" fmla="*/ 47 w 69"/>
                  <a:gd name="T25" fmla="*/ 11 h 37"/>
                  <a:gd name="T26" fmla="*/ 13 w 69"/>
                  <a:gd name="T27" fmla="*/ 0 h 37"/>
                  <a:gd name="T28" fmla="*/ 12 w 69"/>
                  <a:gd name="T2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9" h="37">
                    <a:moveTo>
                      <a:pt x="12" y="0"/>
                    </a:moveTo>
                    <a:cubicBezTo>
                      <a:pt x="6" y="0"/>
                      <a:pt x="0" y="1"/>
                      <a:pt x="0" y="7"/>
                    </a:cubicBezTo>
                    <a:cubicBezTo>
                      <a:pt x="0" y="13"/>
                      <a:pt x="3" y="15"/>
                      <a:pt x="8" y="15"/>
                    </a:cubicBezTo>
                    <a:cubicBezTo>
                      <a:pt x="9" y="15"/>
                      <a:pt x="9" y="15"/>
                      <a:pt x="10" y="15"/>
                    </a:cubicBezTo>
                    <a:cubicBezTo>
                      <a:pt x="13" y="15"/>
                      <a:pt x="17" y="16"/>
                      <a:pt x="21" y="18"/>
                    </a:cubicBezTo>
                    <a:cubicBezTo>
                      <a:pt x="21" y="17"/>
                      <a:pt x="21" y="16"/>
                      <a:pt x="22" y="15"/>
                    </a:cubicBezTo>
                    <a:cubicBezTo>
                      <a:pt x="23" y="11"/>
                      <a:pt x="27" y="8"/>
                      <a:pt x="32" y="8"/>
                    </a:cubicBezTo>
                    <a:cubicBezTo>
                      <a:pt x="33" y="8"/>
                      <a:pt x="34" y="8"/>
                      <a:pt x="35" y="9"/>
                    </a:cubicBezTo>
                    <a:cubicBezTo>
                      <a:pt x="41" y="11"/>
                      <a:pt x="44" y="17"/>
                      <a:pt x="42" y="22"/>
                    </a:cubicBezTo>
                    <a:cubicBezTo>
                      <a:pt x="42" y="24"/>
                      <a:pt x="40" y="27"/>
                      <a:pt x="38" y="32"/>
                    </a:cubicBezTo>
                    <a:cubicBezTo>
                      <a:pt x="39" y="33"/>
                      <a:pt x="40" y="35"/>
                      <a:pt x="41" y="36"/>
                    </a:cubicBezTo>
                    <a:cubicBezTo>
                      <a:pt x="50" y="36"/>
                      <a:pt x="59" y="37"/>
                      <a:pt x="69" y="37"/>
                    </a:cubicBezTo>
                    <a:cubicBezTo>
                      <a:pt x="63" y="26"/>
                      <a:pt x="55" y="17"/>
                      <a:pt x="47" y="11"/>
                    </a:cubicBezTo>
                    <a:cubicBezTo>
                      <a:pt x="37" y="4"/>
                      <a:pt x="25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311" name="Freeform 204">
                <a:extLst>
                  <a:ext uri="{FF2B5EF4-FFF2-40B4-BE49-F238E27FC236}">
                    <a16:creationId xmlns:a16="http://schemas.microsoft.com/office/drawing/2014/main" id="{5055F5E7-D3DC-2A8D-ED6F-4978D65ECD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1" y="5559"/>
                <a:ext cx="72" cy="52"/>
              </a:xfrm>
              <a:custGeom>
                <a:avLst/>
                <a:gdLst>
                  <a:gd name="T0" fmla="*/ 32 w 41"/>
                  <a:gd name="T1" fmla="*/ 0 h 30"/>
                  <a:gd name="T2" fmla="*/ 25 w 41"/>
                  <a:gd name="T3" fmla="*/ 5 h 30"/>
                  <a:gd name="T4" fmla="*/ 18 w 41"/>
                  <a:gd name="T5" fmla="*/ 16 h 30"/>
                  <a:gd name="T6" fmla="*/ 0 w 41"/>
                  <a:gd name="T7" fmla="*/ 30 h 30"/>
                  <a:gd name="T8" fmla="*/ 26 w 41"/>
                  <a:gd name="T9" fmla="*/ 30 h 30"/>
                  <a:gd name="T10" fmla="*/ 36 w 41"/>
                  <a:gd name="T11" fmla="*/ 18 h 30"/>
                  <a:gd name="T12" fmla="*/ 40 w 41"/>
                  <a:gd name="T13" fmla="*/ 11 h 30"/>
                  <a:gd name="T14" fmla="*/ 35 w 41"/>
                  <a:gd name="T15" fmla="*/ 1 h 30"/>
                  <a:gd name="T16" fmla="*/ 32 w 41"/>
                  <a:gd name="T1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0">
                    <a:moveTo>
                      <a:pt x="32" y="0"/>
                    </a:moveTo>
                    <a:cubicBezTo>
                      <a:pt x="29" y="0"/>
                      <a:pt x="26" y="2"/>
                      <a:pt x="25" y="5"/>
                    </a:cubicBezTo>
                    <a:cubicBezTo>
                      <a:pt x="24" y="9"/>
                      <a:pt x="21" y="12"/>
                      <a:pt x="18" y="16"/>
                    </a:cubicBezTo>
                    <a:cubicBezTo>
                      <a:pt x="13" y="21"/>
                      <a:pt x="7" y="26"/>
                      <a:pt x="0" y="30"/>
                    </a:cubicBezTo>
                    <a:cubicBezTo>
                      <a:pt x="8" y="30"/>
                      <a:pt x="17" y="30"/>
                      <a:pt x="26" y="30"/>
                    </a:cubicBezTo>
                    <a:cubicBezTo>
                      <a:pt x="30" y="26"/>
                      <a:pt x="33" y="22"/>
                      <a:pt x="36" y="18"/>
                    </a:cubicBezTo>
                    <a:cubicBezTo>
                      <a:pt x="37" y="16"/>
                      <a:pt x="39" y="13"/>
                      <a:pt x="40" y="11"/>
                    </a:cubicBezTo>
                    <a:cubicBezTo>
                      <a:pt x="41" y="7"/>
                      <a:pt x="39" y="2"/>
                      <a:pt x="35" y="1"/>
                    </a:cubicBezTo>
                    <a:cubicBezTo>
                      <a:pt x="34" y="0"/>
                      <a:pt x="33" y="0"/>
                      <a:pt x="32" y="0"/>
                    </a:cubicBezTo>
                  </a:path>
                </a:pathLst>
              </a:custGeom>
              <a:solidFill>
                <a:srgbClr val="C87E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</p:grpSp>
        <p:sp>
          <p:nvSpPr>
            <p:cNvPr id="10" name="Freeform 206">
              <a:extLst>
                <a:ext uri="{FF2B5EF4-FFF2-40B4-BE49-F238E27FC236}">
                  <a16:creationId xmlns:a16="http://schemas.microsoft.com/office/drawing/2014/main" id="{F8B536BB-6138-4254-5636-A1223F8E9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52813" y="8820151"/>
              <a:ext cx="82550" cy="77788"/>
            </a:xfrm>
            <a:custGeom>
              <a:avLst/>
              <a:gdLst>
                <a:gd name="T0" fmla="*/ 18 w 30"/>
                <a:gd name="T1" fmla="*/ 0 h 28"/>
                <a:gd name="T2" fmla="*/ 8 w 30"/>
                <a:gd name="T3" fmla="*/ 7 h 28"/>
                <a:gd name="T4" fmla="*/ 7 w 30"/>
                <a:gd name="T5" fmla="*/ 10 h 28"/>
                <a:gd name="T6" fmla="*/ 0 w 30"/>
                <a:gd name="T7" fmla="*/ 25 h 28"/>
                <a:gd name="T8" fmla="*/ 20 w 30"/>
                <a:gd name="T9" fmla="*/ 27 h 28"/>
                <a:gd name="T10" fmla="*/ 22 w 30"/>
                <a:gd name="T11" fmla="*/ 28 h 28"/>
                <a:gd name="T12" fmla="*/ 24 w 30"/>
                <a:gd name="T13" fmla="*/ 24 h 28"/>
                <a:gd name="T14" fmla="*/ 28 w 30"/>
                <a:gd name="T15" fmla="*/ 14 h 28"/>
                <a:gd name="T16" fmla="*/ 21 w 30"/>
                <a:gd name="T17" fmla="*/ 1 h 28"/>
                <a:gd name="T18" fmla="*/ 18 w 30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8">
                  <a:moveTo>
                    <a:pt x="18" y="0"/>
                  </a:moveTo>
                  <a:cubicBezTo>
                    <a:pt x="13" y="0"/>
                    <a:pt x="9" y="3"/>
                    <a:pt x="8" y="7"/>
                  </a:cubicBezTo>
                  <a:cubicBezTo>
                    <a:pt x="7" y="8"/>
                    <a:pt x="7" y="9"/>
                    <a:pt x="7" y="10"/>
                  </a:cubicBezTo>
                  <a:cubicBezTo>
                    <a:pt x="5" y="13"/>
                    <a:pt x="3" y="18"/>
                    <a:pt x="0" y="25"/>
                  </a:cubicBezTo>
                  <a:cubicBezTo>
                    <a:pt x="7" y="26"/>
                    <a:pt x="13" y="27"/>
                    <a:pt x="20" y="27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3" y="26"/>
                    <a:pt x="23" y="25"/>
                    <a:pt x="24" y="24"/>
                  </a:cubicBezTo>
                  <a:cubicBezTo>
                    <a:pt x="26" y="19"/>
                    <a:pt x="28" y="16"/>
                    <a:pt x="28" y="14"/>
                  </a:cubicBezTo>
                  <a:cubicBezTo>
                    <a:pt x="30" y="9"/>
                    <a:pt x="27" y="3"/>
                    <a:pt x="21" y="1"/>
                  </a:cubicBezTo>
                  <a:cubicBezTo>
                    <a:pt x="20" y="0"/>
                    <a:pt x="19" y="0"/>
                    <a:pt x="1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2" name="Freeform 207">
              <a:extLst>
                <a:ext uri="{FF2B5EF4-FFF2-40B4-BE49-F238E27FC236}">
                  <a16:creationId xmlns:a16="http://schemas.microsoft.com/office/drawing/2014/main" id="{29A4A001-D166-EB91-584F-F6075370D7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57700" y="8894763"/>
              <a:ext cx="47625" cy="49213"/>
            </a:xfrm>
            <a:custGeom>
              <a:avLst/>
              <a:gdLst>
                <a:gd name="T0" fmla="*/ 9 w 17"/>
                <a:gd name="T1" fmla="*/ 0 h 18"/>
                <a:gd name="T2" fmla="*/ 1 w 17"/>
                <a:gd name="T3" fmla="*/ 5 h 18"/>
                <a:gd name="T4" fmla="*/ 0 w 17"/>
                <a:gd name="T5" fmla="*/ 9 h 18"/>
                <a:gd name="T6" fmla="*/ 13 w 17"/>
                <a:gd name="T7" fmla="*/ 18 h 18"/>
                <a:gd name="T8" fmla="*/ 14 w 17"/>
                <a:gd name="T9" fmla="*/ 17 h 18"/>
                <a:gd name="T10" fmla="*/ 16 w 17"/>
                <a:gd name="T11" fmla="*/ 10 h 18"/>
                <a:gd name="T12" fmla="*/ 11 w 17"/>
                <a:gd name="T13" fmla="*/ 0 h 18"/>
                <a:gd name="T14" fmla="*/ 9 w 17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8">
                  <a:moveTo>
                    <a:pt x="9" y="0"/>
                  </a:moveTo>
                  <a:cubicBezTo>
                    <a:pt x="5" y="0"/>
                    <a:pt x="2" y="2"/>
                    <a:pt x="1" y="5"/>
                  </a:cubicBezTo>
                  <a:cubicBezTo>
                    <a:pt x="1" y="6"/>
                    <a:pt x="1" y="7"/>
                    <a:pt x="0" y="9"/>
                  </a:cubicBezTo>
                  <a:cubicBezTo>
                    <a:pt x="4" y="12"/>
                    <a:pt x="9" y="16"/>
                    <a:pt x="13" y="18"/>
                  </a:cubicBezTo>
                  <a:cubicBezTo>
                    <a:pt x="13" y="18"/>
                    <a:pt x="14" y="18"/>
                    <a:pt x="14" y="17"/>
                  </a:cubicBezTo>
                  <a:cubicBezTo>
                    <a:pt x="15" y="15"/>
                    <a:pt x="15" y="12"/>
                    <a:pt x="16" y="10"/>
                  </a:cubicBezTo>
                  <a:cubicBezTo>
                    <a:pt x="17" y="5"/>
                    <a:pt x="15" y="1"/>
                    <a:pt x="11" y="0"/>
                  </a:cubicBezTo>
                  <a:cubicBezTo>
                    <a:pt x="10" y="0"/>
                    <a:pt x="9" y="0"/>
                    <a:pt x="9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3" name="Freeform 208">
              <a:extLst>
                <a:ext uri="{FF2B5EF4-FFF2-40B4-BE49-F238E27FC236}">
                  <a16:creationId xmlns:a16="http://schemas.microsoft.com/office/drawing/2014/main" id="{E8F3E63F-9D66-6DFF-89F7-F6EE5538F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13438" y="6373813"/>
              <a:ext cx="115888" cy="147638"/>
            </a:xfrm>
            <a:custGeom>
              <a:avLst/>
              <a:gdLst>
                <a:gd name="T0" fmla="*/ 35 w 42"/>
                <a:gd name="T1" fmla="*/ 0 h 53"/>
                <a:gd name="T2" fmla="*/ 28 w 42"/>
                <a:gd name="T3" fmla="*/ 4 h 53"/>
                <a:gd name="T4" fmla="*/ 1 w 42"/>
                <a:gd name="T5" fmla="*/ 41 h 53"/>
                <a:gd name="T6" fmla="*/ 0 w 42"/>
                <a:gd name="T7" fmla="*/ 42 h 53"/>
                <a:gd name="T8" fmla="*/ 11 w 42"/>
                <a:gd name="T9" fmla="*/ 53 h 53"/>
                <a:gd name="T10" fmla="*/ 14 w 42"/>
                <a:gd name="T11" fmla="*/ 50 h 53"/>
                <a:gd name="T12" fmla="*/ 41 w 42"/>
                <a:gd name="T13" fmla="*/ 13 h 53"/>
                <a:gd name="T14" fmla="*/ 42 w 42"/>
                <a:gd name="T15" fmla="*/ 8 h 53"/>
                <a:gd name="T16" fmla="*/ 39 w 42"/>
                <a:gd name="T17" fmla="*/ 2 h 53"/>
                <a:gd name="T18" fmla="*/ 35 w 42"/>
                <a:gd name="T1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53">
                  <a:moveTo>
                    <a:pt x="35" y="0"/>
                  </a:moveTo>
                  <a:cubicBezTo>
                    <a:pt x="32" y="0"/>
                    <a:pt x="30" y="2"/>
                    <a:pt x="28" y="4"/>
                  </a:cubicBezTo>
                  <a:cubicBezTo>
                    <a:pt x="21" y="14"/>
                    <a:pt x="1" y="41"/>
                    <a:pt x="1" y="41"/>
                  </a:cubicBezTo>
                  <a:cubicBezTo>
                    <a:pt x="1" y="41"/>
                    <a:pt x="1" y="42"/>
                    <a:pt x="0" y="42"/>
                  </a:cubicBezTo>
                  <a:cubicBezTo>
                    <a:pt x="4" y="46"/>
                    <a:pt x="7" y="49"/>
                    <a:pt x="11" y="53"/>
                  </a:cubicBezTo>
                  <a:cubicBezTo>
                    <a:pt x="12" y="52"/>
                    <a:pt x="13" y="52"/>
                    <a:pt x="14" y="50"/>
                  </a:cubicBezTo>
                  <a:cubicBezTo>
                    <a:pt x="15" y="49"/>
                    <a:pt x="34" y="23"/>
                    <a:pt x="41" y="13"/>
                  </a:cubicBezTo>
                  <a:cubicBezTo>
                    <a:pt x="42" y="11"/>
                    <a:pt x="42" y="10"/>
                    <a:pt x="42" y="8"/>
                  </a:cubicBezTo>
                  <a:cubicBezTo>
                    <a:pt x="42" y="6"/>
                    <a:pt x="41" y="3"/>
                    <a:pt x="39" y="2"/>
                  </a:cubicBezTo>
                  <a:cubicBezTo>
                    <a:pt x="38" y="1"/>
                    <a:pt x="36" y="0"/>
                    <a:pt x="35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4" name="Freeform 209">
              <a:extLst>
                <a:ext uri="{FF2B5EF4-FFF2-40B4-BE49-F238E27FC236}">
                  <a16:creationId xmlns:a16="http://schemas.microsoft.com/office/drawing/2014/main" id="{4496F93E-B69D-9078-F0F6-550CFBF4A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54775" y="5637213"/>
              <a:ext cx="388938" cy="142875"/>
            </a:xfrm>
            <a:custGeom>
              <a:avLst/>
              <a:gdLst>
                <a:gd name="T0" fmla="*/ 120 w 141"/>
                <a:gd name="T1" fmla="*/ 0 h 52"/>
                <a:gd name="T2" fmla="*/ 106 w 141"/>
                <a:gd name="T3" fmla="*/ 1 h 52"/>
                <a:gd name="T4" fmla="*/ 8 w 141"/>
                <a:gd name="T5" fmla="*/ 37 h 52"/>
                <a:gd name="T6" fmla="*/ 4 w 141"/>
                <a:gd name="T7" fmla="*/ 40 h 52"/>
                <a:gd name="T8" fmla="*/ 4 w 141"/>
                <a:gd name="T9" fmla="*/ 51 h 52"/>
                <a:gd name="T10" fmla="*/ 4 w 141"/>
                <a:gd name="T11" fmla="*/ 52 h 52"/>
                <a:gd name="T12" fmla="*/ 16 w 141"/>
                <a:gd name="T13" fmla="*/ 50 h 52"/>
                <a:gd name="T14" fmla="*/ 25 w 141"/>
                <a:gd name="T15" fmla="*/ 44 h 52"/>
                <a:gd name="T16" fmla="*/ 120 w 141"/>
                <a:gd name="T17" fmla="*/ 16 h 52"/>
                <a:gd name="T18" fmla="*/ 132 w 141"/>
                <a:gd name="T19" fmla="*/ 17 h 52"/>
                <a:gd name="T20" fmla="*/ 134 w 141"/>
                <a:gd name="T21" fmla="*/ 17 h 52"/>
                <a:gd name="T22" fmla="*/ 141 w 141"/>
                <a:gd name="T23" fmla="*/ 10 h 52"/>
                <a:gd name="T24" fmla="*/ 141 w 141"/>
                <a:gd name="T25" fmla="*/ 9 h 52"/>
                <a:gd name="T26" fmla="*/ 137 w 141"/>
                <a:gd name="T27" fmla="*/ 2 h 52"/>
                <a:gd name="T28" fmla="*/ 135 w 141"/>
                <a:gd name="T29" fmla="*/ 1 h 52"/>
                <a:gd name="T30" fmla="*/ 134 w 141"/>
                <a:gd name="T31" fmla="*/ 1 h 52"/>
                <a:gd name="T32" fmla="*/ 120 w 141"/>
                <a:gd name="T3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1" h="52">
                  <a:moveTo>
                    <a:pt x="120" y="0"/>
                  </a:moveTo>
                  <a:cubicBezTo>
                    <a:pt x="115" y="0"/>
                    <a:pt x="111" y="1"/>
                    <a:pt x="106" y="1"/>
                  </a:cubicBezTo>
                  <a:cubicBezTo>
                    <a:pt x="66" y="5"/>
                    <a:pt x="23" y="25"/>
                    <a:pt x="8" y="37"/>
                  </a:cubicBezTo>
                  <a:cubicBezTo>
                    <a:pt x="6" y="38"/>
                    <a:pt x="5" y="39"/>
                    <a:pt x="4" y="40"/>
                  </a:cubicBezTo>
                  <a:cubicBezTo>
                    <a:pt x="1" y="43"/>
                    <a:pt x="0" y="48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8" y="51"/>
                    <a:pt x="12" y="51"/>
                    <a:pt x="16" y="50"/>
                  </a:cubicBezTo>
                  <a:cubicBezTo>
                    <a:pt x="18" y="48"/>
                    <a:pt x="21" y="46"/>
                    <a:pt x="25" y="44"/>
                  </a:cubicBezTo>
                  <a:cubicBezTo>
                    <a:pt x="45" y="33"/>
                    <a:pt x="86" y="16"/>
                    <a:pt x="120" y="16"/>
                  </a:cubicBezTo>
                  <a:cubicBezTo>
                    <a:pt x="124" y="16"/>
                    <a:pt x="128" y="16"/>
                    <a:pt x="132" y="17"/>
                  </a:cubicBezTo>
                  <a:cubicBezTo>
                    <a:pt x="133" y="17"/>
                    <a:pt x="133" y="17"/>
                    <a:pt x="134" y="17"/>
                  </a:cubicBezTo>
                  <a:cubicBezTo>
                    <a:pt x="137" y="17"/>
                    <a:pt x="141" y="14"/>
                    <a:pt x="141" y="10"/>
                  </a:cubicBezTo>
                  <a:cubicBezTo>
                    <a:pt x="141" y="10"/>
                    <a:pt x="141" y="9"/>
                    <a:pt x="141" y="9"/>
                  </a:cubicBezTo>
                  <a:cubicBezTo>
                    <a:pt x="141" y="6"/>
                    <a:pt x="139" y="3"/>
                    <a:pt x="137" y="2"/>
                  </a:cubicBezTo>
                  <a:cubicBezTo>
                    <a:pt x="136" y="2"/>
                    <a:pt x="135" y="2"/>
                    <a:pt x="135" y="1"/>
                  </a:cubicBezTo>
                  <a:cubicBezTo>
                    <a:pt x="135" y="1"/>
                    <a:pt x="135" y="1"/>
                    <a:pt x="134" y="1"/>
                  </a:cubicBezTo>
                  <a:cubicBezTo>
                    <a:pt x="130" y="1"/>
                    <a:pt x="125" y="0"/>
                    <a:pt x="12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5" name="Freeform 210">
              <a:extLst>
                <a:ext uri="{FF2B5EF4-FFF2-40B4-BE49-F238E27FC236}">
                  <a16:creationId xmlns:a16="http://schemas.microsoft.com/office/drawing/2014/main" id="{04640175-58EB-4DEC-6EF3-F392A7143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08663" y="6435726"/>
              <a:ext cx="336550" cy="687388"/>
            </a:xfrm>
            <a:custGeom>
              <a:avLst/>
              <a:gdLst>
                <a:gd name="T0" fmla="*/ 8 w 122"/>
                <a:gd name="T1" fmla="*/ 0 h 249"/>
                <a:gd name="T2" fmla="*/ 1 w 122"/>
                <a:gd name="T3" fmla="*/ 4 h 249"/>
                <a:gd name="T4" fmla="*/ 0 w 122"/>
                <a:gd name="T5" fmla="*/ 7 h 249"/>
                <a:gd name="T6" fmla="*/ 4 w 122"/>
                <a:gd name="T7" fmla="*/ 14 h 249"/>
                <a:gd name="T8" fmla="*/ 8 w 122"/>
                <a:gd name="T9" fmla="*/ 16 h 249"/>
                <a:gd name="T10" fmla="*/ 107 w 122"/>
                <a:gd name="T11" fmla="*/ 235 h 249"/>
                <a:gd name="T12" fmla="*/ 106 w 122"/>
                <a:gd name="T13" fmla="*/ 241 h 249"/>
                <a:gd name="T14" fmla="*/ 114 w 122"/>
                <a:gd name="T15" fmla="*/ 249 h 249"/>
                <a:gd name="T16" fmla="*/ 114 w 122"/>
                <a:gd name="T17" fmla="*/ 249 h 249"/>
                <a:gd name="T18" fmla="*/ 122 w 122"/>
                <a:gd name="T19" fmla="*/ 241 h 249"/>
                <a:gd name="T20" fmla="*/ 122 w 122"/>
                <a:gd name="T21" fmla="*/ 235 h 249"/>
                <a:gd name="T22" fmla="*/ 49 w 122"/>
                <a:gd name="T23" fmla="*/ 31 h 249"/>
                <a:gd name="T24" fmla="*/ 49 w 122"/>
                <a:gd name="T25" fmla="*/ 31 h 249"/>
                <a:gd name="T26" fmla="*/ 38 w 122"/>
                <a:gd name="T27" fmla="*/ 20 h 249"/>
                <a:gd name="T28" fmla="*/ 12 w 122"/>
                <a:gd name="T29" fmla="*/ 0 h 249"/>
                <a:gd name="T30" fmla="*/ 8 w 122"/>
                <a:gd name="T31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2" h="249">
                  <a:moveTo>
                    <a:pt x="8" y="0"/>
                  </a:moveTo>
                  <a:cubicBezTo>
                    <a:pt x="5" y="0"/>
                    <a:pt x="2" y="1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0"/>
                    <a:pt x="2" y="13"/>
                    <a:pt x="4" y="14"/>
                  </a:cubicBezTo>
                  <a:cubicBezTo>
                    <a:pt x="6" y="15"/>
                    <a:pt x="7" y="16"/>
                    <a:pt x="8" y="16"/>
                  </a:cubicBezTo>
                  <a:cubicBezTo>
                    <a:pt x="55" y="44"/>
                    <a:pt x="107" y="142"/>
                    <a:pt x="107" y="235"/>
                  </a:cubicBezTo>
                  <a:cubicBezTo>
                    <a:pt x="107" y="237"/>
                    <a:pt x="106" y="239"/>
                    <a:pt x="106" y="241"/>
                  </a:cubicBezTo>
                  <a:cubicBezTo>
                    <a:pt x="106" y="245"/>
                    <a:pt x="110" y="249"/>
                    <a:pt x="114" y="249"/>
                  </a:cubicBezTo>
                  <a:cubicBezTo>
                    <a:pt x="114" y="249"/>
                    <a:pt x="114" y="249"/>
                    <a:pt x="114" y="249"/>
                  </a:cubicBezTo>
                  <a:cubicBezTo>
                    <a:pt x="118" y="249"/>
                    <a:pt x="122" y="245"/>
                    <a:pt x="122" y="241"/>
                  </a:cubicBezTo>
                  <a:cubicBezTo>
                    <a:pt x="122" y="239"/>
                    <a:pt x="122" y="237"/>
                    <a:pt x="122" y="235"/>
                  </a:cubicBezTo>
                  <a:cubicBezTo>
                    <a:pt x="122" y="156"/>
                    <a:pt x="88" y="76"/>
                    <a:pt x="49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5" y="27"/>
                    <a:pt x="42" y="24"/>
                    <a:pt x="38" y="20"/>
                  </a:cubicBezTo>
                  <a:cubicBezTo>
                    <a:pt x="30" y="12"/>
                    <a:pt x="20" y="5"/>
                    <a:pt x="12" y="0"/>
                  </a:cubicBezTo>
                  <a:cubicBezTo>
                    <a:pt x="10" y="0"/>
                    <a:pt x="9" y="0"/>
                    <a:pt x="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7" name="Freeform 211">
              <a:extLst>
                <a:ext uri="{FF2B5EF4-FFF2-40B4-BE49-F238E27FC236}">
                  <a16:creationId xmlns:a16="http://schemas.microsoft.com/office/drawing/2014/main" id="{9888BDD0-C262-8DAA-4B4B-27E7276B3A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97488" y="6653213"/>
              <a:ext cx="157163" cy="133350"/>
            </a:xfrm>
            <a:custGeom>
              <a:avLst/>
              <a:gdLst>
                <a:gd name="T0" fmla="*/ 8 w 57"/>
                <a:gd name="T1" fmla="*/ 0 h 48"/>
                <a:gd name="T2" fmla="*/ 0 w 57"/>
                <a:gd name="T3" fmla="*/ 6 h 48"/>
                <a:gd name="T4" fmla="*/ 0 w 57"/>
                <a:gd name="T5" fmla="*/ 9 h 48"/>
                <a:gd name="T6" fmla="*/ 23 w 57"/>
                <a:gd name="T7" fmla="*/ 34 h 48"/>
                <a:gd name="T8" fmla="*/ 55 w 57"/>
                <a:gd name="T9" fmla="*/ 48 h 48"/>
                <a:gd name="T10" fmla="*/ 56 w 57"/>
                <a:gd name="T11" fmla="*/ 46 h 48"/>
                <a:gd name="T12" fmla="*/ 57 w 57"/>
                <a:gd name="T13" fmla="*/ 44 h 48"/>
                <a:gd name="T14" fmla="*/ 56 w 57"/>
                <a:gd name="T15" fmla="*/ 39 h 48"/>
                <a:gd name="T16" fmla="*/ 53 w 57"/>
                <a:gd name="T17" fmla="*/ 36 h 48"/>
                <a:gd name="T18" fmla="*/ 16 w 57"/>
                <a:gd name="T19" fmla="*/ 7 h 48"/>
                <a:gd name="T20" fmla="*/ 15 w 57"/>
                <a:gd name="T21" fmla="*/ 6 h 48"/>
                <a:gd name="T22" fmla="*/ 10 w 57"/>
                <a:gd name="T23" fmla="*/ 0 h 48"/>
                <a:gd name="T24" fmla="*/ 8 w 57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48">
                  <a:moveTo>
                    <a:pt x="8" y="0"/>
                  </a:moveTo>
                  <a:cubicBezTo>
                    <a:pt x="4" y="0"/>
                    <a:pt x="1" y="3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3"/>
                    <a:pt x="3" y="20"/>
                    <a:pt x="23" y="34"/>
                  </a:cubicBezTo>
                  <a:cubicBezTo>
                    <a:pt x="34" y="37"/>
                    <a:pt x="44" y="42"/>
                    <a:pt x="55" y="48"/>
                  </a:cubicBezTo>
                  <a:cubicBezTo>
                    <a:pt x="55" y="47"/>
                    <a:pt x="55" y="47"/>
                    <a:pt x="56" y="46"/>
                  </a:cubicBezTo>
                  <a:cubicBezTo>
                    <a:pt x="56" y="46"/>
                    <a:pt x="56" y="45"/>
                    <a:pt x="57" y="44"/>
                  </a:cubicBezTo>
                  <a:cubicBezTo>
                    <a:pt x="56" y="42"/>
                    <a:pt x="56" y="40"/>
                    <a:pt x="56" y="39"/>
                  </a:cubicBezTo>
                  <a:cubicBezTo>
                    <a:pt x="55" y="38"/>
                    <a:pt x="54" y="36"/>
                    <a:pt x="53" y="36"/>
                  </a:cubicBezTo>
                  <a:cubicBezTo>
                    <a:pt x="37" y="26"/>
                    <a:pt x="19" y="12"/>
                    <a:pt x="16" y="7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5" y="3"/>
                    <a:pt x="13" y="1"/>
                    <a:pt x="10" y="0"/>
                  </a:cubicBezTo>
                  <a:cubicBezTo>
                    <a:pt x="9" y="0"/>
                    <a:pt x="9" y="0"/>
                    <a:pt x="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8" name="Freeform 212">
              <a:extLst>
                <a:ext uri="{FF2B5EF4-FFF2-40B4-BE49-F238E27FC236}">
                  <a16:creationId xmlns:a16="http://schemas.microsoft.com/office/drawing/2014/main" id="{1BDE50C0-1C44-FC83-B352-E12A354E7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70600" y="5086351"/>
              <a:ext cx="100013" cy="82550"/>
            </a:xfrm>
            <a:custGeom>
              <a:avLst/>
              <a:gdLst>
                <a:gd name="T0" fmla="*/ 32 w 36"/>
                <a:gd name="T1" fmla="*/ 0 h 30"/>
                <a:gd name="T2" fmla="*/ 10 w 36"/>
                <a:gd name="T3" fmla="*/ 12 h 30"/>
                <a:gd name="T4" fmla="*/ 4 w 36"/>
                <a:gd name="T5" fmla="*/ 15 h 30"/>
                <a:gd name="T6" fmla="*/ 0 w 36"/>
                <a:gd name="T7" fmla="*/ 22 h 30"/>
                <a:gd name="T8" fmla="*/ 1 w 36"/>
                <a:gd name="T9" fmla="*/ 26 h 30"/>
                <a:gd name="T10" fmla="*/ 8 w 36"/>
                <a:gd name="T11" fmla="*/ 30 h 30"/>
                <a:gd name="T12" fmla="*/ 11 w 36"/>
                <a:gd name="T13" fmla="*/ 29 h 30"/>
                <a:gd name="T14" fmla="*/ 35 w 36"/>
                <a:gd name="T15" fmla="*/ 16 h 30"/>
                <a:gd name="T16" fmla="*/ 33 w 36"/>
                <a:gd name="T17" fmla="*/ 1 h 30"/>
                <a:gd name="T18" fmla="*/ 32 w 36"/>
                <a:gd name="T1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0">
                  <a:moveTo>
                    <a:pt x="32" y="0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" y="17"/>
                    <a:pt x="0" y="19"/>
                    <a:pt x="0" y="22"/>
                  </a:cubicBezTo>
                  <a:cubicBezTo>
                    <a:pt x="0" y="23"/>
                    <a:pt x="0" y="25"/>
                    <a:pt x="1" y="26"/>
                  </a:cubicBezTo>
                  <a:cubicBezTo>
                    <a:pt x="2" y="28"/>
                    <a:pt x="5" y="30"/>
                    <a:pt x="8" y="30"/>
                  </a:cubicBezTo>
                  <a:cubicBezTo>
                    <a:pt x="9" y="30"/>
                    <a:pt x="10" y="30"/>
                    <a:pt x="11" y="29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6" y="12"/>
                    <a:pt x="35" y="7"/>
                    <a:pt x="33" y="1"/>
                  </a:cubicBezTo>
                  <a:cubicBezTo>
                    <a:pt x="33" y="1"/>
                    <a:pt x="32" y="0"/>
                    <a:pt x="32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9" name="Freeform 213">
              <a:extLst>
                <a:ext uri="{FF2B5EF4-FFF2-40B4-BE49-F238E27FC236}">
                  <a16:creationId xmlns:a16="http://schemas.microsoft.com/office/drawing/2014/main" id="{DC88E356-8845-F3ED-53B3-B39EDABE9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54850" y="6965951"/>
              <a:ext cx="403225" cy="280988"/>
            </a:xfrm>
            <a:custGeom>
              <a:avLst/>
              <a:gdLst>
                <a:gd name="T0" fmla="*/ 15 w 146"/>
                <a:gd name="T1" fmla="*/ 0 h 102"/>
                <a:gd name="T2" fmla="*/ 7 w 146"/>
                <a:gd name="T3" fmla="*/ 0 h 102"/>
                <a:gd name="T4" fmla="*/ 0 w 146"/>
                <a:gd name="T5" fmla="*/ 8 h 102"/>
                <a:gd name="T6" fmla="*/ 0 w 146"/>
                <a:gd name="T7" fmla="*/ 9 h 102"/>
                <a:gd name="T8" fmla="*/ 8 w 146"/>
                <a:gd name="T9" fmla="*/ 16 h 102"/>
                <a:gd name="T10" fmla="*/ 8 w 146"/>
                <a:gd name="T11" fmla="*/ 16 h 102"/>
                <a:gd name="T12" fmla="*/ 15 w 146"/>
                <a:gd name="T13" fmla="*/ 15 h 102"/>
                <a:gd name="T14" fmla="*/ 131 w 146"/>
                <a:gd name="T15" fmla="*/ 98 h 102"/>
                <a:gd name="T16" fmla="*/ 138 w 146"/>
                <a:gd name="T17" fmla="*/ 102 h 102"/>
                <a:gd name="T18" fmla="*/ 142 w 146"/>
                <a:gd name="T19" fmla="*/ 102 h 102"/>
                <a:gd name="T20" fmla="*/ 146 w 146"/>
                <a:gd name="T21" fmla="*/ 95 h 102"/>
                <a:gd name="T22" fmla="*/ 145 w 146"/>
                <a:gd name="T23" fmla="*/ 91 h 102"/>
                <a:gd name="T24" fmla="*/ 133 w 146"/>
                <a:gd name="T25" fmla="*/ 72 h 102"/>
                <a:gd name="T26" fmla="*/ 122 w 146"/>
                <a:gd name="T27" fmla="*/ 58 h 102"/>
                <a:gd name="T28" fmla="*/ 97 w 146"/>
                <a:gd name="T29" fmla="*/ 34 h 102"/>
                <a:gd name="T30" fmla="*/ 23 w 146"/>
                <a:gd name="T31" fmla="*/ 0 h 102"/>
                <a:gd name="T32" fmla="*/ 15 w 146"/>
                <a:gd name="T3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102">
                  <a:moveTo>
                    <a:pt x="15" y="0"/>
                  </a:moveTo>
                  <a:cubicBezTo>
                    <a:pt x="12" y="0"/>
                    <a:pt x="10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8"/>
                    <a:pt x="0" y="8"/>
                    <a:pt x="0" y="9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3" y="15"/>
                    <a:pt x="15" y="15"/>
                  </a:cubicBezTo>
                  <a:cubicBezTo>
                    <a:pt x="72" y="15"/>
                    <a:pt x="120" y="75"/>
                    <a:pt x="131" y="98"/>
                  </a:cubicBezTo>
                  <a:cubicBezTo>
                    <a:pt x="132" y="101"/>
                    <a:pt x="135" y="102"/>
                    <a:pt x="138" y="102"/>
                  </a:cubicBezTo>
                  <a:cubicBezTo>
                    <a:pt x="139" y="102"/>
                    <a:pt x="140" y="102"/>
                    <a:pt x="142" y="102"/>
                  </a:cubicBezTo>
                  <a:cubicBezTo>
                    <a:pt x="144" y="100"/>
                    <a:pt x="146" y="98"/>
                    <a:pt x="146" y="95"/>
                  </a:cubicBezTo>
                  <a:cubicBezTo>
                    <a:pt x="146" y="94"/>
                    <a:pt x="146" y="92"/>
                    <a:pt x="145" y="91"/>
                  </a:cubicBezTo>
                  <a:cubicBezTo>
                    <a:pt x="142" y="86"/>
                    <a:pt x="138" y="79"/>
                    <a:pt x="133" y="72"/>
                  </a:cubicBezTo>
                  <a:cubicBezTo>
                    <a:pt x="130" y="67"/>
                    <a:pt x="126" y="63"/>
                    <a:pt x="122" y="58"/>
                  </a:cubicBezTo>
                  <a:cubicBezTo>
                    <a:pt x="115" y="50"/>
                    <a:pt x="107" y="42"/>
                    <a:pt x="97" y="34"/>
                  </a:cubicBezTo>
                  <a:cubicBezTo>
                    <a:pt x="80" y="19"/>
                    <a:pt x="54" y="3"/>
                    <a:pt x="23" y="0"/>
                  </a:cubicBezTo>
                  <a:cubicBezTo>
                    <a:pt x="20" y="0"/>
                    <a:pt x="17" y="0"/>
                    <a:pt x="15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2" name="Freeform 214">
              <a:extLst>
                <a:ext uri="{FF2B5EF4-FFF2-40B4-BE49-F238E27FC236}">
                  <a16:creationId xmlns:a16="http://schemas.microsoft.com/office/drawing/2014/main" id="{146E775F-FC2D-B7CA-CD9F-07535BA70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78725" y="6181726"/>
              <a:ext cx="157163" cy="228600"/>
            </a:xfrm>
            <a:custGeom>
              <a:avLst/>
              <a:gdLst>
                <a:gd name="T0" fmla="*/ 49 w 57"/>
                <a:gd name="T1" fmla="*/ 0 h 83"/>
                <a:gd name="T2" fmla="*/ 41 w 57"/>
                <a:gd name="T3" fmla="*/ 6 h 83"/>
                <a:gd name="T4" fmla="*/ 41 w 57"/>
                <a:gd name="T5" fmla="*/ 9 h 83"/>
                <a:gd name="T6" fmla="*/ 2 w 57"/>
                <a:gd name="T7" fmla="*/ 70 h 83"/>
                <a:gd name="T8" fmla="*/ 0 w 57"/>
                <a:gd name="T9" fmla="*/ 75 h 83"/>
                <a:gd name="T10" fmla="*/ 3 w 57"/>
                <a:gd name="T11" fmla="*/ 81 h 83"/>
                <a:gd name="T12" fmla="*/ 8 w 57"/>
                <a:gd name="T13" fmla="*/ 83 h 83"/>
                <a:gd name="T14" fmla="*/ 14 w 57"/>
                <a:gd name="T15" fmla="*/ 80 h 83"/>
                <a:gd name="T16" fmla="*/ 56 w 57"/>
                <a:gd name="T17" fmla="*/ 10 h 83"/>
                <a:gd name="T18" fmla="*/ 57 w 57"/>
                <a:gd name="T19" fmla="*/ 8 h 83"/>
                <a:gd name="T20" fmla="*/ 51 w 57"/>
                <a:gd name="T21" fmla="*/ 1 h 83"/>
                <a:gd name="T22" fmla="*/ 49 w 57"/>
                <a:gd name="T2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83">
                  <a:moveTo>
                    <a:pt x="49" y="0"/>
                  </a:moveTo>
                  <a:cubicBezTo>
                    <a:pt x="45" y="0"/>
                    <a:pt x="42" y="3"/>
                    <a:pt x="41" y="6"/>
                  </a:cubicBezTo>
                  <a:cubicBezTo>
                    <a:pt x="41" y="7"/>
                    <a:pt x="41" y="8"/>
                    <a:pt x="41" y="9"/>
                  </a:cubicBezTo>
                  <a:cubicBezTo>
                    <a:pt x="36" y="26"/>
                    <a:pt x="22" y="49"/>
                    <a:pt x="2" y="70"/>
                  </a:cubicBezTo>
                  <a:cubicBezTo>
                    <a:pt x="1" y="71"/>
                    <a:pt x="0" y="73"/>
                    <a:pt x="0" y="75"/>
                  </a:cubicBezTo>
                  <a:cubicBezTo>
                    <a:pt x="0" y="77"/>
                    <a:pt x="1" y="79"/>
                    <a:pt x="3" y="81"/>
                  </a:cubicBezTo>
                  <a:cubicBezTo>
                    <a:pt x="4" y="82"/>
                    <a:pt x="6" y="83"/>
                    <a:pt x="8" y="83"/>
                  </a:cubicBezTo>
                  <a:cubicBezTo>
                    <a:pt x="10" y="83"/>
                    <a:pt x="12" y="82"/>
                    <a:pt x="14" y="80"/>
                  </a:cubicBezTo>
                  <a:cubicBezTo>
                    <a:pt x="27" y="66"/>
                    <a:pt x="50" y="38"/>
                    <a:pt x="56" y="10"/>
                  </a:cubicBezTo>
                  <a:cubicBezTo>
                    <a:pt x="56" y="9"/>
                    <a:pt x="57" y="9"/>
                    <a:pt x="57" y="8"/>
                  </a:cubicBezTo>
                  <a:cubicBezTo>
                    <a:pt x="57" y="5"/>
                    <a:pt x="54" y="1"/>
                    <a:pt x="51" y="1"/>
                  </a:cubicBezTo>
                  <a:cubicBezTo>
                    <a:pt x="50" y="0"/>
                    <a:pt x="49" y="0"/>
                    <a:pt x="49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3" name="Freeform 215">
              <a:extLst>
                <a:ext uri="{FF2B5EF4-FFF2-40B4-BE49-F238E27FC236}">
                  <a16:creationId xmlns:a16="http://schemas.microsoft.com/office/drawing/2014/main" id="{C6937BE6-F27F-2FDB-97CD-DE694E254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38425" y="6683376"/>
              <a:ext cx="228600" cy="103188"/>
            </a:xfrm>
            <a:custGeom>
              <a:avLst/>
              <a:gdLst>
                <a:gd name="T0" fmla="*/ 63 w 83"/>
                <a:gd name="T1" fmla="*/ 0 h 37"/>
                <a:gd name="T2" fmla="*/ 38 w 83"/>
                <a:gd name="T3" fmla="*/ 3 h 37"/>
                <a:gd name="T4" fmla="*/ 3 w 83"/>
                <a:gd name="T5" fmla="*/ 23 h 37"/>
                <a:gd name="T6" fmla="*/ 0 w 83"/>
                <a:gd name="T7" fmla="*/ 29 h 37"/>
                <a:gd name="T8" fmla="*/ 2 w 83"/>
                <a:gd name="T9" fmla="*/ 34 h 37"/>
                <a:gd name="T10" fmla="*/ 8 w 83"/>
                <a:gd name="T11" fmla="*/ 37 h 37"/>
                <a:gd name="T12" fmla="*/ 13 w 83"/>
                <a:gd name="T13" fmla="*/ 35 h 37"/>
                <a:gd name="T14" fmla="*/ 63 w 83"/>
                <a:gd name="T15" fmla="*/ 15 h 37"/>
                <a:gd name="T16" fmla="*/ 74 w 83"/>
                <a:gd name="T17" fmla="*/ 16 h 37"/>
                <a:gd name="T18" fmla="*/ 75 w 83"/>
                <a:gd name="T19" fmla="*/ 16 h 37"/>
                <a:gd name="T20" fmla="*/ 83 w 83"/>
                <a:gd name="T21" fmla="*/ 10 h 37"/>
                <a:gd name="T22" fmla="*/ 83 w 83"/>
                <a:gd name="T23" fmla="*/ 8 h 37"/>
                <a:gd name="T24" fmla="*/ 76 w 83"/>
                <a:gd name="T25" fmla="*/ 1 h 37"/>
                <a:gd name="T26" fmla="*/ 63 w 83"/>
                <a:gd name="T2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37">
                  <a:moveTo>
                    <a:pt x="63" y="0"/>
                  </a:moveTo>
                  <a:cubicBezTo>
                    <a:pt x="54" y="0"/>
                    <a:pt x="46" y="1"/>
                    <a:pt x="38" y="3"/>
                  </a:cubicBezTo>
                  <a:cubicBezTo>
                    <a:pt x="21" y="9"/>
                    <a:pt x="9" y="18"/>
                    <a:pt x="3" y="23"/>
                  </a:cubicBezTo>
                  <a:cubicBezTo>
                    <a:pt x="1" y="25"/>
                    <a:pt x="0" y="27"/>
                    <a:pt x="0" y="29"/>
                  </a:cubicBezTo>
                  <a:cubicBezTo>
                    <a:pt x="0" y="31"/>
                    <a:pt x="1" y="33"/>
                    <a:pt x="2" y="34"/>
                  </a:cubicBezTo>
                  <a:cubicBezTo>
                    <a:pt x="3" y="36"/>
                    <a:pt x="6" y="37"/>
                    <a:pt x="8" y="37"/>
                  </a:cubicBezTo>
                  <a:cubicBezTo>
                    <a:pt x="10" y="37"/>
                    <a:pt x="11" y="37"/>
                    <a:pt x="13" y="35"/>
                  </a:cubicBezTo>
                  <a:cubicBezTo>
                    <a:pt x="21" y="29"/>
                    <a:pt x="38" y="15"/>
                    <a:pt x="63" y="15"/>
                  </a:cubicBezTo>
                  <a:cubicBezTo>
                    <a:pt x="66" y="15"/>
                    <a:pt x="70" y="15"/>
                    <a:pt x="74" y="16"/>
                  </a:cubicBezTo>
                  <a:cubicBezTo>
                    <a:pt x="74" y="16"/>
                    <a:pt x="74" y="16"/>
                    <a:pt x="75" y="16"/>
                  </a:cubicBezTo>
                  <a:cubicBezTo>
                    <a:pt x="79" y="16"/>
                    <a:pt x="82" y="14"/>
                    <a:pt x="83" y="10"/>
                  </a:cubicBezTo>
                  <a:cubicBezTo>
                    <a:pt x="83" y="9"/>
                    <a:pt x="83" y="9"/>
                    <a:pt x="83" y="8"/>
                  </a:cubicBezTo>
                  <a:cubicBezTo>
                    <a:pt x="83" y="5"/>
                    <a:pt x="80" y="1"/>
                    <a:pt x="76" y="1"/>
                  </a:cubicBezTo>
                  <a:cubicBezTo>
                    <a:pt x="71" y="0"/>
                    <a:pt x="67" y="0"/>
                    <a:pt x="63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4" name="Freeform 216">
              <a:extLst>
                <a:ext uri="{FF2B5EF4-FFF2-40B4-BE49-F238E27FC236}">
                  <a16:creationId xmlns:a16="http://schemas.microsoft.com/office/drawing/2014/main" id="{380AD74D-5372-2EAD-252D-97AA99C312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67150" y="8458201"/>
              <a:ext cx="122238" cy="98425"/>
            </a:xfrm>
            <a:custGeom>
              <a:avLst/>
              <a:gdLst>
                <a:gd name="T0" fmla="*/ 8 w 44"/>
                <a:gd name="T1" fmla="*/ 0 h 36"/>
                <a:gd name="T2" fmla="*/ 1 w 44"/>
                <a:gd name="T3" fmla="*/ 4 h 36"/>
                <a:gd name="T4" fmla="*/ 0 w 44"/>
                <a:gd name="T5" fmla="*/ 8 h 36"/>
                <a:gd name="T6" fmla="*/ 3 w 44"/>
                <a:gd name="T7" fmla="*/ 15 h 36"/>
                <a:gd name="T8" fmla="*/ 32 w 44"/>
                <a:gd name="T9" fmla="*/ 35 h 36"/>
                <a:gd name="T10" fmla="*/ 36 w 44"/>
                <a:gd name="T11" fmla="*/ 36 h 36"/>
                <a:gd name="T12" fmla="*/ 43 w 44"/>
                <a:gd name="T13" fmla="*/ 33 h 36"/>
                <a:gd name="T14" fmla="*/ 44 w 44"/>
                <a:gd name="T15" fmla="*/ 28 h 36"/>
                <a:gd name="T16" fmla="*/ 41 w 44"/>
                <a:gd name="T17" fmla="*/ 22 h 36"/>
                <a:gd name="T18" fmla="*/ 19 w 44"/>
                <a:gd name="T19" fmla="*/ 6 h 36"/>
                <a:gd name="T20" fmla="*/ 12 w 44"/>
                <a:gd name="T21" fmla="*/ 2 h 36"/>
                <a:gd name="T22" fmla="*/ 8 w 44"/>
                <a:gd name="T2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36">
                  <a:moveTo>
                    <a:pt x="8" y="0"/>
                  </a:moveTo>
                  <a:cubicBezTo>
                    <a:pt x="5" y="0"/>
                    <a:pt x="3" y="2"/>
                    <a:pt x="1" y="4"/>
                  </a:cubicBezTo>
                  <a:cubicBezTo>
                    <a:pt x="0" y="5"/>
                    <a:pt x="0" y="7"/>
                    <a:pt x="0" y="8"/>
                  </a:cubicBezTo>
                  <a:cubicBezTo>
                    <a:pt x="0" y="11"/>
                    <a:pt x="1" y="13"/>
                    <a:pt x="3" y="1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5" y="36"/>
                    <a:pt x="36" y="36"/>
                  </a:cubicBezTo>
                  <a:cubicBezTo>
                    <a:pt x="39" y="36"/>
                    <a:pt x="41" y="35"/>
                    <a:pt x="43" y="33"/>
                  </a:cubicBezTo>
                  <a:cubicBezTo>
                    <a:pt x="44" y="31"/>
                    <a:pt x="44" y="30"/>
                    <a:pt x="44" y="28"/>
                  </a:cubicBezTo>
                  <a:cubicBezTo>
                    <a:pt x="44" y="26"/>
                    <a:pt x="43" y="23"/>
                    <a:pt x="41" y="22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1"/>
                    <a:pt x="9" y="0"/>
                    <a:pt x="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5" name="Freeform 217">
              <a:extLst>
                <a:ext uri="{FF2B5EF4-FFF2-40B4-BE49-F238E27FC236}">
                  <a16:creationId xmlns:a16="http://schemas.microsoft.com/office/drawing/2014/main" id="{2129269A-833B-CFC3-8C87-4C66A8BBD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58975" y="5670551"/>
              <a:ext cx="82550" cy="71438"/>
            </a:xfrm>
            <a:custGeom>
              <a:avLst/>
              <a:gdLst>
                <a:gd name="T0" fmla="*/ 0 w 30"/>
                <a:gd name="T1" fmla="*/ 0 h 26"/>
                <a:gd name="T2" fmla="*/ 15 w 30"/>
                <a:gd name="T3" fmla="*/ 22 h 26"/>
                <a:gd name="T4" fmla="*/ 22 w 30"/>
                <a:gd name="T5" fmla="*/ 26 h 26"/>
                <a:gd name="T6" fmla="*/ 26 w 30"/>
                <a:gd name="T7" fmla="*/ 24 h 26"/>
                <a:gd name="T8" fmla="*/ 30 w 30"/>
                <a:gd name="T9" fmla="*/ 18 h 26"/>
                <a:gd name="T10" fmla="*/ 28 w 30"/>
                <a:gd name="T11" fmla="*/ 13 h 26"/>
                <a:gd name="T12" fmla="*/ 24 w 30"/>
                <a:gd name="T13" fmla="*/ 8 h 26"/>
                <a:gd name="T14" fmla="*/ 16 w 30"/>
                <a:gd name="T15" fmla="*/ 5 h 26"/>
                <a:gd name="T16" fmla="*/ 0 w 30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26">
                  <a:moveTo>
                    <a:pt x="0" y="0"/>
                  </a:moveTo>
                  <a:cubicBezTo>
                    <a:pt x="15" y="22"/>
                    <a:pt x="15" y="22"/>
                    <a:pt x="15" y="22"/>
                  </a:cubicBezTo>
                  <a:cubicBezTo>
                    <a:pt x="17" y="24"/>
                    <a:pt x="19" y="26"/>
                    <a:pt x="22" y="26"/>
                  </a:cubicBezTo>
                  <a:cubicBezTo>
                    <a:pt x="23" y="26"/>
                    <a:pt x="25" y="25"/>
                    <a:pt x="26" y="24"/>
                  </a:cubicBezTo>
                  <a:cubicBezTo>
                    <a:pt x="28" y="23"/>
                    <a:pt x="30" y="20"/>
                    <a:pt x="30" y="18"/>
                  </a:cubicBezTo>
                  <a:cubicBezTo>
                    <a:pt x="30" y="16"/>
                    <a:pt x="29" y="15"/>
                    <a:pt x="28" y="13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2" y="7"/>
                    <a:pt x="19" y="6"/>
                    <a:pt x="16" y="5"/>
                  </a:cubicBezTo>
                  <a:cubicBezTo>
                    <a:pt x="11" y="3"/>
                    <a:pt x="5" y="0"/>
                    <a:pt x="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6" name="Freeform 218">
              <a:extLst>
                <a:ext uri="{FF2B5EF4-FFF2-40B4-BE49-F238E27FC236}">
                  <a16:creationId xmlns:a16="http://schemas.microsoft.com/office/drawing/2014/main" id="{99341394-BE71-80B0-746B-D7FB2193E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51025" y="6194426"/>
              <a:ext cx="327025" cy="196850"/>
            </a:xfrm>
            <a:custGeom>
              <a:avLst/>
              <a:gdLst>
                <a:gd name="T0" fmla="*/ 110 w 118"/>
                <a:gd name="T1" fmla="*/ 0 h 71"/>
                <a:gd name="T2" fmla="*/ 110 w 118"/>
                <a:gd name="T3" fmla="*/ 0 h 71"/>
                <a:gd name="T4" fmla="*/ 89 w 118"/>
                <a:gd name="T5" fmla="*/ 3 h 71"/>
                <a:gd name="T6" fmla="*/ 1 w 118"/>
                <a:gd name="T7" fmla="*/ 59 h 71"/>
                <a:gd name="T8" fmla="*/ 0 w 118"/>
                <a:gd name="T9" fmla="*/ 63 h 71"/>
                <a:gd name="T10" fmla="*/ 3 w 118"/>
                <a:gd name="T11" fmla="*/ 70 h 71"/>
                <a:gd name="T12" fmla="*/ 8 w 118"/>
                <a:gd name="T13" fmla="*/ 71 h 71"/>
                <a:gd name="T14" fmla="*/ 14 w 118"/>
                <a:gd name="T15" fmla="*/ 67 h 71"/>
                <a:gd name="T16" fmla="*/ 110 w 118"/>
                <a:gd name="T17" fmla="*/ 15 h 71"/>
                <a:gd name="T18" fmla="*/ 118 w 118"/>
                <a:gd name="T19" fmla="*/ 7 h 71"/>
                <a:gd name="T20" fmla="*/ 118 w 118"/>
                <a:gd name="T21" fmla="*/ 7 h 71"/>
                <a:gd name="T22" fmla="*/ 110 w 118"/>
                <a:gd name="T2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8" h="71">
                  <a:moveTo>
                    <a:pt x="110" y="0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103" y="0"/>
                    <a:pt x="96" y="1"/>
                    <a:pt x="89" y="3"/>
                  </a:cubicBezTo>
                  <a:cubicBezTo>
                    <a:pt x="56" y="10"/>
                    <a:pt x="19" y="31"/>
                    <a:pt x="1" y="59"/>
                  </a:cubicBezTo>
                  <a:cubicBezTo>
                    <a:pt x="0" y="60"/>
                    <a:pt x="0" y="62"/>
                    <a:pt x="0" y="63"/>
                  </a:cubicBezTo>
                  <a:cubicBezTo>
                    <a:pt x="0" y="66"/>
                    <a:pt x="1" y="68"/>
                    <a:pt x="3" y="70"/>
                  </a:cubicBezTo>
                  <a:cubicBezTo>
                    <a:pt x="5" y="70"/>
                    <a:pt x="6" y="71"/>
                    <a:pt x="8" y="71"/>
                  </a:cubicBezTo>
                  <a:cubicBezTo>
                    <a:pt x="10" y="71"/>
                    <a:pt x="13" y="70"/>
                    <a:pt x="14" y="67"/>
                  </a:cubicBezTo>
                  <a:cubicBezTo>
                    <a:pt x="33" y="38"/>
                    <a:pt x="79" y="17"/>
                    <a:pt x="110" y="15"/>
                  </a:cubicBezTo>
                  <a:cubicBezTo>
                    <a:pt x="115" y="15"/>
                    <a:pt x="118" y="12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3"/>
                    <a:pt x="114" y="0"/>
                    <a:pt x="11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7" name="Freeform 219">
              <a:extLst>
                <a:ext uri="{FF2B5EF4-FFF2-40B4-BE49-F238E27FC236}">
                  <a16:creationId xmlns:a16="http://schemas.microsoft.com/office/drawing/2014/main" id="{5437B334-DB10-43AA-3EC4-1FDE856F6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22488" y="7551738"/>
              <a:ext cx="131763" cy="355600"/>
            </a:xfrm>
            <a:custGeom>
              <a:avLst/>
              <a:gdLst>
                <a:gd name="T0" fmla="*/ 40 w 48"/>
                <a:gd name="T1" fmla="*/ 0 h 129"/>
                <a:gd name="T2" fmla="*/ 36 w 48"/>
                <a:gd name="T3" fmla="*/ 1 h 129"/>
                <a:gd name="T4" fmla="*/ 1 w 48"/>
                <a:gd name="T5" fmla="*/ 62 h 129"/>
                <a:gd name="T6" fmla="*/ 0 w 48"/>
                <a:gd name="T7" fmla="*/ 69 h 129"/>
                <a:gd name="T8" fmla="*/ 23 w 48"/>
                <a:gd name="T9" fmla="*/ 127 h 129"/>
                <a:gd name="T10" fmla="*/ 28 w 48"/>
                <a:gd name="T11" fmla="*/ 129 h 129"/>
                <a:gd name="T12" fmla="*/ 32 w 48"/>
                <a:gd name="T13" fmla="*/ 128 h 129"/>
                <a:gd name="T14" fmla="*/ 31 w 48"/>
                <a:gd name="T15" fmla="*/ 113 h 129"/>
                <a:gd name="T16" fmla="*/ 28 w 48"/>
                <a:gd name="T17" fmla="*/ 109 h 129"/>
                <a:gd name="T18" fmla="*/ 16 w 48"/>
                <a:gd name="T19" fmla="*/ 68 h 129"/>
                <a:gd name="T20" fmla="*/ 16 w 48"/>
                <a:gd name="T21" fmla="*/ 63 h 129"/>
                <a:gd name="T22" fmla="*/ 44 w 48"/>
                <a:gd name="T23" fmla="*/ 14 h 129"/>
                <a:gd name="T24" fmla="*/ 48 w 48"/>
                <a:gd name="T25" fmla="*/ 8 h 129"/>
                <a:gd name="T26" fmla="*/ 46 w 48"/>
                <a:gd name="T27" fmla="*/ 4 h 129"/>
                <a:gd name="T28" fmla="*/ 40 w 48"/>
                <a:gd name="T2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129">
                  <a:moveTo>
                    <a:pt x="40" y="0"/>
                  </a:moveTo>
                  <a:cubicBezTo>
                    <a:pt x="38" y="0"/>
                    <a:pt x="37" y="0"/>
                    <a:pt x="36" y="1"/>
                  </a:cubicBezTo>
                  <a:cubicBezTo>
                    <a:pt x="15" y="15"/>
                    <a:pt x="2" y="37"/>
                    <a:pt x="1" y="62"/>
                  </a:cubicBezTo>
                  <a:cubicBezTo>
                    <a:pt x="0" y="64"/>
                    <a:pt x="0" y="67"/>
                    <a:pt x="0" y="69"/>
                  </a:cubicBezTo>
                  <a:cubicBezTo>
                    <a:pt x="0" y="92"/>
                    <a:pt x="9" y="115"/>
                    <a:pt x="23" y="127"/>
                  </a:cubicBezTo>
                  <a:cubicBezTo>
                    <a:pt x="25" y="128"/>
                    <a:pt x="27" y="129"/>
                    <a:pt x="28" y="129"/>
                  </a:cubicBezTo>
                  <a:cubicBezTo>
                    <a:pt x="30" y="129"/>
                    <a:pt x="31" y="129"/>
                    <a:pt x="32" y="128"/>
                  </a:cubicBezTo>
                  <a:cubicBezTo>
                    <a:pt x="32" y="123"/>
                    <a:pt x="31" y="118"/>
                    <a:pt x="31" y="113"/>
                  </a:cubicBezTo>
                  <a:cubicBezTo>
                    <a:pt x="30" y="112"/>
                    <a:pt x="29" y="111"/>
                    <a:pt x="28" y="109"/>
                  </a:cubicBezTo>
                  <a:cubicBezTo>
                    <a:pt x="21" y="100"/>
                    <a:pt x="16" y="85"/>
                    <a:pt x="16" y="68"/>
                  </a:cubicBezTo>
                  <a:cubicBezTo>
                    <a:pt x="16" y="67"/>
                    <a:pt x="16" y="65"/>
                    <a:pt x="16" y="63"/>
                  </a:cubicBezTo>
                  <a:cubicBezTo>
                    <a:pt x="17" y="49"/>
                    <a:pt x="23" y="28"/>
                    <a:pt x="44" y="14"/>
                  </a:cubicBezTo>
                  <a:cubicBezTo>
                    <a:pt x="46" y="13"/>
                    <a:pt x="48" y="10"/>
                    <a:pt x="48" y="8"/>
                  </a:cubicBezTo>
                  <a:cubicBezTo>
                    <a:pt x="48" y="6"/>
                    <a:pt x="47" y="5"/>
                    <a:pt x="46" y="4"/>
                  </a:cubicBezTo>
                  <a:cubicBezTo>
                    <a:pt x="45" y="1"/>
                    <a:pt x="42" y="0"/>
                    <a:pt x="4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8" name="Freeform 220">
              <a:extLst>
                <a:ext uri="{FF2B5EF4-FFF2-40B4-BE49-F238E27FC236}">
                  <a16:creationId xmlns:a16="http://schemas.microsoft.com/office/drawing/2014/main" id="{04B6344D-DAF8-65F1-2D07-047528216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79525" y="6913563"/>
              <a:ext cx="60325" cy="90488"/>
            </a:xfrm>
            <a:custGeom>
              <a:avLst/>
              <a:gdLst>
                <a:gd name="T0" fmla="*/ 14 w 22"/>
                <a:gd name="T1" fmla="*/ 0 h 33"/>
                <a:gd name="T2" fmla="*/ 7 w 22"/>
                <a:gd name="T3" fmla="*/ 7 h 33"/>
                <a:gd name="T4" fmla="*/ 6 w 22"/>
                <a:gd name="T5" fmla="*/ 8 h 33"/>
                <a:gd name="T6" fmla="*/ 0 w 22"/>
                <a:gd name="T7" fmla="*/ 15 h 33"/>
                <a:gd name="T8" fmla="*/ 2 w 22"/>
                <a:gd name="T9" fmla="*/ 33 h 33"/>
                <a:gd name="T10" fmla="*/ 22 w 22"/>
                <a:gd name="T11" fmla="*/ 9 h 33"/>
                <a:gd name="T12" fmla="*/ 22 w 22"/>
                <a:gd name="T13" fmla="*/ 8 h 33"/>
                <a:gd name="T14" fmla="*/ 16 w 22"/>
                <a:gd name="T15" fmla="*/ 0 h 33"/>
                <a:gd name="T16" fmla="*/ 14 w 22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33">
                  <a:moveTo>
                    <a:pt x="14" y="0"/>
                  </a:moveTo>
                  <a:cubicBezTo>
                    <a:pt x="11" y="0"/>
                    <a:pt x="7" y="3"/>
                    <a:pt x="7" y="7"/>
                  </a:cubicBezTo>
                  <a:cubicBezTo>
                    <a:pt x="7" y="7"/>
                    <a:pt x="7" y="8"/>
                    <a:pt x="6" y="8"/>
                  </a:cubicBezTo>
                  <a:cubicBezTo>
                    <a:pt x="6" y="10"/>
                    <a:pt x="4" y="12"/>
                    <a:pt x="0" y="15"/>
                  </a:cubicBezTo>
                  <a:cubicBezTo>
                    <a:pt x="1" y="21"/>
                    <a:pt x="1" y="27"/>
                    <a:pt x="2" y="33"/>
                  </a:cubicBezTo>
                  <a:cubicBezTo>
                    <a:pt x="14" y="26"/>
                    <a:pt x="21" y="18"/>
                    <a:pt x="22" y="9"/>
                  </a:cubicBezTo>
                  <a:cubicBezTo>
                    <a:pt x="22" y="9"/>
                    <a:pt x="22" y="9"/>
                    <a:pt x="22" y="8"/>
                  </a:cubicBezTo>
                  <a:cubicBezTo>
                    <a:pt x="22" y="4"/>
                    <a:pt x="20" y="1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29" name="Freeform 221">
              <a:extLst>
                <a:ext uri="{FF2B5EF4-FFF2-40B4-BE49-F238E27FC236}">
                  <a16:creationId xmlns:a16="http://schemas.microsoft.com/office/drawing/2014/main" id="{1D0D9E07-4CD5-C1CD-408C-CA9624AFA6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76363" y="6437313"/>
              <a:ext cx="146050" cy="182563"/>
            </a:xfrm>
            <a:custGeom>
              <a:avLst/>
              <a:gdLst>
                <a:gd name="T0" fmla="*/ 7 w 53"/>
                <a:gd name="T1" fmla="*/ 0 h 66"/>
                <a:gd name="T2" fmla="*/ 5 w 53"/>
                <a:gd name="T3" fmla="*/ 0 h 66"/>
                <a:gd name="T4" fmla="*/ 0 w 53"/>
                <a:gd name="T5" fmla="*/ 8 h 66"/>
                <a:gd name="T6" fmla="*/ 0 w 53"/>
                <a:gd name="T7" fmla="*/ 10 h 66"/>
                <a:gd name="T8" fmla="*/ 42 w 53"/>
                <a:gd name="T9" fmla="*/ 65 h 66"/>
                <a:gd name="T10" fmla="*/ 45 w 53"/>
                <a:gd name="T11" fmla="*/ 66 h 66"/>
                <a:gd name="T12" fmla="*/ 52 w 53"/>
                <a:gd name="T13" fmla="*/ 61 h 66"/>
                <a:gd name="T14" fmla="*/ 53 w 53"/>
                <a:gd name="T15" fmla="*/ 58 h 66"/>
                <a:gd name="T16" fmla="*/ 49 w 53"/>
                <a:gd name="T17" fmla="*/ 51 h 66"/>
                <a:gd name="T18" fmla="*/ 18 w 53"/>
                <a:gd name="T19" fmla="*/ 14 h 66"/>
                <a:gd name="T20" fmla="*/ 15 w 53"/>
                <a:gd name="T21" fmla="*/ 7 h 66"/>
                <a:gd name="T22" fmla="*/ 15 w 53"/>
                <a:gd name="T23" fmla="*/ 5 h 66"/>
                <a:gd name="T24" fmla="*/ 14 w 53"/>
                <a:gd name="T25" fmla="*/ 4 h 66"/>
                <a:gd name="T26" fmla="*/ 7 w 53"/>
                <a:gd name="T2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" h="66">
                  <a:moveTo>
                    <a:pt x="7" y="0"/>
                  </a:moveTo>
                  <a:cubicBezTo>
                    <a:pt x="7" y="0"/>
                    <a:pt x="6" y="0"/>
                    <a:pt x="5" y="0"/>
                  </a:cubicBezTo>
                  <a:cubicBezTo>
                    <a:pt x="2" y="1"/>
                    <a:pt x="0" y="4"/>
                    <a:pt x="0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11" y="47"/>
                    <a:pt x="35" y="61"/>
                    <a:pt x="42" y="65"/>
                  </a:cubicBezTo>
                  <a:cubicBezTo>
                    <a:pt x="43" y="65"/>
                    <a:pt x="44" y="66"/>
                    <a:pt x="45" y="66"/>
                  </a:cubicBezTo>
                  <a:cubicBezTo>
                    <a:pt x="48" y="66"/>
                    <a:pt x="51" y="64"/>
                    <a:pt x="52" y="61"/>
                  </a:cubicBezTo>
                  <a:cubicBezTo>
                    <a:pt x="53" y="60"/>
                    <a:pt x="53" y="59"/>
                    <a:pt x="53" y="58"/>
                  </a:cubicBezTo>
                  <a:cubicBezTo>
                    <a:pt x="53" y="55"/>
                    <a:pt x="52" y="52"/>
                    <a:pt x="49" y="51"/>
                  </a:cubicBezTo>
                  <a:cubicBezTo>
                    <a:pt x="45" y="49"/>
                    <a:pt x="28" y="40"/>
                    <a:pt x="18" y="14"/>
                  </a:cubicBezTo>
                  <a:cubicBezTo>
                    <a:pt x="17" y="12"/>
                    <a:pt x="16" y="9"/>
                    <a:pt x="15" y="7"/>
                  </a:cubicBezTo>
                  <a:cubicBezTo>
                    <a:pt x="15" y="6"/>
                    <a:pt x="15" y="6"/>
                    <a:pt x="15" y="5"/>
                  </a:cubicBezTo>
                  <a:cubicBezTo>
                    <a:pt x="15" y="5"/>
                    <a:pt x="15" y="5"/>
                    <a:pt x="14" y="4"/>
                  </a:cubicBezTo>
                  <a:cubicBezTo>
                    <a:pt x="13" y="2"/>
                    <a:pt x="10" y="0"/>
                    <a:pt x="7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0" name="Freeform 222">
              <a:extLst>
                <a:ext uri="{FF2B5EF4-FFF2-40B4-BE49-F238E27FC236}">
                  <a16:creationId xmlns:a16="http://schemas.microsoft.com/office/drawing/2014/main" id="{6917890F-E15E-D606-B141-0A6FE120B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52763" y="8607426"/>
              <a:ext cx="284163" cy="246063"/>
            </a:xfrm>
            <a:custGeom>
              <a:avLst/>
              <a:gdLst>
                <a:gd name="T0" fmla="*/ 10 w 103"/>
                <a:gd name="T1" fmla="*/ 0 h 89"/>
                <a:gd name="T2" fmla="*/ 0 w 103"/>
                <a:gd name="T3" fmla="*/ 10 h 89"/>
                <a:gd name="T4" fmla="*/ 0 w 103"/>
                <a:gd name="T5" fmla="*/ 11 h 89"/>
                <a:gd name="T6" fmla="*/ 9 w 103"/>
                <a:gd name="T7" fmla="*/ 22 h 89"/>
                <a:gd name="T8" fmla="*/ 69 w 103"/>
                <a:gd name="T9" fmla="*/ 69 h 89"/>
                <a:gd name="T10" fmla="*/ 99 w 103"/>
                <a:gd name="T11" fmla="*/ 89 h 89"/>
                <a:gd name="T12" fmla="*/ 103 w 103"/>
                <a:gd name="T13" fmla="*/ 81 h 89"/>
                <a:gd name="T14" fmla="*/ 101 w 103"/>
                <a:gd name="T15" fmla="*/ 75 h 89"/>
                <a:gd name="T16" fmla="*/ 101 w 103"/>
                <a:gd name="T17" fmla="*/ 74 h 89"/>
                <a:gd name="T18" fmla="*/ 61 w 103"/>
                <a:gd name="T19" fmla="*/ 29 h 89"/>
                <a:gd name="T20" fmla="*/ 12 w 103"/>
                <a:gd name="T21" fmla="*/ 1 h 89"/>
                <a:gd name="T22" fmla="*/ 10 w 103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3" h="89">
                  <a:moveTo>
                    <a:pt x="10" y="0"/>
                  </a:moveTo>
                  <a:cubicBezTo>
                    <a:pt x="5" y="0"/>
                    <a:pt x="0" y="4"/>
                    <a:pt x="0" y="10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17"/>
                    <a:pt x="3" y="21"/>
                    <a:pt x="9" y="22"/>
                  </a:cubicBezTo>
                  <a:cubicBezTo>
                    <a:pt x="27" y="24"/>
                    <a:pt x="52" y="49"/>
                    <a:pt x="69" y="69"/>
                  </a:cubicBezTo>
                  <a:cubicBezTo>
                    <a:pt x="79" y="76"/>
                    <a:pt x="89" y="85"/>
                    <a:pt x="99" y="89"/>
                  </a:cubicBezTo>
                  <a:cubicBezTo>
                    <a:pt x="102" y="87"/>
                    <a:pt x="103" y="84"/>
                    <a:pt x="103" y="81"/>
                  </a:cubicBezTo>
                  <a:cubicBezTo>
                    <a:pt x="103" y="79"/>
                    <a:pt x="102" y="77"/>
                    <a:pt x="101" y="75"/>
                  </a:cubicBezTo>
                  <a:cubicBezTo>
                    <a:pt x="101" y="75"/>
                    <a:pt x="101" y="75"/>
                    <a:pt x="101" y="74"/>
                  </a:cubicBezTo>
                  <a:cubicBezTo>
                    <a:pt x="98" y="70"/>
                    <a:pt x="81" y="48"/>
                    <a:pt x="61" y="29"/>
                  </a:cubicBezTo>
                  <a:cubicBezTo>
                    <a:pt x="46" y="15"/>
                    <a:pt x="28" y="3"/>
                    <a:pt x="12" y="1"/>
                  </a:cubicBezTo>
                  <a:cubicBezTo>
                    <a:pt x="11" y="0"/>
                    <a:pt x="11" y="0"/>
                    <a:pt x="1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1" name="Freeform 223">
              <a:extLst>
                <a:ext uri="{FF2B5EF4-FFF2-40B4-BE49-F238E27FC236}">
                  <a16:creationId xmlns:a16="http://schemas.microsoft.com/office/drawing/2014/main" id="{35ED2E43-87CB-05AD-72B7-9E53BDCA4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43275" y="8809038"/>
              <a:ext cx="71438" cy="68263"/>
            </a:xfrm>
            <a:custGeom>
              <a:avLst/>
              <a:gdLst>
                <a:gd name="T0" fmla="*/ 15 w 26"/>
                <a:gd name="T1" fmla="*/ 0 h 25"/>
                <a:gd name="T2" fmla="*/ 5 w 26"/>
                <a:gd name="T3" fmla="*/ 8 h 25"/>
                <a:gd name="T4" fmla="*/ 1 w 26"/>
                <a:gd name="T5" fmla="*/ 16 h 25"/>
                <a:gd name="T6" fmla="*/ 0 w 26"/>
                <a:gd name="T7" fmla="*/ 18 h 25"/>
                <a:gd name="T8" fmla="*/ 21 w 26"/>
                <a:gd name="T9" fmla="*/ 25 h 25"/>
                <a:gd name="T10" fmla="*/ 25 w 26"/>
                <a:gd name="T11" fmla="*/ 14 h 25"/>
                <a:gd name="T12" fmla="*/ 26 w 26"/>
                <a:gd name="T13" fmla="*/ 11 h 25"/>
                <a:gd name="T14" fmla="*/ 18 w 26"/>
                <a:gd name="T15" fmla="*/ 1 h 25"/>
                <a:gd name="T16" fmla="*/ 15 w 26"/>
                <a:gd name="T1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5">
                  <a:moveTo>
                    <a:pt x="15" y="0"/>
                  </a:moveTo>
                  <a:cubicBezTo>
                    <a:pt x="10" y="0"/>
                    <a:pt x="6" y="3"/>
                    <a:pt x="5" y="8"/>
                  </a:cubicBezTo>
                  <a:cubicBezTo>
                    <a:pt x="4" y="9"/>
                    <a:pt x="3" y="12"/>
                    <a:pt x="1" y="16"/>
                  </a:cubicBezTo>
                  <a:cubicBezTo>
                    <a:pt x="1" y="17"/>
                    <a:pt x="1" y="18"/>
                    <a:pt x="0" y="18"/>
                  </a:cubicBezTo>
                  <a:cubicBezTo>
                    <a:pt x="7" y="21"/>
                    <a:pt x="14" y="23"/>
                    <a:pt x="21" y="25"/>
                  </a:cubicBezTo>
                  <a:cubicBezTo>
                    <a:pt x="23" y="19"/>
                    <a:pt x="25" y="16"/>
                    <a:pt x="25" y="14"/>
                  </a:cubicBezTo>
                  <a:cubicBezTo>
                    <a:pt x="25" y="13"/>
                    <a:pt x="26" y="12"/>
                    <a:pt x="26" y="11"/>
                  </a:cubicBezTo>
                  <a:cubicBezTo>
                    <a:pt x="26" y="7"/>
                    <a:pt x="23" y="2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2" name="Freeform 224">
              <a:extLst>
                <a:ext uri="{FF2B5EF4-FFF2-40B4-BE49-F238E27FC236}">
                  <a16:creationId xmlns:a16="http://schemas.microsoft.com/office/drawing/2014/main" id="{D5CBF418-5492-409F-A8A1-085C269E9A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75150" y="3805238"/>
              <a:ext cx="735013" cy="34925"/>
            </a:xfrm>
            <a:custGeom>
              <a:avLst/>
              <a:gdLst>
                <a:gd name="T0" fmla="*/ 104 w 266"/>
                <a:gd name="T1" fmla="*/ 10 h 13"/>
                <a:gd name="T2" fmla="*/ 85 w 266"/>
                <a:gd name="T3" fmla="*/ 10 h 13"/>
                <a:gd name="T4" fmla="*/ 115 w 266"/>
                <a:gd name="T5" fmla="*/ 12 h 13"/>
                <a:gd name="T6" fmla="*/ 153 w 266"/>
                <a:gd name="T7" fmla="*/ 13 h 13"/>
                <a:gd name="T8" fmla="*/ 161 w 266"/>
                <a:gd name="T9" fmla="*/ 13 h 13"/>
                <a:gd name="T10" fmla="*/ 167 w 266"/>
                <a:gd name="T11" fmla="*/ 13 h 13"/>
                <a:gd name="T12" fmla="*/ 104 w 266"/>
                <a:gd name="T13" fmla="*/ 10 h 13"/>
                <a:gd name="T14" fmla="*/ 2 w 266"/>
                <a:gd name="T15" fmla="*/ 4 h 13"/>
                <a:gd name="T16" fmla="*/ 0 w 266"/>
                <a:gd name="T17" fmla="*/ 5 h 13"/>
                <a:gd name="T18" fmla="*/ 3 w 266"/>
                <a:gd name="T19" fmla="*/ 11 h 13"/>
                <a:gd name="T20" fmla="*/ 12 w 266"/>
                <a:gd name="T21" fmla="*/ 6 h 13"/>
                <a:gd name="T22" fmla="*/ 2 w 266"/>
                <a:gd name="T23" fmla="*/ 4 h 13"/>
                <a:gd name="T24" fmla="*/ 245 w 266"/>
                <a:gd name="T25" fmla="*/ 0 h 13"/>
                <a:gd name="T26" fmla="*/ 259 w 266"/>
                <a:gd name="T27" fmla="*/ 4 h 13"/>
                <a:gd name="T28" fmla="*/ 266 w 266"/>
                <a:gd name="T29" fmla="*/ 2 h 13"/>
                <a:gd name="T30" fmla="*/ 245 w 266"/>
                <a:gd name="T3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6" h="13">
                  <a:moveTo>
                    <a:pt x="104" y="10"/>
                  </a:moveTo>
                  <a:cubicBezTo>
                    <a:pt x="98" y="10"/>
                    <a:pt x="92" y="10"/>
                    <a:pt x="85" y="10"/>
                  </a:cubicBezTo>
                  <a:cubicBezTo>
                    <a:pt x="95" y="11"/>
                    <a:pt x="105" y="11"/>
                    <a:pt x="115" y="12"/>
                  </a:cubicBezTo>
                  <a:cubicBezTo>
                    <a:pt x="128" y="13"/>
                    <a:pt x="140" y="13"/>
                    <a:pt x="153" y="13"/>
                  </a:cubicBezTo>
                  <a:cubicBezTo>
                    <a:pt x="156" y="13"/>
                    <a:pt x="158" y="13"/>
                    <a:pt x="161" y="13"/>
                  </a:cubicBezTo>
                  <a:cubicBezTo>
                    <a:pt x="163" y="13"/>
                    <a:pt x="165" y="13"/>
                    <a:pt x="167" y="13"/>
                  </a:cubicBezTo>
                  <a:cubicBezTo>
                    <a:pt x="148" y="11"/>
                    <a:pt x="127" y="10"/>
                    <a:pt x="104" y="10"/>
                  </a:cubicBezTo>
                  <a:moveTo>
                    <a:pt x="2" y="4"/>
                  </a:moveTo>
                  <a:cubicBezTo>
                    <a:pt x="1" y="5"/>
                    <a:pt x="1" y="5"/>
                    <a:pt x="0" y="5"/>
                  </a:cubicBezTo>
                  <a:cubicBezTo>
                    <a:pt x="1" y="7"/>
                    <a:pt x="2" y="9"/>
                    <a:pt x="3" y="11"/>
                  </a:cubicBezTo>
                  <a:cubicBezTo>
                    <a:pt x="6" y="9"/>
                    <a:pt x="9" y="8"/>
                    <a:pt x="12" y="6"/>
                  </a:cubicBezTo>
                  <a:cubicBezTo>
                    <a:pt x="9" y="6"/>
                    <a:pt x="5" y="5"/>
                    <a:pt x="2" y="4"/>
                  </a:cubicBezTo>
                  <a:moveTo>
                    <a:pt x="245" y="0"/>
                  </a:moveTo>
                  <a:cubicBezTo>
                    <a:pt x="250" y="1"/>
                    <a:pt x="255" y="3"/>
                    <a:pt x="259" y="4"/>
                  </a:cubicBezTo>
                  <a:cubicBezTo>
                    <a:pt x="262" y="4"/>
                    <a:pt x="264" y="3"/>
                    <a:pt x="266" y="2"/>
                  </a:cubicBezTo>
                  <a:cubicBezTo>
                    <a:pt x="259" y="1"/>
                    <a:pt x="252" y="0"/>
                    <a:pt x="245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3" name="Freeform 225">
              <a:extLst>
                <a:ext uri="{FF2B5EF4-FFF2-40B4-BE49-F238E27FC236}">
                  <a16:creationId xmlns:a16="http://schemas.microsoft.com/office/drawing/2014/main" id="{A6AA404B-02A6-99CF-EE46-22D15567C6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81500" y="3743326"/>
              <a:ext cx="811213" cy="77788"/>
            </a:xfrm>
            <a:custGeom>
              <a:avLst/>
              <a:gdLst>
                <a:gd name="T0" fmla="*/ 35 w 294"/>
                <a:gd name="T1" fmla="*/ 19 h 28"/>
                <a:gd name="T2" fmla="*/ 0 w 294"/>
                <a:gd name="T3" fmla="*/ 26 h 28"/>
                <a:gd name="T4" fmla="*/ 10 w 294"/>
                <a:gd name="T5" fmla="*/ 28 h 28"/>
                <a:gd name="T6" fmla="*/ 35 w 294"/>
                <a:gd name="T7" fmla="*/ 19 h 28"/>
                <a:gd name="T8" fmla="*/ 139 w 294"/>
                <a:gd name="T9" fmla="*/ 0 h 28"/>
                <a:gd name="T10" fmla="*/ 117 w 294"/>
                <a:gd name="T11" fmla="*/ 3 h 28"/>
                <a:gd name="T12" fmla="*/ 243 w 294"/>
                <a:gd name="T13" fmla="*/ 22 h 28"/>
                <a:gd name="T14" fmla="*/ 264 w 294"/>
                <a:gd name="T15" fmla="*/ 24 h 28"/>
                <a:gd name="T16" fmla="*/ 294 w 294"/>
                <a:gd name="T17" fmla="*/ 14 h 28"/>
                <a:gd name="T18" fmla="*/ 293 w 294"/>
                <a:gd name="T19" fmla="*/ 10 h 28"/>
                <a:gd name="T20" fmla="*/ 235 w 294"/>
                <a:gd name="T21" fmla="*/ 0 h 28"/>
                <a:gd name="T22" fmla="*/ 139 w 294"/>
                <a:gd name="T2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4" h="28">
                  <a:moveTo>
                    <a:pt x="35" y="19"/>
                  </a:moveTo>
                  <a:cubicBezTo>
                    <a:pt x="24" y="22"/>
                    <a:pt x="12" y="24"/>
                    <a:pt x="0" y="26"/>
                  </a:cubicBezTo>
                  <a:cubicBezTo>
                    <a:pt x="3" y="27"/>
                    <a:pt x="7" y="28"/>
                    <a:pt x="10" y="28"/>
                  </a:cubicBezTo>
                  <a:cubicBezTo>
                    <a:pt x="18" y="25"/>
                    <a:pt x="26" y="22"/>
                    <a:pt x="35" y="19"/>
                  </a:cubicBezTo>
                  <a:moveTo>
                    <a:pt x="139" y="0"/>
                  </a:moveTo>
                  <a:cubicBezTo>
                    <a:pt x="132" y="1"/>
                    <a:pt x="125" y="2"/>
                    <a:pt x="117" y="3"/>
                  </a:cubicBezTo>
                  <a:cubicBezTo>
                    <a:pt x="168" y="4"/>
                    <a:pt x="209" y="12"/>
                    <a:pt x="243" y="22"/>
                  </a:cubicBezTo>
                  <a:cubicBezTo>
                    <a:pt x="250" y="22"/>
                    <a:pt x="257" y="23"/>
                    <a:pt x="264" y="24"/>
                  </a:cubicBezTo>
                  <a:cubicBezTo>
                    <a:pt x="274" y="21"/>
                    <a:pt x="284" y="18"/>
                    <a:pt x="294" y="14"/>
                  </a:cubicBezTo>
                  <a:cubicBezTo>
                    <a:pt x="294" y="13"/>
                    <a:pt x="294" y="12"/>
                    <a:pt x="293" y="10"/>
                  </a:cubicBezTo>
                  <a:cubicBezTo>
                    <a:pt x="274" y="7"/>
                    <a:pt x="255" y="4"/>
                    <a:pt x="235" y="0"/>
                  </a:cubicBezTo>
                  <a:cubicBezTo>
                    <a:pt x="203" y="0"/>
                    <a:pt x="171" y="0"/>
                    <a:pt x="139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4" name="Freeform 226">
              <a:extLst>
                <a:ext uri="{FF2B5EF4-FFF2-40B4-BE49-F238E27FC236}">
                  <a16:creationId xmlns:a16="http://schemas.microsoft.com/office/drawing/2014/main" id="{8A4A69D1-F1C3-5757-13EF-630F68DEC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46600" y="3752851"/>
              <a:ext cx="568325" cy="128588"/>
            </a:xfrm>
            <a:custGeom>
              <a:avLst/>
              <a:gdLst>
                <a:gd name="T0" fmla="*/ 57 w 206"/>
                <a:gd name="T1" fmla="*/ 0 h 47"/>
                <a:gd name="T2" fmla="*/ 35 w 206"/>
                <a:gd name="T3" fmla="*/ 4 h 47"/>
                <a:gd name="T4" fmla="*/ 6 w 206"/>
                <a:gd name="T5" fmla="*/ 10 h 47"/>
                <a:gd name="T6" fmla="*/ 10 w 206"/>
                <a:gd name="T7" fmla="*/ 15 h 47"/>
                <a:gd name="T8" fmla="*/ 4 w 206"/>
                <a:gd name="T9" fmla="*/ 24 h 47"/>
                <a:gd name="T10" fmla="*/ 0 w 206"/>
                <a:gd name="T11" fmla="*/ 25 h 47"/>
                <a:gd name="T12" fmla="*/ 23 w 206"/>
                <a:gd name="T13" fmla="*/ 29 h 47"/>
                <a:gd name="T14" fmla="*/ 42 w 206"/>
                <a:gd name="T15" fmla="*/ 29 h 47"/>
                <a:gd name="T16" fmla="*/ 105 w 206"/>
                <a:gd name="T17" fmla="*/ 32 h 47"/>
                <a:gd name="T18" fmla="*/ 107 w 206"/>
                <a:gd name="T19" fmla="*/ 32 h 47"/>
                <a:gd name="T20" fmla="*/ 192 w 206"/>
                <a:gd name="T21" fmla="*/ 47 h 47"/>
                <a:gd name="T22" fmla="*/ 196 w 206"/>
                <a:gd name="T23" fmla="*/ 47 h 47"/>
                <a:gd name="T24" fmla="*/ 200 w 206"/>
                <a:gd name="T25" fmla="*/ 47 h 47"/>
                <a:gd name="T26" fmla="*/ 205 w 206"/>
                <a:gd name="T27" fmla="*/ 47 h 47"/>
                <a:gd name="T28" fmla="*/ 206 w 206"/>
                <a:gd name="T29" fmla="*/ 47 h 47"/>
                <a:gd name="T30" fmla="*/ 190 w 206"/>
                <a:gd name="T31" fmla="*/ 26 h 47"/>
                <a:gd name="T32" fmla="*/ 197 w 206"/>
                <a:gd name="T33" fmla="*/ 23 h 47"/>
                <a:gd name="T34" fmla="*/ 183 w 206"/>
                <a:gd name="T35" fmla="*/ 19 h 47"/>
                <a:gd name="T36" fmla="*/ 57 w 206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6" h="47">
                  <a:moveTo>
                    <a:pt x="57" y="0"/>
                  </a:moveTo>
                  <a:cubicBezTo>
                    <a:pt x="50" y="1"/>
                    <a:pt x="42" y="2"/>
                    <a:pt x="35" y="4"/>
                  </a:cubicBezTo>
                  <a:cubicBezTo>
                    <a:pt x="25" y="6"/>
                    <a:pt x="16" y="8"/>
                    <a:pt x="6" y="10"/>
                  </a:cubicBezTo>
                  <a:cubicBezTo>
                    <a:pt x="8" y="11"/>
                    <a:pt x="9" y="13"/>
                    <a:pt x="10" y="15"/>
                  </a:cubicBezTo>
                  <a:cubicBezTo>
                    <a:pt x="11" y="19"/>
                    <a:pt x="8" y="23"/>
                    <a:pt x="4" y="24"/>
                  </a:cubicBezTo>
                  <a:cubicBezTo>
                    <a:pt x="3" y="25"/>
                    <a:pt x="1" y="25"/>
                    <a:pt x="0" y="25"/>
                  </a:cubicBezTo>
                  <a:cubicBezTo>
                    <a:pt x="8" y="27"/>
                    <a:pt x="15" y="28"/>
                    <a:pt x="23" y="29"/>
                  </a:cubicBezTo>
                  <a:cubicBezTo>
                    <a:pt x="30" y="29"/>
                    <a:pt x="36" y="29"/>
                    <a:pt x="42" y="29"/>
                  </a:cubicBezTo>
                  <a:cubicBezTo>
                    <a:pt x="65" y="29"/>
                    <a:pt x="86" y="30"/>
                    <a:pt x="105" y="32"/>
                  </a:cubicBezTo>
                  <a:cubicBezTo>
                    <a:pt x="106" y="32"/>
                    <a:pt x="106" y="32"/>
                    <a:pt x="107" y="32"/>
                  </a:cubicBezTo>
                  <a:cubicBezTo>
                    <a:pt x="136" y="32"/>
                    <a:pt x="165" y="33"/>
                    <a:pt x="192" y="47"/>
                  </a:cubicBezTo>
                  <a:cubicBezTo>
                    <a:pt x="193" y="47"/>
                    <a:pt x="194" y="47"/>
                    <a:pt x="196" y="47"/>
                  </a:cubicBezTo>
                  <a:cubicBezTo>
                    <a:pt x="197" y="47"/>
                    <a:pt x="198" y="47"/>
                    <a:pt x="200" y="47"/>
                  </a:cubicBezTo>
                  <a:cubicBezTo>
                    <a:pt x="201" y="47"/>
                    <a:pt x="203" y="47"/>
                    <a:pt x="205" y="47"/>
                  </a:cubicBezTo>
                  <a:cubicBezTo>
                    <a:pt x="205" y="47"/>
                    <a:pt x="205" y="47"/>
                    <a:pt x="206" y="47"/>
                  </a:cubicBezTo>
                  <a:cubicBezTo>
                    <a:pt x="199" y="39"/>
                    <a:pt x="195" y="33"/>
                    <a:pt x="190" y="26"/>
                  </a:cubicBezTo>
                  <a:cubicBezTo>
                    <a:pt x="192" y="25"/>
                    <a:pt x="195" y="24"/>
                    <a:pt x="197" y="23"/>
                  </a:cubicBezTo>
                  <a:cubicBezTo>
                    <a:pt x="193" y="22"/>
                    <a:pt x="188" y="20"/>
                    <a:pt x="183" y="19"/>
                  </a:cubicBezTo>
                  <a:cubicBezTo>
                    <a:pt x="149" y="9"/>
                    <a:pt x="108" y="1"/>
                    <a:pt x="57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5" name="Freeform 227">
              <a:extLst>
                <a:ext uri="{FF2B5EF4-FFF2-40B4-BE49-F238E27FC236}">
                  <a16:creationId xmlns:a16="http://schemas.microsoft.com/office/drawing/2014/main" id="{83EA5127-7429-9BF6-5BE7-9FDF54B36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3088" y="3779838"/>
              <a:ext cx="193675" cy="88900"/>
            </a:xfrm>
            <a:custGeom>
              <a:avLst/>
              <a:gdLst>
                <a:gd name="T0" fmla="*/ 65 w 70"/>
                <a:gd name="T1" fmla="*/ 0 h 32"/>
                <a:gd name="T2" fmla="*/ 34 w 70"/>
                <a:gd name="T3" fmla="*/ 6 h 32"/>
                <a:gd name="T4" fmla="*/ 9 w 70"/>
                <a:gd name="T5" fmla="*/ 15 h 32"/>
                <a:gd name="T6" fmla="*/ 0 w 70"/>
                <a:gd name="T7" fmla="*/ 20 h 32"/>
                <a:gd name="T8" fmla="*/ 5 w 70"/>
                <a:gd name="T9" fmla="*/ 32 h 32"/>
                <a:gd name="T10" fmla="*/ 46 w 70"/>
                <a:gd name="T11" fmla="*/ 12 h 32"/>
                <a:gd name="T12" fmla="*/ 49 w 70"/>
                <a:gd name="T13" fmla="*/ 12 h 32"/>
                <a:gd name="T14" fmla="*/ 59 w 70"/>
                <a:gd name="T15" fmla="*/ 15 h 32"/>
                <a:gd name="T16" fmla="*/ 63 w 70"/>
                <a:gd name="T17" fmla="*/ 14 h 32"/>
                <a:gd name="T18" fmla="*/ 69 w 70"/>
                <a:gd name="T19" fmla="*/ 5 h 32"/>
                <a:gd name="T20" fmla="*/ 65 w 70"/>
                <a:gd name="T2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" h="32">
                  <a:moveTo>
                    <a:pt x="65" y="0"/>
                  </a:moveTo>
                  <a:cubicBezTo>
                    <a:pt x="55" y="2"/>
                    <a:pt x="44" y="4"/>
                    <a:pt x="34" y="6"/>
                  </a:cubicBezTo>
                  <a:cubicBezTo>
                    <a:pt x="25" y="9"/>
                    <a:pt x="17" y="12"/>
                    <a:pt x="9" y="15"/>
                  </a:cubicBezTo>
                  <a:cubicBezTo>
                    <a:pt x="6" y="17"/>
                    <a:pt x="3" y="18"/>
                    <a:pt x="0" y="20"/>
                  </a:cubicBezTo>
                  <a:cubicBezTo>
                    <a:pt x="2" y="25"/>
                    <a:pt x="4" y="29"/>
                    <a:pt x="5" y="32"/>
                  </a:cubicBezTo>
                  <a:cubicBezTo>
                    <a:pt x="18" y="27"/>
                    <a:pt x="35" y="12"/>
                    <a:pt x="46" y="12"/>
                  </a:cubicBezTo>
                  <a:cubicBezTo>
                    <a:pt x="47" y="12"/>
                    <a:pt x="48" y="12"/>
                    <a:pt x="49" y="12"/>
                  </a:cubicBezTo>
                  <a:cubicBezTo>
                    <a:pt x="52" y="13"/>
                    <a:pt x="56" y="14"/>
                    <a:pt x="59" y="15"/>
                  </a:cubicBezTo>
                  <a:cubicBezTo>
                    <a:pt x="60" y="15"/>
                    <a:pt x="62" y="15"/>
                    <a:pt x="63" y="14"/>
                  </a:cubicBezTo>
                  <a:cubicBezTo>
                    <a:pt x="67" y="13"/>
                    <a:pt x="70" y="9"/>
                    <a:pt x="69" y="5"/>
                  </a:cubicBezTo>
                  <a:cubicBezTo>
                    <a:pt x="68" y="3"/>
                    <a:pt x="67" y="1"/>
                    <a:pt x="65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6" name="Freeform 228">
              <a:extLst>
                <a:ext uri="{FF2B5EF4-FFF2-40B4-BE49-F238E27FC236}">
                  <a16:creationId xmlns:a16="http://schemas.microsoft.com/office/drawing/2014/main" id="{07990D47-33F1-6556-5B45-BC4205C507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023975" y="4171951"/>
              <a:ext cx="2770188" cy="1241425"/>
            </a:xfrm>
            <a:custGeom>
              <a:avLst/>
              <a:gdLst>
                <a:gd name="T0" fmla="*/ 16 w 1003"/>
                <a:gd name="T1" fmla="*/ 426 h 449"/>
                <a:gd name="T2" fmla="*/ 33 w 1003"/>
                <a:gd name="T3" fmla="*/ 410 h 449"/>
                <a:gd name="T4" fmla="*/ 595 w 1003"/>
                <a:gd name="T5" fmla="*/ 292 h 449"/>
                <a:gd name="T6" fmla="*/ 595 w 1003"/>
                <a:gd name="T7" fmla="*/ 288 h 449"/>
                <a:gd name="T8" fmla="*/ 502 w 1003"/>
                <a:gd name="T9" fmla="*/ 267 h 449"/>
                <a:gd name="T10" fmla="*/ 348 w 1003"/>
                <a:gd name="T11" fmla="*/ 326 h 449"/>
                <a:gd name="T12" fmla="*/ 345 w 1003"/>
                <a:gd name="T13" fmla="*/ 329 h 449"/>
                <a:gd name="T14" fmla="*/ 341 w 1003"/>
                <a:gd name="T15" fmla="*/ 333 h 449"/>
                <a:gd name="T16" fmla="*/ 334 w 1003"/>
                <a:gd name="T17" fmla="*/ 371 h 449"/>
                <a:gd name="T18" fmla="*/ 325 w 1003"/>
                <a:gd name="T19" fmla="*/ 378 h 449"/>
                <a:gd name="T20" fmla="*/ 318 w 1003"/>
                <a:gd name="T21" fmla="*/ 361 h 449"/>
                <a:gd name="T22" fmla="*/ 294 w 1003"/>
                <a:gd name="T23" fmla="*/ 323 h 449"/>
                <a:gd name="T24" fmla="*/ 326 w 1003"/>
                <a:gd name="T25" fmla="*/ 409 h 449"/>
                <a:gd name="T26" fmla="*/ 360 w 1003"/>
                <a:gd name="T27" fmla="*/ 380 h 449"/>
                <a:gd name="T28" fmla="*/ 374 w 1003"/>
                <a:gd name="T29" fmla="*/ 313 h 449"/>
                <a:gd name="T30" fmla="*/ 495 w 1003"/>
                <a:gd name="T31" fmla="*/ 271 h 449"/>
                <a:gd name="T32" fmla="*/ 569 w 1003"/>
                <a:gd name="T33" fmla="*/ 276 h 449"/>
                <a:gd name="T34" fmla="*/ 805 w 1003"/>
                <a:gd name="T35" fmla="*/ 198 h 449"/>
                <a:gd name="T36" fmla="*/ 646 w 1003"/>
                <a:gd name="T37" fmla="*/ 244 h 449"/>
                <a:gd name="T38" fmla="*/ 627 w 1003"/>
                <a:gd name="T39" fmla="*/ 272 h 449"/>
                <a:gd name="T40" fmla="*/ 751 w 1003"/>
                <a:gd name="T41" fmla="*/ 210 h 449"/>
                <a:gd name="T42" fmla="*/ 782 w 1003"/>
                <a:gd name="T43" fmla="*/ 211 h 449"/>
                <a:gd name="T44" fmla="*/ 865 w 1003"/>
                <a:gd name="T45" fmla="*/ 205 h 449"/>
                <a:gd name="T46" fmla="*/ 882 w 1003"/>
                <a:gd name="T47" fmla="*/ 208 h 449"/>
                <a:gd name="T48" fmla="*/ 888 w 1003"/>
                <a:gd name="T49" fmla="*/ 188 h 449"/>
                <a:gd name="T50" fmla="*/ 886 w 1003"/>
                <a:gd name="T51" fmla="*/ 193 h 449"/>
                <a:gd name="T52" fmla="*/ 722 w 1003"/>
                <a:gd name="T53" fmla="*/ 56 h 449"/>
                <a:gd name="T54" fmla="*/ 697 w 1003"/>
                <a:gd name="T55" fmla="*/ 63 h 449"/>
                <a:gd name="T56" fmla="*/ 644 w 1003"/>
                <a:gd name="T57" fmla="*/ 225 h 449"/>
                <a:gd name="T58" fmla="*/ 709 w 1003"/>
                <a:gd name="T59" fmla="*/ 172 h 449"/>
                <a:gd name="T60" fmla="*/ 637 w 1003"/>
                <a:gd name="T61" fmla="*/ 39 h 449"/>
                <a:gd name="T62" fmla="*/ 608 w 1003"/>
                <a:gd name="T63" fmla="*/ 175 h 449"/>
                <a:gd name="T64" fmla="*/ 557 w 1003"/>
                <a:gd name="T65" fmla="*/ 216 h 449"/>
                <a:gd name="T66" fmla="*/ 511 w 1003"/>
                <a:gd name="T67" fmla="*/ 167 h 449"/>
                <a:gd name="T68" fmla="*/ 468 w 1003"/>
                <a:gd name="T69" fmla="*/ 131 h 449"/>
                <a:gd name="T70" fmla="*/ 374 w 1003"/>
                <a:gd name="T71" fmla="*/ 243 h 449"/>
                <a:gd name="T72" fmla="*/ 69 w 1003"/>
                <a:gd name="T73" fmla="*/ 334 h 449"/>
                <a:gd name="T74" fmla="*/ 230 w 1003"/>
                <a:gd name="T75" fmla="*/ 307 h 449"/>
                <a:gd name="T76" fmla="*/ 336 w 1003"/>
                <a:gd name="T77" fmla="*/ 315 h 449"/>
                <a:gd name="T78" fmla="*/ 452 w 1003"/>
                <a:gd name="T79" fmla="*/ 150 h 449"/>
                <a:gd name="T80" fmla="*/ 461 w 1003"/>
                <a:gd name="T81" fmla="*/ 143 h 449"/>
                <a:gd name="T82" fmla="*/ 495 w 1003"/>
                <a:gd name="T83" fmla="*/ 249 h 449"/>
                <a:gd name="T84" fmla="*/ 501 w 1003"/>
                <a:gd name="T85" fmla="*/ 251 h 449"/>
                <a:gd name="T86" fmla="*/ 631 w 1003"/>
                <a:gd name="T87" fmla="*/ 236 h 449"/>
                <a:gd name="T88" fmla="*/ 661 w 1003"/>
                <a:gd name="T89" fmla="*/ 82 h 449"/>
                <a:gd name="T90" fmla="*/ 655 w 1003"/>
                <a:gd name="T91" fmla="*/ 37 h 449"/>
                <a:gd name="T92" fmla="*/ 680 w 1003"/>
                <a:gd name="T93" fmla="*/ 58 h 449"/>
                <a:gd name="T94" fmla="*/ 659 w 1003"/>
                <a:gd name="T95" fmla="*/ 39 h 449"/>
                <a:gd name="T96" fmla="*/ 1003 w 1003"/>
                <a:gd name="T97" fmla="*/ 0 h 449"/>
                <a:gd name="T98" fmla="*/ 984 w 1003"/>
                <a:gd name="T99" fmla="*/ 61 h 449"/>
                <a:gd name="T100" fmla="*/ 943 w 1003"/>
                <a:gd name="T101" fmla="*/ 266 h 449"/>
                <a:gd name="T102" fmla="*/ 939 w 1003"/>
                <a:gd name="T103" fmla="*/ 206 h 449"/>
                <a:gd name="T104" fmla="*/ 991 w 1003"/>
                <a:gd name="T105" fmla="*/ 54 h 449"/>
                <a:gd name="T106" fmla="*/ 1003 w 1003"/>
                <a:gd name="T107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03" h="449">
                  <a:moveTo>
                    <a:pt x="33" y="410"/>
                  </a:moveTo>
                  <a:cubicBezTo>
                    <a:pt x="27" y="415"/>
                    <a:pt x="21" y="420"/>
                    <a:pt x="16" y="426"/>
                  </a:cubicBezTo>
                  <a:cubicBezTo>
                    <a:pt x="9" y="433"/>
                    <a:pt x="4" y="441"/>
                    <a:pt x="0" y="449"/>
                  </a:cubicBezTo>
                  <a:cubicBezTo>
                    <a:pt x="11" y="436"/>
                    <a:pt x="22" y="423"/>
                    <a:pt x="33" y="410"/>
                  </a:cubicBezTo>
                  <a:moveTo>
                    <a:pt x="591" y="285"/>
                  </a:moveTo>
                  <a:cubicBezTo>
                    <a:pt x="593" y="287"/>
                    <a:pt x="594" y="289"/>
                    <a:pt x="595" y="292"/>
                  </a:cubicBezTo>
                  <a:cubicBezTo>
                    <a:pt x="596" y="291"/>
                    <a:pt x="596" y="290"/>
                    <a:pt x="596" y="289"/>
                  </a:cubicBezTo>
                  <a:cubicBezTo>
                    <a:pt x="596" y="289"/>
                    <a:pt x="595" y="289"/>
                    <a:pt x="595" y="288"/>
                  </a:cubicBezTo>
                  <a:cubicBezTo>
                    <a:pt x="594" y="287"/>
                    <a:pt x="592" y="286"/>
                    <a:pt x="591" y="285"/>
                  </a:cubicBezTo>
                  <a:moveTo>
                    <a:pt x="502" y="267"/>
                  </a:moveTo>
                  <a:cubicBezTo>
                    <a:pt x="450" y="267"/>
                    <a:pt x="390" y="281"/>
                    <a:pt x="350" y="324"/>
                  </a:cubicBezTo>
                  <a:cubicBezTo>
                    <a:pt x="349" y="325"/>
                    <a:pt x="348" y="326"/>
                    <a:pt x="348" y="326"/>
                  </a:cubicBezTo>
                  <a:cubicBezTo>
                    <a:pt x="347" y="327"/>
                    <a:pt x="346" y="328"/>
                    <a:pt x="345" y="329"/>
                  </a:cubicBezTo>
                  <a:cubicBezTo>
                    <a:pt x="345" y="329"/>
                    <a:pt x="345" y="329"/>
                    <a:pt x="345" y="329"/>
                  </a:cubicBezTo>
                  <a:cubicBezTo>
                    <a:pt x="341" y="333"/>
                    <a:pt x="341" y="333"/>
                    <a:pt x="341" y="333"/>
                  </a:cubicBezTo>
                  <a:cubicBezTo>
                    <a:pt x="341" y="333"/>
                    <a:pt x="341" y="333"/>
                    <a:pt x="341" y="333"/>
                  </a:cubicBezTo>
                  <a:cubicBezTo>
                    <a:pt x="333" y="343"/>
                    <a:pt x="333" y="352"/>
                    <a:pt x="334" y="361"/>
                  </a:cubicBezTo>
                  <a:cubicBezTo>
                    <a:pt x="334" y="364"/>
                    <a:pt x="334" y="368"/>
                    <a:pt x="334" y="371"/>
                  </a:cubicBezTo>
                  <a:cubicBezTo>
                    <a:pt x="333" y="375"/>
                    <a:pt x="330" y="378"/>
                    <a:pt x="326" y="378"/>
                  </a:cubicBezTo>
                  <a:cubicBezTo>
                    <a:pt x="325" y="378"/>
                    <a:pt x="325" y="378"/>
                    <a:pt x="325" y="378"/>
                  </a:cubicBezTo>
                  <a:cubicBezTo>
                    <a:pt x="321" y="378"/>
                    <a:pt x="318" y="374"/>
                    <a:pt x="318" y="370"/>
                  </a:cubicBezTo>
                  <a:cubicBezTo>
                    <a:pt x="318" y="367"/>
                    <a:pt x="318" y="364"/>
                    <a:pt x="318" y="361"/>
                  </a:cubicBezTo>
                  <a:cubicBezTo>
                    <a:pt x="318" y="353"/>
                    <a:pt x="317" y="341"/>
                    <a:pt x="325" y="329"/>
                  </a:cubicBezTo>
                  <a:cubicBezTo>
                    <a:pt x="318" y="327"/>
                    <a:pt x="308" y="325"/>
                    <a:pt x="294" y="323"/>
                  </a:cubicBezTo>
                  <a:cubicBezTo>
                    <a:pt x="300" y="332"/>
                    <a:pt x="301" y="347"/>
                    <a:pt x="297" y="371"/>
                  </a:cubicBezTo>
                  <a:cubicBezTo>
                    <a:pt x="294" y="390"/>
                    <a:pt x="308" y="407"/>
                    <a:pt x="326" y="409"/>
                  </a:cubicBezTo>
                  <a:cubicBezTo>
                    <a:pt x="328" y="409"/>
                    <a:pt x="329" y="409"/>
                    <a:pt x="330" y="409"/>
                  </a:cubicBezTo>
                  <a:cubicBezTo>
                    <a:pt x="345" y="409"/>
                    <a:pt x="357" y="398"/>
                    <a:pt x="360" y="380"/>
                  </a:cubicBezTo>
                  <a:cubicBezTo>
                    <a:pt x="361" y="373"/>
                    <a:pt x="360" y="365"/>
                    <a:pt x="361" y="358"/>
                  </a:cubicBezTo>
                  <a:cubicBezTo>
                    <a:pt x="365" y="343"/>
                    <a:pt x="364" y="319"/>
                    <a:pt x="374" y="313"/>
                  </a:cubicBezTo>
                  <a:cubicBezTo>
                    <a:pt x="401" y="295"/>
                    <a:pt x="431" y="280"/>
                    <a:pt x="462" y="274"/>
                  </a:cubicBezTo>
                  <a:cubicBezTo>
                    <a:pt x="473" y="272"/>
                    <a:pt x="484" y="271"/>
                    <a:pt x="495" y="271"/>
                  </a:cubicBezTo>
                  <a:cubicBezTo>
                    <a:pt x="518" y="271"/>
                    <a:pt x="542" y="274"/>
                    <a:pt x="565" y="276"/>
                  </a:cubicBezTo>
                  <a:cubicBezTo>
                    <a:pt x="566" y="276"/>
                    <a:pt x="567" y="276"/>
                    <a:pt x="569" y="276"/>
                  </a:cubicBezTo>
                  <a:cubicBezTo>
                    <a:pt x="551" y="271"/>
                    <a:pt x="528" y="267"/>
                    <a:pt x="502" y="267"/>
                  </a:cubicBezTo>
                  <a:moveTo>
                    <a:pt x="805" y="198"/>
                  </a:moveTo>
                  <a:cubicBezTo>
                    <a:pt x="750" y="198"/>
                    <a:pt x="681" y="210"/>
                    <a:pt x="646" y="244"/>
                  </a:cubicBezTo>
                  <a:cubicBezTo>
                    <a:pt x="646" y="244"/>
                    <a:pt x="646" y="244"/>
                    <a:pt x="646" y="244"/>
                  </a:cubicBezTo>
                  <a:cubicBezTo>
                    <a:pt x="636" y="253"/>
                    <a:pt x="628" y="264"/>
                    <a:pt x="621" y="275"/>
                  </a:cubicBezTo>
                  <a:cubicBezTo>
                    <a:pt x="623" y="274"/>
                    <a:pt x="625" y="273"/>
                    <a:pt x="627" y="272"/>
                  </a:cubicBezTo>
                  <a:cubicBezTo>
                    <a:pt x="638" y="262"/>
                    <a:pt x="650" y="252"/>
                    <a:pt x="663" y="243"/>
                  </a:cubicBezTo>
                  <a:cubicBezTo>
                    <a:pt x="689" y="225"/>
                    <a:pt x="717" y="210"/>
                    <a:pt x="751" y="210"/>
                  </a:cubicBezTo>
                  <a:cubicBezTo>
                    <a:pt x="754" y="210"/>
                    <a:pt x="757" y="210"/>
                    <a:pt x="761" y="210"/>
                  </a:cubicBezTo>
                  <a:cubicBezTo>
                    <a:pt x="768" y="211"/>
                    <a:pt x="775" y="211"/>
                    <a:pt x="782" y="211"/>
                  </a:cubicBezTo>
                  <a:cubicBezTo>
                    <a:pt x="807" y="211"/>
                    <a:pt x="832" y="208"/>
                    <a:pt x="856" y="205"/>
                  </a:cubicBezTo>
                  <a:cubicBezTo>
                    <a:pt x="860" y="205"/>
                    <a:pt x="862" y="205"/>
                    <a:pt x="865" y="205"/>
                  </a:cubicBezTo>
                  <a:cubicBezTo>
                    <a:pt x="873" y="205"/>
                    <a:pt x="878" y="206"/>
                    <a:pt x="880" y="211"/>
                  </a:cubicBezTo>
                  <a:cubicBezTo>
                    <a:pt x="881" y="210"/>
                    <a:pt x="881" y="209"/>
                    <a:pt x="882" y="208"/>
                  </a:cubicBezTo>
                  <a:cubicBezTo>
                    <a:pt x="866" y="202"/>
                    <a:pt x="838" y="198"/>
                    <a:pt x="805" y="198"/>
                  </a:cubicBezTo>
                  <a:moveTo>
                    <a:pt x="888" y="188"/>
                  </a:moveTo>
                  <a:cubicBezTo>
                    <a:pt x="885" y="189"/>
                    <a:pt x="881" y="190"/>
                    <a:pt x="878" y="190"/>
                  </a:cubicBezTo>
                  <a:cubicBezTo>
                    <a:pt x="881" y="191"/>
                    <a:pt x="884" y="192"/>
                    <a:pt x="886" y="193"/>
                  </a:cubicBezTo>
                  <a:cubicBezTo>
                    <a:pt x="887" y="191"/>
                    <a:pt x="888" y="190"/>
                    <a:pt x="888" y="188"/>
                  </a:cubicBezTo>
                  <a:moveTo>
                    <a:pt x="722" y="56"/>
                  </a:moveTo>
                  <a:cubicBezTo>
                    <a:pt x="713" y="61"/>
                    <a:pt x="705" y="63"/>
                    <a:pt x="698" y="63"/>
                  </a:cubicBezTo>
                  <a:cubicBezTo>
                    <a:pt x="698" y="63"/>
                    <a:pt x="697" y="63"/>
                    <a:pt x="697" y="63"/>
                  </a:cubicBezTo>
                  <a:cubicBezTo>
                    <a:pt x="676" y="84"/>
                    <a:pt x="664" y="106"/>
                    <a:pt x="656" y="126"/>
                  </a:cubicBezTo>
                  <a:cubicBezTo>
                    <a:pt x="639" y="168"/>
                    <a:pt x="640" y="207"/>
                    <a:pt x="644" y="225"/>
                  </a:cubicBezTo>
                  <a:cubicBezTo>
                    <a:pt x="664" y="209"/>
                    <a:pt x="691" y="198"/>
                    <a:pt x="720" y="192"/>
                  </a:cubicBezTo>
                  <a:cubicBezTo>
                    <a:pt x="714" y="188"/>
                    <a:pt x="710" y="181"/>
                    <a:pt x="709" y="172"/>
                  </a:cubicBezTo>
                  <a:cubicBezTo>
                    <a:pt x="701" y="134"/>
                    <a:pt x="699" y="97"/>
                    <a:pt x="722" y="56"/>
                  </a:cubicBezTo>
                  <a:moveTo>
                    <a:pt x="637" y="39"/>
                  </a:moveTo>
                  <a:cubicBezTo>
                    <a:pt x="634" y="42"/>
                    <a:pt x="632" y="48"/>
                    <a:pt x="631" y="52"/>
                  </a:cubicBezTo>
                  <a:cubicBezTo>
                    <a:pt x="623" y="93"/>
                    <a:pt x="617" y="135"/>
                    <a:pt x="608" y="175"/>
                  </a:cubicBezTo>
                  <a:cubicBezTo>
                    <a:pt x="603" y="198"/>
                    <a:pt x="583" y="209"/>
                    <a:pt x="563" y="215"/>
                  </a:cubicBezTo>
                  <a:cubicBezTo>
                    <a:pt x="562" y="216"/>
                    <a:pt x="559" y="216"/>
                    <a:pt x="557" y="216"/>
                  </a:cubicBezTo>
                  <a:cubicBezTo>
                    <a:pt x="549" y="216"/>
                    <a:pt x="539" y="212"/>
                    <a:pt x="535" y="207"/>
                  </a:cubicBezTo>
                  <a:cubicBezTo>
                    <a:pt x="524" y="196"/>
                    <a:pt x="516" y="181"/>
                    <a:pt x="511" y="167"/>
                  </a:cubicBezTo>
                  <a:cubicBezTo>
                    <a:pt x="503" y="143"/>
                    <a:pt x="491" y="131"/>
                    <a:pt x="468" y="131"/>
                  </a:cubicBezTo>
                  <a:cubicBezTo>
                    <a:pt x="468" y="131"/>
                    <a:pt x="468" y="131"/>
                    <a:pt x="468" y="131"/>
                  </a:cubicBezTo>
                  <a:cubicBezTo>
                    <a:pt x="440" y="131"/>
                    <a:pt x="408" y="162"/>
                    <a:pt x="409" y="189"/>
                  </a:cubicBezTo>
                  <a:cubicBezTo>
                    <a:pt x="410" y="216"/>
                    <a:pt x="397" y="235"/>
                    <a:pt x="374" y="243"/>
                  </a:cubicBezTo>
                  <a:cubicBezTo>
                    <a:pt x="343" y="254"/>
                    <a:pt x="311" y="265"/>
                    <a:pt x="278" y="267"/>
                  </a:cubicBezTo>
                  <a:cubicBezTo>
                    <a:pt x="202" y="271"/>
                    <a:pt x="132" y="289"/>
                    <a:pt x="69" y="334"/>
                  </a:cubicBezTo>
                  <a:cubicBezTo>
                    <a:pt x="59" y="352"/>
                    <a:pt x="51" y="368"/>
                    <a:pt x="45" y="380"/>
                  </a:cubicBezTo>
                  <a:cubicBezTo>
                    <a:pt x="115" y="328"/>
                    <a:pt x="182" y="311"/>
                    <a:pt x="230" y="307"/>
                  </a:cubicBezTo>
                  <a:cubicBezTo>
                    <a:pt x="240" y="306"/>
                    <a:pt x="250" y="305"/>
                    <a:pt x="259" y="305"/>
                  </a:cubicBezTo>
                  <a:cubicBezTo>
                    <a:pt x="297" y="305"/>
                    <a:pt x="325" y="312"/>
                    <a:pt x="336" y="315"/>
                  </a:cubicBezTo>
                  <a:cubicBezTo>
                    <a:pt x="369" y="279"/>
                    <a:pt x="419" y="257"/>
                    <a:pt x="479" y="252"/>
                  </a:cubicBezTo>
                  <a:cubicBezTo>
                    <a:pt x="466" y="231"/>
                    <a:pt x="447" y="181"/>
                    <a:pt x="452" y="150"/>
                  </a:cubicBezTo>
                  <a:cubicBezTo>
                    <a:pt x="453" y="146"/>
                    <a:pt x="456" y="143"/>
                    <a:pt x="460" y="143"/>
                  </a:cubicBezTo>
                  <a:cubicBezTo>
                    <a:pt x="460" y="143"/>
                    <a:pt x="460" y="143"/>
                    <a:pt x="461" y="143"/>
                  </a:cubicBezTo>
                  <a:cubicBezTo>
                    <a:pt x="465" y="144"/>
                    <a:pt x="468" y="148"/>
                    <a:pt x="467" y="152"/>
                  </a:cubicBezTo>
                  <a:cubicBezTo>
                    <a:pt x="463" y="181"/>
                    <a:pt x="485" y="235"/>
                    <a:pt x="495" y="249"/>
                  </a:cubicBezTo>
                  <a:cubicBezTo>
                    <a:pt x="496" y="250"/>
                    <a:pt x="496" y="251"/>
                    <a:pt x="496" y="251"/>
                  </a:cubicBezTo>
                  <a:cubicBezTo>
                    <a:pt x="498" y="251"/>
                    <a:pt x="500" y="251"/>
                    <a:pt x="501" y="251"/>
                  </a:cubicBezTo>
                  <a:cubicBezTo>
                    <a:pt x="549" y="251"/>
                    <a:pt x="587" y="262"/>
                    <a:pt x="603" y="275"/>
                  </a:cubicBezTo>
                  <a:cubicBezTo>
                    <a:pt x="611" y="261"/>
                    <a:pt x="620" y="248"/>
                    <a:pt x="631" y="236"/>
                  </a:cubicBezTo>
                  <a:cubicBezTo>
                    <a:pt x="624" y="217"/>
                    <a:pt x="622" y="169"/>
                    <a:pt x="642" y="120"/>
                  </a:cubicBezTo>
                  <a:cubicBezTo>
                    <a:pt x="646" y="108"/>
                    <a:pt x="653" y="95"/>
                    <a:pt x="661" y="82"/>
                  </a:cubicBezTo>
                  <a:cubicBezTo>
                    <a:pt x="658" y="74"/>
                    <a:pt x="650" y="57"/>
                    <a:pt x="637" y="39"/>
                  </a:cubicBezTo>
                  <a:moveTo>
                    <a:pt x="655" y="37"/>
                  </a:moveTo>
                  <a:cubicBezTo>
                    <a:pt x="662" y="49"/>
                    <a:pt x="668" y="59"/>
                    <a:pt x="672" y="68"/>
                  </a:cubicBezTo>
                  <a:cubicBezTo>
                    <a:pt x="675" y="64"/>
                    <a:pt x="677" y="61"/>
                    <a:pt x="680" y="58"/>
                  </a:cubicBezTo>
                  <a:cubicBezTo>
                    <a:pt x="673" y="54"/>
                    <a:pt x="666" y="47"/>
                    <a:pt x="660" y="40"/>
                  </a:cubicBezTo>
                  <a:cubicBezTo>
                    <a:pt x="660" y="39"/>
                    <a:pt x="659" y="39"/>
                    <a:pt x="659" y="39"/>
                  </a:cubicBezTo>
                  <a:cubicBezTo>
                    <a:pt x="657" y="38"/>
                    <a:pt x="656" y="38"/>
                    <a:pt x="655" y="37"/>
                  </a:cubicBezTo>
                  <a:moveTo>
                    <a:pt x="1003" y="0"/>
                  </a:moveTo>
                  <a:cubicBezTo>
                    <a:pt x="989" y="31"/>
                    <a:pt x="986" y="55"/>
                    <a:pt x="986" y="56"/>
                  </a:cubicBezTo>
                  <a:cubicBezTo>
                    <a:pt x="986" y="58"/>
                    <a:pt x="985" y="59"/>
                    <a:pt x="984" y="61"/>
                  </a:cubicBezTo>
                  <a:cubicBezTo>
                    <a:pt x="917" y="132"/>
                    <a:pt x="893" y="210"/>
                    <a:pt x="885" y="266"/>
                  </a:cubicBezTo>
                  <a:cubicBezTo>
                    <a:pt x="943" y="266"/>
                    <a:pt x="943" y="266"/>
                    <a:pt x="943" y="266"/>
                  </a:cubicBezTo>
                  <a:cubicBezTo>
                    <a:pt x="940" y="261"/>
                    <a:pt x="939" y="256"/>
                    <a:pt x="938" y="250"/>
                  </a:cubicBezTo>
                  <a:cubicBezTo>
                    <a:pt x="936" y="235"/>
                    <a:pt x="936" y="220"/>
                    <a:pt x="939" y="206"/>
                  </a:cubicBezTo>
                  <a:cubicBezTo>
                    <a:pt x="946" y="156"/>
                    <a:pt x="962" y="110"/>
                    <a:pt x="987" y="67"/>
                  </a:cubicBezTo>
                  <a:cubicBezTo>
                    <a:pt x="989" y="63"/>
                    <a:pt x="992" y="57"/>
                    <a:pt x="991" y="54"/>
                  </a:cubicBezTo>
                  <a:cubicBezTo>
                    <a:pt x="986" y="36"/>
                    <a:pt x="995" y="23"/>
                    <a:pt x="1002" y="8"/>
                  </a:cubicBezTo>
                  <a:cubicBezTo>
                    <a:pt x="1003" y="6"/>
                    <a:pt x="1003" y="3"/>
                    <a:pt x="1003" y="0"/>
                  </a:cubicBezTo>
                </a:path>
              </a:pathLst>
            </a:custGeom>
            <a:solidFill>
              <a:srgbClr val="FBD0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7" name="Freeform 229">
              <a:extLst>
                <a:ext uri="{FF2B5EF4-FFF2-40B4-BE49-F238E27FC236}">
                  <a16:creationId xmlns:a16="http://schemas.microsoft.com/office/drawing/2014/main" id="{6DD2A009-A8FC-735B-C642-F5540ABECE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957300" y="5094288"/>
              <a:ext cx="257175" cy="371475"/>
            </a:xfrm>
            <a:custGeom>
              <a:avLst/>
              <a:gdLst>
                <a:gd name="T0" fmla="*/ 40 w 93"/>
                <a:gd name="T1" fmla="*/ 92 h 134"/>
                <a:gd name="T2" fmla="*/ 29 w 93"/>
                <a:gd name="T3" fmla="*/ 103 h 134"/>
                <a:gd name="T4" fmla="*/ 23 w 93"/>
                <a:gd name="T5" fmla="*/ 105 h 134"/>
                <a:gd name="T6" fmla="*/ 18 w 93"/>
                <a:gd name="T7" fmla="*/ 103 h 134"/>
                <a:gd name="T8" fmla="*/ 15 w 93"/>
                <a:gd name="T9" fmla="*/ 98 h 134"/>
                <a:gd name="T10" fmla="*/ 14 w 93"/>
                <a:gd name="T11" fmla="*/ 99 h 134"/>
                <a:gd name="T12" fmla="*/ 0 w 93"/>
                <a:gd name="T13" fmla="*/ 131 h 134"/>
                <a:gd name="T14" fmla="*/ 7 w 93"/>
                <a:gd name="T15" fmla="*/ 134 h 134"/>
                <a:gd name="T16" fmla="*/ 21 w 93"/>
                <a:gd name="T17" fmla="*/ 119 h 134"/>
                <a:gd name="T18" fmla="*/ 24 w 93"/>
                <a:gd name="T19" fmla="*/ 115 h 134"/>
                <a:gd name="T20" fmla="*/ 40 w 93"/>
                <a:gd name="T21" fmla="*/ 92 h 134"/>
                <a:gd name="T22" fmla="*/ 93 w 93"/>
                <a:gd name="T23" fmla="*/ 0 h 134"/>
                <a:gd name="T24" fmla="*/ 90 w 93"/>
                <a:gd name="T25" fmla="*/ 2 h 134"/>
                <a:gd name="T26" fmla="*/ 80 w 93"/>
                <a:gd name="T27" fmla="*/ 8 h 134"/>
                <a:gd name="T28" fmla="*/ 61 w 93"/>
                <a:gd name="T29" fmla="*/ 25 h 134"/>
                <a:gd name="T30" fmla="*/ 30 w 93"/>
                <a:gd name="T31" fmla="*/ 80 h 134"/>
                <a:gd name="T32" fmla="*/ 69 w 93"/>
                <a:gd name="T33" fmla="*/ 46 h 134"/>
                <a:gd name="T34" fmla="*/ 93 w 93"/>
                <a:gd name="T35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" h="134">
                  <a:moveTo>
                    <a:pt x="40" y="92"/>
                  </a:moveTo>
                  <a:cubicBezTo>
                    <a:pt x="36" y="95"/>
                    <a:pt x="32" y="99"/>
                    <a:pt x="29" y="103"/>
                  </a:cubicBezTo>
                  <a:cubicBezTo>
                    <a:pt x="27" y="104"/>
                    <a:pt x="25" y="105"/>
                    <a:pt x="23" y="105"/>
                  </a:cubicBezTo>
                  <a:cubicBezTo>
                    <a:pt x="21" y="105"/>
                    <a:pt x="19" y="104"/>
                    <a:pt x="18" y="103"/>
                  </a:cubicBezTo>
                  <a:cubicBezTo>
                    <a:pt x="16" y="101"/>
                    <a:pt x="16" y="100"/>
                    <a:pt x="15" y="98"/>
                  </a:cubicBezTo>
                  <a:cubicBezTo>
                    <a:pt x="15" y="98"/>
                    <a:pt x="14" y="99"/>
                    <a:pt x="14" y="99"/>
                  </a:cubicBezTo>
                  <a:cubicBezTo>
                    <a:pt x="7" y="107"/>
                    <a:pt x="5" y="120"/>
                    <a:pt x="0" y="131"/>
                  </a:cubicBezTo>
                  <a:cubicBezTo>
                    <a:pt x="3" y="132"/>
                    <a:pt x="5" y="133"/>
                    <a:pt x="7" y="134"/>
                  </a:cubicBezTo>
                  <a:cubicBezTo>
                    <a:pt x="12" y="129"/>
                    <a:pt x="16" y="124"/>
                    <a:pt x="21" y="119"/>
                  </a:cubicBezTo>
                  <a:cubicBezTo>
                    <a:pt x="22" y="118"/>
                    <a:pt x="23" y="117"/>
                    <a:pt x="24" y="115"/>
                  </a:cubicBezTo>
                  <a:cubicBezTo>
                    <a:pt x="28" y="107"/>
                    <a:pt x="33" y="99"/>
                    <a:pt x="40" y="92"/>
                  </a:cubicBezTo>
                  <a:moveTo>
                    <a:pt x="93" y="0"/>
                  </a:moveTo>
                  <a:cubicBezTo>
                    <a:pt x="92" y="1"/>
                    <a:pt x="91" y="2"/>
                    <a:pt x="90" y="2"/>
                  </a:cubicBezTo>
                  <a:cubicBezTo>
                    <a:pt x="87" y="5"/>
                    <a:pt x="83" y="6"/>
                    <a:pt x="80" y="8"/>
                  </a:cubicBezTo>
                  <a:cubicBezTo>
                    <a:pt x="73" y="13"/>
                    <a:pt x="64" y="18"/>
                    <a:pt x="61" y="25"/>
                  </a:cubicBezTo>
                  <a:cubicBezTo>
                    <a:pt x="51" y="44"/>
                    <a:pt x="42" y="62"/>
                    <a:pt x="30" y="80"/>
                  </a:cubicBezTo>
                  <a:cubicBezTo>
                    <a:pt x="43" y="67"/>
                    <a:pt x="56" y="56"/>
                    <a:pt x="69" y="46"/>
                  </a:cubicBezTo>
                  <a:cubicBezTo>
                    <a:pt x="75" y="34"/>
                    <a:pt x="83" y="18"/>
                    <a:pt x="93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8" name="Freeform 230">
              <a:extLst>
                <a:ext uri="{FF2B5EF4-FFF2-40B4-BE49-F238E27FC236}">
                  <a16:creationId xmlns:a16="http://schemas.microsoft.com/office/drawing/2014/main" id="{50D1FAAE-635F-6429-5447-17891A8308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667038" y="4697413"/>
              <a:ext cx="803275" cy="280988"/>
            </a:xfrm>
            <a:custGeom>
              <a:avLst/>
              <a:gdLst>
                <a:gd name="T0" fmla="*/ 1 w 291"/>
                <a:gd name="T1" fmla="*/ 99 h 102"/>
                <a:gd name="T2" fmla="*/ 0 w 291"/>
                <a:gd name="T3" fmla="*/ 102 h 102"/>
                <a:gd name="T4" fmla="*/ 0 w 291"/>
                <a:gd name="T5" fmla="*/ 102 h 102"/>
                <a:gd name="T6" fmla="*/ 3 w 291"/>
                <a:gd name="T7" fmla="*/ 100 h 102"/>
                <a:gd name="T8" fmla="*/ 1 w 291"/>
                <a:gd name="T9" fmla="*/ 99 h 102"/>
                <a:gd name="T10" fmla="*/ 36 w 291"/>
                <a:gd name="T11" fmla="*/ 46 h 102"/>
                <a:gd name="T12" fmla="*/ 8 w 291"/>
                <a:gd name="T13" fmla="*/ 85 h 102"/>
                <a:gd name="T14" fmla="*/ 10 w 291"/>
                <a:gd name="T15" fmla="*/ 86 h 102"/>
                <a:gd name="T16" fmla="*/ 13 w 291"/>
                <a:gd name="T17" fmla="*/ 92 h 102"/>
                <a:gd name="T18" fmla="*/ 26 w 291"/>
                <a:gd name="T19" fmla="*/ 85 h 102"/>
                <a:gd name="T20" fmla="*/ 51 w 291"/>
                <a:gd name="T21" fmla="*/ 54 h 102"/>
                <a:gd name="T22" fmla="*/ 50 w 291"/>
                <a:gd name="T23" fmla="*/ 55 h 102"/>
                <a:gd name="T24" fmla="*/ 45 w 291"/>
                <a:gd name="T25" fmla="*/ 56 h 102"/>
                <a:gd name="T26" fmla="*/ 39 w 291"/>
                <a:gd name="T27" fmla="*/ 52 h 102"/>
                <a:gd name="T28" fmla="*/ 36 w 291"/>
                <a:gd name="T29" fmla="*/ 46 h 102"/>
                <a:gd name="T30" fmla="*/ 283 w 291"/>
                <a:gd name="T31" fmla="*/ 0 h 102"/>
                <a:gd name="T32" fmla="*/ 259 w 291"/>
                <a:gd name="T33" fmla="*/ 3 h 102"/>
                <a:gd name="T34" fmla="*/ 249 w 291"/>
                <a:gd name="T35" fmla="*/ 3 h 102"/>
                <a:gd name="T36" fmla="*/ 219 w 291"/>
                <a:gd name="T37" fmla="*/ 2 h 102"/>
                <a:gd name="T38" fmla="*/ 189 w 291"/>
                <a:gd name="T39" fmla="*/ 2 h 102"/>
                <a:gd name="T40" fmla="*/ 184 w 291"/>
                <a:gd name="T41" fmla="*/ 2 h 102"/>
                <a:gd name="T42" fmla="*/ 144 w 291"/>
                <a:gd name="T43" fmla="*/ 6 h 102"/>
                <a:gd name="T44" fmla="*/ 141 w 291"/>
                <a:gd name="T45" fmla="*/ 6 h 102"/>
                <a:gd name="T46" fmla="*/ 125 w 291"/>
                <a:gd name="T47" fmla="*/ 2 h 102"/>
                <a:gd name="T48" fmla="*/ 49 w 291"/>
                <a:gd name="T49" fmla="*/ 35 h 102"/>
                <a:gd name="T50" fmla="*/ 52 w 291"/>
                <a:gd name="T51" fmla="*/ 44 h 102"/>
                <a:gd name="T52" fmla="*/ 51 w 291"/>
                <a:gd name="T53" fmla="*/ 54 h 102"/>
                <a:gd name="T54" fmla="*/ 210 w 291"/>
                <a:gd name="T55" fmla="*/ 8 h 102"/>
                <a:gd name="T56" fmla="*/ 287 w 291"/>
                <a:gd name="T57" fmla="*/ 18 h 102"/>
                <a:gd name="T58" fmla="*/ 291 w 291"/>
                <a:gd name="T59" fmla="*/ 3 h 102"/>
                <a:gd name="T60" fmla="*/ 283 w 291"/>
                <a:gd name="T6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1" h="102">
                  <a:moveTo>
                    <a:pt x="1" y="99"/>
                  </a:moveTo>
                  <a:cubicBezTo>
                    <a:pt x="1" y="100"/>
                    <a:pt x="1" y="101"/>
                    <a:pt x="0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1" y="101"/>
                    <a:pt x="2" y="100"/>
                    <a:pt x="3" y="100"/>
                  </a:cubicBezTo>
                  <a:cubicBezTo>
                    <a:pt x="2" y="100"/>
                    <a:pt x="2" y="99"/>
                    <a:pt x="1" y="99"/>
                  </a:cubicBezTo>
                  <a:moveTo>
                    <a:pt x="36" y="46"/>
                  </a:moveTo>
                  <a:cubicBezTo>
                    <a:pt x="25" y="58"/>
                    <a:pt x="16" y="71"/>
                    <a:pt x="8" y="85"/>
                  </a:cubicBezTo>
                  <a:cubicBezTo>
                    <a:pt x="9" y="85"/>
                    <a:pt x="9" y="86"/>
                    <a:pt x="10" y="86"/>
                  </a:cubicBezTo>
                  <a:cubicBezTo>
                    <a:pt x="12" y="88"/>
                    <a:pt x="13" y="90"/>
                    <a:pt x="13" y="92"/>
                  </a:cubicBezTo>
                  <a:cubicBezTo>
                    <a:pt x="17" y="89"/>
                    <a:pt x="21" y="87"/>
                    <a:pt x="26" y="85"/>
                  </a:cubicBezTo>
                  <a:cubicBezTo>
                    <a:pt x="33" y="74"/>
                    <a:pt x="41" y="63"/>
                    <a:pt x="51" y="54"/>
                  </a:cubicBezTo>
                  <a:cubicBezTo>
                    <a:pt x="50" y="54"/>
                    <a:pt x="50" y="54"/>
                    <a:pt x="50" y="55"/>
                  </a:cubicBezTo>
                  <a:cubicBezTo>
                    <a:pt x="48" y="56"/>
                    <a:pt x="47" y="56"/>
                    <a:pt x="45" y="56"/>
                  </a:cubicBezTo>
                  <a:cubicBezTo>
                    <a:pt x="43" y="56"/>
                    <a:pt x="40" y="55"/>
                    <a:pt x="39" y="52"/>
                  </a:cubicBezTo>
                  <a:cubicBezTo>
                    <a:pt x="38" y="51"/>
                    <a:pt x="37" y="49"/>
                    <a:pt x="36" y="46"/>
                  </a:cubicBezTo>
                  <a:moveTo>
                    <a:pt x="283" y="0"/>
                  </a:moveTo>
                  <a:cubicBezTo>
                    <a:pt x="275" y="2"/>
                    <a:pt x="267" y="3"/>
                    <a:pt x="259" y="3"/>
                  </a:cubicBezTo>
                  <a:cubicBezTo>
                    <a:pt x="256" y="3"/>
                    <a:pt x="252" y="3"/>
                    <a:pt x="249" y="3"/>
                  </a:cubicBezTo>
                  <a:cubicBezTo>
                    <a:pt x="239" y="3"/>
                    <a:pt x="229" y="3"/>
                    <a:pt x="219" y="2"/>
                  </a:cubicBezTo>
                  <a:cubicBezTo>
                    <a:pt x="209" y="2"/>
                    <a:pt x="199" y="2"/>
                    <a:pt x="189" y="2"/>
                  </a:cubicBezTo>
                  <a:cubicBezTo>
                    <a:pt x="187" y="2"/>
                    <a:pt x="186" y="2"/>
                    <a:pt x="184" y="2"/>
                  </a:cubicBezTo>
                  <a:cubicBezTo>
                    <a:pt x="171" y="2"/>
                    <a:pt x="157" y="5"/>
                    <a:pt x="144" y="6"/>
                  </a:cubicBezTo>
                  <a:cubicBezTo>
                    <a:pt x="143" y="6"/>
                    <a:pt x="142" y="6"/>
                    <a:pt x="141" y="6"/>
                  </a:cubicBezTo>
                  <a:cubicBezTo>
                    <a:pt x="135" y="6"/>
                    <a:pt x="129" y="4"/>
                    <a:pt x="125" y="2"/>
                  </a:cubicBezTo>
                  <a:cubicBezTo>
                    <a:pt x="96" y="8"/>
                    <a:pt x="69" y="19"/>
                    <a:pt x="49" y="35"/>
                  </a:cubicBezTo>
                  <a:cubicBezTo>
                    <a:pt x="50" y="39"/>
                    <a:pt x="51" y="42"/>
                    <a:pt x="52" y="44"/>
                  </a:cubicBezTo>
                  <a:cubicBezTo>
                    <a:pt x="54" y="47"/>
                    <a:pt x="53" y="51"/>
                    <a:pt x="51" y="54"/>
                  </a:cubicBezTo>
                  <a:cubicBezTo>
                    <a:pt x="86" y="20"/>
                    <a:pt x="155" y="8"/>
                    <a:pt x="210" y="8"/>
                  </a:cubicBezTo>
                  <a:cubicBezTo>
                    <a:pt x="243" y="8"/>
                    <a:pt x="271" y="12"/>
                    <a:pt x="287" y="18"/>
                  </a:cubicBezTo>
                  <a:cubicBezTo>
                    <a:pt x="288" y="13"/>
                    <a:pt x="290" y="8"/>
                    <a:pt x="291" y="3"/>
                  </a:cubicBezTo>
                  <a:cubicBezTo>
                    <a:pt x="289" y="2"/>
                    <a:pt x="286" y="1"/>
                    <a:pt x="283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39" name="Freeform 231">
              <a:extLst>
                <a:ext uri="{FF2B5EF4-FFF2-40B4-BE49-F238E27FC236}">
                  <a16:creationId xmlns:a16="http://schemas.microsoft.com/office/drawing/2014/main" id="{61A89864-3DB1-58A9-B4CE-ADDE059292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998575" y="4865688"/>
              <a:ext cx="1704975" cy="519113"/>
            </a:xfrm>
            <a:custGeom>
              <a:avLst/>
              <a:gdLst>
                <a:gd name="T0" fmla="*/ 354 w 617"/>
                <a:gd name="T1" fmla="*/ 78 h 188"/>
                <a:gd name="T2" fmla="*/ 350 w 617"/>
                <a:gd name="T3" fmla="*/ 82 h 188"/>
                <a:gd name="T4" fmla="*/ 350 w 617"/>
                <a:gd name="T5" fmla="*/ 82 h 188"/>
                <a:gd name="T6" fmla="*/ 354 w 617"/>
                <a:gd name="T7" fmla="*/ 78 h 188"/>
                <a:gd name="T8" fmla="*/ 354 w 617"/>
                <a:gd name="T9" fmla="*/ 78 h 188"/>
                <a:gd name="T10" fmla="*/ 510 w 617"/>
                <a:gd name="T11" fmla="*/ 0 h 188"/>
                <a:gd name="T12" fmla="*/ 505 w 617"/>
                <a:gd name="T13" fmla="*/ 0 h 188"/>
                <a:gd name="T14" fmla="*/ 503 w 617"/>
                <a:gd name="T15" fmla="*/ 9 h 188"/>
                <a:gd name="T16" fmla="*/ 498 w 617"/>
                <a:gd name="T17" fmla="*/ 11 h 188"/>
                <a:gd name="T18" fmla="*/ 492 w 617"/>
                <a:gd name="T19" fmla="*/ 8 h 188"/>
                <a:gd name="T20" fmla="*/ 488 w 617"/>
                <a:gd name="T21" fmla="*/ 1 h 188"/>
                <a:gd name="T22" fmla="*/ 345 w 617"/>
                <a:gd name="T23" fmla="*/ 64 h 188"/>
                <a:gd name="T24" fmla="*/ 268 w 617"/>
                <a:gd name="T25" fmla="*/ 54 h 188"/>
                <a:gd name="T26" fmla="*/ 239 w 617"/>
                <a:gd name="T27" fmla="*/ 56 h 188"/>
                <a:gd name="T28" fmla="*/ 54 w 617"/>
                <a:gd name="T29" fmla="*/ 129 h 188"/>
                <a:gd name="T30" fmla="*/ 15 w 617"/>
                <a:gd name="T31" fmla="*/ 163 h 188"/>
                <a:gd name="T32" fmla="*/ 0 w 617"/>
                <a:gd name="T33" fmla="*/ 181 h 188"/>
                <a:gd name="T34" fmla="*/ 3 w 617"/>
                <a:gd name="T35" fmla="*/ 186 h 188"/>
                <a:gd name="T36" fmla="*/ 8 w 617"/>
                <a:gd name="T37" fmla="*/ 188 h 188"/>
                <a:gd name="T38" fmla="*/ 14 w 617"/>
                <a:gd name="T39" fmla="*/ 186 h 188"/>
                <a:gd name="T40" fmla="*/ 25 w 617"/>
                <a:gd name="T41" fmla="*/ 175 h 188"/>
                <a:gd name="T42" fmla="*/ 42 w 617"/>
                <a:gd name="T43" fmla="*/ 159 h 188"/>
                <a:gd name="T44" fmla="*/ 61 w 617"/>
                <a:gd name="T45" fmla="*/ 140 h 188"/>
                <a:gd name="T46" fmla="*/ 247 w 617"/>
                <a:gd name="T47" fmla="*/ 59 h 188"/>
                <a:gd name="T48" fmla="*/ 249 w 617"/>
                <a:gd name="T49" fmla="*/ 59 h 188"/>
                <a:gd name="T50" fmla="*/ 303 w 617"/>
                <a:gd name="T51" fmla="*/ 72 h 188"/>
                <a:gd name="T52" fmla="*/ 334 w 617"/>
                <a:gd name="T53" fmla="*/ 78 h 188"/>
                <a:gd name="T54" fmla="*/ 346 w 617"/>
                <a:gd name="T55" fmla="*/ 64 h 188"/>
                <a:gd name="T56" fmla="*/ 351 w 617"/>
                <a:gd name="T57" fmla="*/ 62 h 188"/>
                <a:gd name="T58" fmla="*/ 357 w 617"/>
                <a:gd name="T59" fmla="*/ 64 h 188"/>
                <a:gd name="T60" fmla="*/ 359 w 617"/>
                <a:gd name="T61" fmla="*/ 73 h 188"/>
                <a:gd name="T62" fmla="*/ 511 w 617"/>
                <a:gd name="T63" fmla="*/ 16 h 188"/>
                <a:gd name="T64" fmla="*/ 578 w 617"/>
                <a:gd name="T65" fmla="*/ 25 h 188"/>
                <a:gd name="T66" fmla="*/ 600 w 617"/>
                <a:gd name="T67" fmla="*/ 34 h 188"/>
                <a:gd name="T68" fmla="*/ 604 w 617"/>
                <a:gd name="T69" fmla="*/ 37 h 188"/>
                <a:gd name="T70" fmla="*/ 605 w 617"/>
                <a:gd name="T71" fmla="*/ 38 h 188"/>
                <a:gd name="T72" fmla="*/ 607 w 617"/>
                <a:gd name="T73" fmla="*/ 39 h 188"/>
                <a:gd name="T74" fmla="*/ 617 w 617"/>
                <a:gd name="T75" fmla="*/ 31 h 188"/>
                <a:gd name="T76" fmla="*/ 614 w 617"/>
                <a:gd name="T77" fmla="*/ 25 h 188"/>
                <a:gd name="T78" fmla="*/ 612 w 617"/>
                <a:gd name="T79" fmla="*/ 24 h 188"/>
                <a:gd name="T80" fmla="*/ 510 w 617"/>
                <a:gd name="T8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17" h="188">
                  <a:moveTo>
                    <a:pt x="354" y="78"/>
                  </a:moveTo>
                  <a:cubicBezTo>
                    <a:pt x="353" y="79"/>
                    <a:pt x="351" y="81"/>
                    <a:pt x="350" y="82"/>
                  </a:cubicBezTo>
                  <a:cubicBezTo>
                    <a:pt x="350" y="82"/>
                    <a:pt x="350" y="82"/>
                    <a:pt x="350" y="82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moveTo>
                    <a:pt x="510" y="0"/>
                  </a:moveTo>
                  <a:cubicBezTo>
                    <a:pt x="509" y="0"/>
                    <a:pt x="507" y="0"/>
                    <a:pt x="505" y="0"/>
                  </a:cubicBezTo>
                  <a:cubicBezTo>
                    <a:pt x="506" y="4"/>
                    <a:pt x="505" y="7"/>
                    <a:pt x="503" y="9"/>
                  </a:cubicBezTo>
                  <a:cubicBezTo>
                    <a:pt x="501" y="10"/>
                    <a:pt x="500" y="11"/>
                    <a:pt x="498" y="11"/>
                  </a:cubicBezTo>
                  <a:cubicBezTo>
                    <a:pt x="496" y="11"/>
                    <a:pt x="493" y="10"/>
                    <a:pt x="492" y="8"/>
                  </a:cubicBezTo>
                  <a:cubicBezTo>
                    <a:pt x="490" y="6"/>
                    <a:pt x="489" y="4"/>
                    <a:pt x="488" y="1"/>
                  </a:cubicBezTo>
                  <a:cubicBezTo>
                    <a:pt x="428" y="6"/>
                    <a:pt x="378" y="28"/>
                    <a:pt x="345" y="64"/>
                  </a:cubicBezTo>
                  <a:cubicBezTo>
                    <a:pt x="334" y="61"/>
                    <a:pt x="306" y="54"/>
                    <a:pt x="268" y="54"/>
                  </a:cubicBezTo>
                  <a:cubicBezTo>
                    <a:pt x="259" y="54"/>
                    <a:pt x="249" y="55"/>
                    <a:pt x="239" y="56"/>
                  </a:cubicBezTo>
                  <a:cubicBezTo>
                    <a:pt x="191" y="60"/>
                    <a:pt x="124" y="77"/>
                    <a:pt x="54" y="129"/>
                  </a:cubicBezTo>
                  <a:cubicBezTo>
                    <a:pt x="41" y="139"/>
                    <a:pt x="28" y="150"/>
                    <a:pt x="15" y="163"/>
                  </a:cubicBezTo>
                  <a:cubicBezTo>
                    <a:pt x="11" y="169"/>
                    <a:pt x="6" y="175"/>
                    <a:pt x="0" y="181"/>
                  </a:cubicBezTo>
                  <a:cubicBezTo>
                    <a:pt x="1" y="183"/>
                    <a:pt x="1" y="184"/>
                    <a:pt x="3" y="186"/>
                  </a:cubicBezTo>
                  <a:cubicBezTo>
                    <a:pt x="4" y="187"/>
                    <a:pt x="6" y="188"/>
                    <a:pt x="8" y="188"/>
                  </a:cubicBezTo>
                  <a:cubicBezTo>
                    <a:pt x="10" y="188"/>
                    <a:pt x="12" y="187"/>
                    <a:pt x="14" y="186"/>
                  </a:cubicBezTo>
                  <a:cubicBezTo>
                    <a:pt x="17" y="182"/>
                    <a:pt x="21" y="178"/>
                    <a:pt x="25" y="175"/>
                  </a:cubicBezTo>
                  <a:cubicBezTo>
                    <a:pt x="30" y="169"/>
                    <a:pt x="36" y="164"/>
                    <a:pt x="42" y="159"/>
                  </a:cubicBezTo>
                  <a:cubicBezTo>
                    <a:pt x="48" y="152"/>
                    <a:pt x="55" y="146"/>
                    <a:pt x="61" y="140"/>
                  </a:cubicBezTo>
                  <a:cubicBezTo>
                    <a:pt x="114" y="93"/>
                    <a:pt x="175" y="59"/>
                    <a:pt x="247" y="59"/>
                  </a:cubicBezTo>
                  <a:cubicBezTo>
                    <a:pt x="248" y="59"/>
                    <a:pt x="248" y="59"/>
                    <a:pt x="249" y="59"/>
                  </a:cubicBezTo>
                  <a:cubicBezTo>
                    <a:pt x="277" y="59"/>
                    <a:pt x="295" y="60"/>
                    <a:pt x="303" y="72"/>
                  </a:cubicBezTo>
                  <a:cubicBezTo>
                    <a:pt x="317" y="74"/>
                    <a:pt x="327" y="76"/>
                    <a:pt x="334" y="78"/>
                  </a:cubicBezTo>
                  <a:cubicBezTo>
                    <a:pt x="337" y="73"/>
                    <a:pt x="341" y="68"/>
                    <a:pt x="346" y="64"/>
                  </a:cubicBezTo>
                  <a:cubicBezTo>
                    <a:pt x="348" y="62"/>
                    <a:pt x="350" y="62"/>
                    <a:pt x="351" y="62"/>
                  </a:cubicBezTo>
                  <a:cubicBezTo>
                    <a:pt x="354" y="62"/>
                    <a:pt x="356" y="63"/>
                    <a:pt x="357" y="64"/>
                  </a:cubicBezTo>
                  <a:cubicBezTo>
                    <a:pt x="359" y="67"/>
                    <a:pt x="360" y="70"/>
                    <a:pt x="359" y="73"/>
                  </a:cubicBezTo>
                  <a:cubicBezTo>
                    <a:pt x="399" y="30"/>
                    <a:pt x="459" y="16"/>
                    <a:pt x="511" y="16"/>
                  </a:cubicBezTo>
                  <a:cubicBezTo>
                    <a:pt x="537" y="16"/>
                    <a:pt x="560" y="20"/>
                    <a:pt x="578" y="25"/>
                  </a:cubicBezTo>
                  <a:cubicBezTo>
                    <a:pt x="587" y="26"/>
                    <a:pt x="595" y="28"/>
                    <a:pt x="600" y="34"/>
                  </a:cubicBezTo>
                  <a:cubicBezTo>
                    <a:pt x="601" y="35"/>
                    <a:pt x="603" y="36"/>
                    <a:pt x="604" y="37"/>
                  </a:cubicBezTo>
                  <a:cubicBezTo>
                    <a:pt x="604" y="38"/>
                    <a:pt x="605" y="38"/>
                    <a:pt x="605" y="38"/>
                  </a:cubicBezTo>
                  <a:cubicBezTo>
                    <a:pt x="606" y="38"/>
                    <a:pt x="606" y="39"/>
                    <a:pt x="607" y="39"/>
                  </a:cubicBezTo>
                  <a:cubicBezTo>
                    <a:pt x="610" y="36"/>
                    <a:pt x="613" y="33"/>
                    <a:pt x="617" y="31"/>
                  </a:cubicBezTo>
                  <a:cubicBezTo>
                    <a:pt x="617" y="29"/>
                    <a:pt x="616" y="27"/>
                    <a:pt x="614" y="25"/>
                  </a:cubicBezTo>
                  <a:cubicBezTo>
                    <a:pt x="613" y="25"/>
                    <a:pt x="613" y="24"/>
                    <a:pt x="612" y="24"/>
                  </a:cubicBezTo>
                  <a:cubicBezTo>
                    <a:pt x="596" y="11"/>
                    <a:pt x="558" y="0"/>
                    <a:pt x="510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0" name="Freeform 232">
              <a:extLst>
                <a:ext uri="{FF2B5EF4-FFF2-40B4-BE49-F238E27FC236}">
                  <a16:creationId xmlns:a16="http://schemas.microsoft.com/office/drawing/2014/main" id="{4541C0C9-D716-B925-D3D3-2D6DA2F24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1650" y="4332288"/>
              <a:ext cx="206375" cy="519113"/>
            </a:xfrm>
            <a:custGeom>
              <a:avLst/>
              <a:gdLst>
                <a:gd name="T0" fmla="*/ 58 w 75"/>
                <a:gd name="T1" fmla="*/ 0 h 188"/>
                <a:gd name="T2" fmla="*/ 50 w 75"/>
                <a:gd name="T3" fmla="*/ 10 h 188"/>
                <a:gd name="T4" fmla="*/ 55 w 75"/>
                <a:gd name="T5" fmla="*/ 22 h 188"/>
                <a:gd name="T6" fmla="*/ 50 w 75"/>
                <a:gd name="T7" fmla="*/ 32 h 188"/>
                <a:gd name="T8" fmla="*/ 48 w 75"/>
                <a:gd name="T9" fmla="*/ 32 h 188"/>
                <a:gd name="T10" fmla="*/ 40 w 75"/>
                <a:gd name="T11" fmla="*/ 27 h 188"/>
                <a:gd name="T12" fmla="*/ 39 w 75"/>
                <a:gd name="T13" fmla="*/ 24 h 188"/>
                <a:gd name="T14" fmla="*/ 20 w 75"/>
                <a:gd name="T15" fmla="*/ 62 h 188"/>
                <a:gd name="T16" fmla="*/ 9 w 75"/>
                <a:gd name="T17" fmla="*/ 178 h 188"/>
                <a:gd name="T18" fmla="*/ 12 w 75"/>
                <a:gd name="T19" fmla="*/ 184 h 188"/>
                <a:gd name="T20" fmla="*/ 18 w 75"/>
                <a:gd name="T21" fmla="*/ 188 h 188"/>
                <a:gd name="T22" fmla="*/ 23 w 75"/>
                <a:gd name="T23" fmla="*/ 187 h 188"/>
                <a:gd name="T24" fmla="*/ 24 w 75"/>
                <a:gd name="T25" fmla="*/ 186 h 188"/>
                <a:gd name="T26" fmla="*/ 24 w 75"/>
                <a:gd name="T27" fmla="*/ 186 h 188"/>
                <a:gd name="T28" fmla="*/ 25 w 75"/>
                <a:gd name="T29" fmla="*/ 176 h 188"/>
                <a:gd name="T30" fmla="*/ 22 w 75"/>
                <a:gd name="T31" fmla="*/ 167 h 188"/>
                <a:gd name="T32" fmla="*/ 34 w 75"/>
                <a:gd name="T33" fmla="*/ 68 h 188"/>
                <a:gd name="T34" fmla="*/ 75 w 75"/>
                <a:gd name="T35" fmla="*/ 5 h 188"/>
                <a:gd name="T36" fmla="*/ 58 w 75"/>
                <a:gd name="T3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5" h="188">
                  <a:moveTo>
                    <a:pt x="58" y="0"/>
                  </a:moveTo>
                  <a:cubicBezTo>
                    <a:pt x="55" y="3"/>
                    <a:pt x="53" y="6"/>
                    <a:pt x="50" y="10"/>
                  </a:cubicBezTo>
                  <a:cubicBezTo>
                    <a:pt x="53" y="15"/>
                    <a:pt x="54" y="19"/>
                    <a:pt x="55" y="22"/>
                  </a:cubicBezTo>
                  <a:cubicBezTo>
                    <a:pt x="57" y="26"/>
                    <a:pt x="54" y="30"/>
                    <a:pt x="50" y="32"/>
                  </a:cubicBezTo>
                  <a:cubicBezTo>
                    <a:pt x="49" y="32"/>
                    <a:pt x="49" y="32"/>
                    <a:pt x="48" y="32"/>
                  </a:cubicBezTo>
                  <a:cubicBezTo>
                    <a:pt x="45" y="32"/>
                    <a:pt x="41" y="30"/>
                    <a:pt x="40" y="27"/>
                  </a:cubicBezTo>
                  <a:cubicBezTo>
                    <a:pt x="40" y="26"/>
                    <a:pt x="40" y="25"/>
                    <a:pt x="39" y="24"/>
                  </a:cubicBezTo>
                  <a:cubicBezTo>
                    <a:pt x="31" y="37"/>
                    <a:pt x="24" y="50"/>
                    <a:pt x="20" y="62"/>
                  </a:cubicBezTo>
                  <a:cubicBezTo>
                    <a:pt x="0" y="111"/>
                    <a:pt x="2" y="159"/>
                    <a:pt x="9" y="178"/>
                  </a:cubicBezTo>
                  <a:cubicBezTo>
                    <a:pt x="10" y="181"/>
                    <a:pt x="11" y="183"/>
                    <a:pt x="12" y="184"/>
                  </a:cubicBezTo>
                  <a:cubicBezTo>
                    <a:pt x="13" y="187"/>
                    <a:pt x="16" y="188"/>
                    <a:pt x="18" y="188"/>
                  </a:cubicBezTo>
                  <a:cubicBezTo>
                    <a:pt x="20" y="188"/>
                    <a:pt x="21" y="188"/>
                    <a:pt x="23" y="187"/>
                  </a:cubicBezTo>
                  <a:cubicBezTo>
                    <a:pt x="23" y="186"/>
                    <a:pt x="23" y="186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6" y="183"/>
                    <a:pt x="27" y="179"/>
                    <a:pt x="25" y="176"/>
                  </a:cubicBezTo>
                  <a:cubicBezTo>
                    <a:pt x="24" y="174"/>
                    <a:pt x="23" y="171"/>
                    <a:pt x="22" y="167"/>
                  </a:cubicBezTo>
                  <a:cubicBezTo>
                    <a:pt x="18" y="149"/>
                    <a:pt x="17" y="110"/>
                    <a:pt x="34" y="68"/>
                  </a:cubicBezTo>
                  <a:cubicBezTo>
                    <a:pt x="42" y="48"/>
                    <a:pt x="54" y="26"/>
                    <a:pt x="75" y="5"/>
                  </a:cubicBezTo>
                  <a:cubicBezTo>
                    <a:pt x="69" y="5"/>
                    <a:pt x="63" y="3"/>
                    <a:pt x="58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1" name="Freeform 233">
              <a:extLst>
                <a:ext uri="{FF2B5EF4-FFF2-40B4-BE49-F238E27FC236}">
                  <a16:creationId xmlns:a16="http://schemas.microsoft.com/office/drawing/2014/main" id="{9706CBB8-CF2F-EC0C-9A70-1F07A0540E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82925" y="4265613"/>
              <a:ext cx="115888" cy="155575"/>
            </a:xfrm>
            <a:custGeom>
              <a:avLst/>
              <a:gdLst>
                <a:gd name="T0" fmla="*/ 7 w 42"/>
                <a:gd name="T1" fmla="*/ 0 h 56"/>
                <a:gd name="T2" fmla="*/ 4 w 42"/>
                <a:gd name="T3" fmla="*/ 1 h 56"/>
                <a:gd name="T4" fmla="*/ 0 w 42"/>
                <a:gd name="T5" fmla="*/ 5 h 56"/>
                <a:gd name="T6" fmla="*/ 24 w 42"/>
                <a:gd name="T7" fmla="*/ 48 h 56"/>
                <a:gd name="T8" fmla="*/ 25 w 42"/>
                <a:gd name="T9" fmla="*/ 51 h 56"/>
                <a:gd name="T10" fmla="*/ 33 w 42"/>
                <a:gd name="T11" fmla="*/ 56 h 56"/>
                <a:gd name="T12" fmla="*/ 35 w 42"/>
                <a:gd name="T13" fmla="*/ 56 h 56"/>
                <a:gd name="T14" fmla="*/ 40 w 42"/>
                <a:gd name="T15" fmla="*/ 46 h 56"/>
                <a:gd name="T16" fmla="*/ 35 w 42"/>
                <a:gd name="T17" fmla="*/ 34 h 56"/>
                <a:gd name="T18" fmla="*/ 18 w 42"/>
                <a:gd name="T19" fmla="*/ 3 h 56"/>
                <a:gd name="T20" fmla="*/ 7 w 42"/>
                <a:gd name="T21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56">
                  <a:moveTo>
                    <a:pt x="7" y="0"/>
                  </a:moveTo>
                  <a:cubicBezTo>
                    <a:pt x="6" y="0"/>
                    <a:pt x="5" y="0"/>
                    <a:pt x="4" y="1"/>
                  </a:cubicBezTo>
                  <a:cubicBezTo>
                    <a:pt x="3" y="2"/>
                    <a:pt x="1" y="3"/>
                    <a:pt x="0" y="5"/>
                  </a:cubicBezTo>
                  <a:cubicBezTo>
                    <a:pt x="13" y="23"/>
                    <a:pt x="21" y="40"/>
                    <a:pt x="24" y="48"/>
                  </a:cubicBezTo>
                  <a:cubicBezTo>
                    <a:pt x="25" y="49"/>
                    <a:pt x="25" y="50"/>
                    <a:pt x="25" y="51"/>
                  </a:cubicBezTo>
                  <a:cubicBezTo>
                    <a:pt x="26" y="54"/>
                    <a:pt x="30" y="56"/>
                    <a:pt x="33" y="56"/>
                  </a:cubicBezTo>
                  <a:cubicBezTo>
                    <a:pt x="34" y="56"/>
                    <a:pt x="34" y="56"/>
                    <a:pt x="35" y="56"/>
                  </a:cubicBezTo>
                  <a:cubicBezTo>
                    <a:pt x="39" y="54"/>
                    <a:pt x="42" y="50"/>
                    <a:pt x="40" y="46"/>
                  </a:cubicBezTo>
                  <a:cubicBezTo>
                    <a:pt x="39" y="43"/>
                    <a:pt x="38" y="39"/>
                    <a:pt x="35" y="34"/>
                  </a:cubicBezTo>
                  <a:cubicBezTo>
                    <a:pt x="31" y="25"/>
                    <a:pt x="25" y="15"/>
                    <a:pt x="18" y="3"/>
                  </a:cubicBezTo>
                  <a:cubicBezTo>
                    <a:pt x="14" y="2"/>
                    <a:pt x="10" y="0"/>
                    <a:pt x="7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2" name="Freeform 234">
              <a:extLst>
                <a:ext uri="{FF2B5EF4-FFF2-40B4-BE49-F238E27FC236}">
                  <a16:creationId xmlns:a16="http://schemas.microsoft.com/office/drawing/2014/main" id="{8A3CEB14-B740-2BF9-DC5C-CFE1B48EF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32213" y="4146551"/>
              <a:ext cx="361950" cy="760413"/>
            </a:xfrm>
            <a:custGeom>
              <a:avLst/>
              <a:gdLst>
                <a:gd name="T0" fmla="*/ 127 w 131"/>
                <a:gd name="T1" fmla="*/ 0 h 275"/>
                <a:gd name="T2" fmla="*/ 122 w 131"/>
                <a:gd name="T3" fmla="*/ 8 h 275"/>
                <a:gd name="T4" fmla="*/ 94 w 131"/>
                <a:gd name="T5" fmla="*/ 83 h 275"/>
                <a:gd name="T6" fmla="*/ 79 w 131"/>
                <a:gd name="T7" fmla="*/ 102 h 275"/>
                <a:gd name="T8" fmla="*/ 58 w 131"/>
                <a:gd name="T9" fmla="*/ 123 h 275"/>
                <a:gd name="T10" fmla="*/ 40 w 131"/>
                <a:gd name="T11" fmla="*/ 153 h 275"/>
                <a:gd name="T12" fmla="*/ 33 w 131"/>
                <a:gd name="T13" fmla="*/ 177 h 275"/>
                <a:gd name="T14" fmla="*/ 23 w 131"/>
                <a:gd name="T15" fmla="*/ 195 h 275"/>
                <a:gd name="T16" fmla="*/ 16 w 131"/>
                <a:gd name="T17" fmla="*/ 197 h 275"/>
                <a:gd name="T18" fmla="*/ 14 w 131"/>
                <a:gd name="T19" fmla="*/ 202 h 275"/>
                <a:gd name="T20" fmla="*/ 10 w 131"/>
                <a:gd name="T21" fmla="*/ 217 h 275"/>
                <a:gd name="T22" fmla="*/ 8 w 131"/>
                <a:gd name="T23" fmla="*/ 220 h 275"/>
                <a:gd name="T24" fmla="*/ 9 w 131"/>
                <a:gd name="T25" fmla="*/ 237 h 275"/>
                <a:gd name="T26" fmla="*/ 0 w 131"/>
                <a:gd name="T27" fmla="*/ 275 h 275"/>
                <a:gd name="T28" fmla="*/ 13 w 131"/>
                <a:gd name="T29" fmla="*/ 275 h 275"/>
                <a:gd name="T30" fmla="*/ 112 w 131"/>
                <a:gd name="T31" fmla="*/ 70 h 275"/>
                <a:gd name="T32" fmla="*/ 114 w 131"/>
                <a:gd name="T33" fmla="*/ 65 h 275"/>
                <a:gd name="T34" fmla="*/ 131 w 131"/>
                <a:gd name="T35" fmla="*/ 9 h 275"/>
                <a:gd name="T36" fmla="*/ 131 w 131"/>
                <a:gd name="T37" fmla="*/ 1 h 275"/>
                <a:gd name="T38" fmla="*/ 127 w 131"/>
                <a:gd name="T39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1" h="275">
                  <a:moveTo>
                    <a:pt x="127" y="0"/>
                  </a:moveTo>
                  <a:cubicBezTo>
                    <a:pt x="125" y="3"/>
                    <a:pt x="123" y="5"/>
                    <a:pt x="122" y="8"/>
                  </a:cubicBezTo>
                  <a:cubicBezTo>
                    <a:pt x="113" y="33"/>
                    <a:pt x="104" y="58"/>
                    <a:pt x="94" y="83"/>
                  </a:cubicBezTo>
                  <a:cubicBezTo>
                    <a:pt x="91" y="90"/>
                    <a:pt x="84" y="96"/>
                    <a:pt x="79" y="102"/>
                  </a:cubicBezTo>
                  <a:cubicBezTo>
                    <a:pt x="72" y="109"/>
                    <a:pt x="64" y="115"/>
                    <a:pt x="58" y="123"/>
                  </a:cubicBezTo>
                  <a:cubicBezTo>
                    <a:pt x="51" y="133"/>
                    <a:pt x="46" y="144"/>
                    <a:pt x="40" y="153"/>
                  </a:cubicBezTo>
                  <a:cubicBezTo>
                    <a:pt x="34" y="161"/>
                    <a:pt x="29" y="166"/>
                    <a:pt x="33" y="177"/>
                  </a:cubicBezTo>
                  <a:cubicBezTo>
                    <a:pt x="35" y="181"/>
                    <a:pt x="28" y="193"/>
                    <a:pt x="23" y="195"/>
                  </a:cubicBezTo>
                  <a:cubicBezTo>
                    <a:pt x="21" y="195"/>
                    <a:pt x="19" y="196"/>
                    <a:pt x="16" y="197"/>
                  </a:cubicBezTo>
                  <a:cubicBezTo>
                    <a:pt x="16" y="199"/>
                    <a:pt x="15" y="200"/>
                    <a:pt x="14" y="202"/>
                  </a:cubicBezTo>
                  <a:cubicBezTo>
                    <a:pt x="13" y="207"/>
                    <a:pt x="11" y="212"/>
                    <a:pt x="10" y="217"/>
                  </a:cubicBezTo>
                  <a:cubicBezTo>
                    <a:pt x="9" y="218"/>
                    <a:pt x="9" y="219"/>
                    <a:pt x="8" y="220"/>
                  </a:cubicBezTo>
                  <a:cubicBezTo>
                    <a:pt x="10" y="224"/>
                    <a:pt x="10" y="229"/>
                    <a:pt x="9" y="237"/>
                  </a:cubicBezTo>
                  <a:cubicBezTo>
                    <a:pt x="7" y="250"/>
                    <a:pt x="4" y="262"/>
                    <a:pt x="0" y="275"/>
                  </a:cubicBezTo>
                  <a:cubicBezTo>
                    <a:pt x="13" y="275"/>
                    <a:pt x="13" y="275"/>
                    <a:pt x="13" y="275"/>
                  </a:cubicBezTo>
                  <a:cubicBezTo>
                    <a:pt x="21" y="219"/>
                    <a:pt x="45" y="141"/>
                    <a:pt x="112" y="70"/>
                  </a:cubicBezTo>
                  <a:cubicBezTo>
                    <a:pt x="113" y="68"/>
                    <a:pt x="114" y="67"/>
                    <a:pt x="114" y="65"/>
                  </a:cubicBezTo>
                  <a:cubicBezTo>
                    <a:pt x="114" y="64"/>
                    <a:pt x="117" y="40"/>
                    <a:pt x="131" y="9"/>
                  </a:cubicBezTo>
                  <a:cubicBezTo>
                    <a:pt x="131" y="6"/>
                    <a:pt x="131" y="4"/>
                    <a:pt x="131" y="1"/>
                  </a:cubicBezTo>
                  <a:cubicBezTo>
                    <a:pt x="130" y="1"/>
                    <a:pt x="128" y="1"/>
                    <a:pt x="127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3" name="Freeform 235">
              <a:extLst>
                <a:ext uri="{FF2B5EF4-FFF2-40B4-BE49-F238E27FC236}">
                  <a16:creationId xmlns:a16="http://schemas.microsoft.com/office/drawing/2014/main" id="{6141CDC0-C050-21B9-A79D-0F027DF195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8688" y="5037138"/>
              <a:ext cx="95250" cy="179388"/>
            </a:xfrm>
            <a:custGeom>
              <a:avLst/>
              <a:gdLst>
                <a:gd name="T0" fmla="*/ 25 w 34"/>
                <a:gd name="T1" fmla="*/ 0 h 65"/>
                <a:gd name="T2" fmla="*/ 20 w 34"/>
                <a:gd name="T3" fmla="*/ 2 h 65"/>
                <a:gd name="T4" fmla="*/ 8 w 34"/>
                <a:gd name="T5" fmla="*/ 16 h 65"/>
                <a:gd name="T6" fmla="*/ 1 w 34"/>
                <a:gd name="T7" fmla="*/ 48 h 65"/>
                <a:gd name="T8" fmla="*/ 1 w 34"/>
                <a:gd name="T9" fmla="*/ 57 h 65"/>
                <a:gd name="T10" fmla="*/ 8 w 34"/>
                <a:gd name="T11" fmla="*/ 65 h 65"/>
                <a:gd name="T12" fmla="*/ 9 w 34"/>
                <a:gd name="T13" fmla="*/ 65 h 65"/>
                <a:gd name="T14" fmla="*/ 17 w 34"/>
                <a:gd name="T15" fmla="*/ 58 h 65"/>
                <a:gd name="T16" fmla="*/ 17 w 34"/>
                <a:gd name="T17" fmla="*/ 48 h 65"/>
                <a:gd name="T18" fmla="*/ 24 w 34"/>
                <a:gd name="T19" fmla="*/ 20 h 65"/>
                <a:gd name="T20" fmla="*/ 28 w 34"/>
                <a:gd name="T21" fmla="*/ 16 h 65"/>
                <a:gd name="T22" fmla="*/ 31 w 34"/>
                <a:gd name="T23" fmla="*/ 13 h 65"/>
                <a:gd name="T24" fmla="*/ 33 w 34"/>
                <a:gd name="T25" fmla="*/ 11 h 65"/>
                <a:gd name="T26" fmla="*/ 31 w 34"/>
                <a:gd name="T27" fmla="*/ 2 h 65"/>
                <a:gd name="T28" fmla="*/ 25 w 34"/>
                <a:gd name="T2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65">
                  <a:moveTo>
                    <a:pt x="25" y="0"/>
                  </a:moveTo>
                  <a:cubicBezTo>
                    <a:pt x="24" y="0"/>
                    <a:pt x="22" y="0"/>
                    <a:pt x="20" y="2"/>
                  </a:cubicBezTo>
                  <a:cubicBezTo>
                    <a:pt x="15" y="6"/>
                    <a:pt x="11" y="11"/>
                    <a:pt x="8" y="16"/>
                  </a:cubicBezTo>
                  <a:cubicBezTo>
                    <a:pt x="0" y="28"/>
                    <a:pt x="1" y="40"/>
                    <a:pt x="1" y="48"/>
                  </a:cubicBezTo>
                  <a:cubicBezTo>
                    <a:pt x="1" y="51"/>
                    <a:pt x="1" y="54"/>
                    <a:pt x="1" y="57"/>
                  </a:cubicBezTo>
                  <a:cubicBezTo>
                    <a:pt x="1" y="61"/>
                    <a:pt x="4" y="65"/>
                    <a:pt x="8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13" y="65"/>
                    <a:pt x="16" y="62"/>
                    <a:pt x="17" y="58"/>
                  </a:cubicBezTo>
                  <a:cubicBezTo>
                    <a:pt x="17" y="55"/>
                    <a:pt x="17" y="51"/>
                    <a:pt x="17" y="48"/>
                  </a:cubicBezTo>
                  <a:cubicBezTo>
                    <a:pt x="16" y="39"/>
                    <a:pt x="16" y="30"/>
                    <a:pt x="24" y="20"/>
                  </a:cubicBezTo>
                  <a:cubicBezTo>
                    <a:pt x="25" y="19"/>
                    <a:pt x="27" y="17"/>
                    <a:pt x="28" y="16"/>
                  </a:cubicBezTo>
                  <a:cubicBezTo>
                    <a:pt x="29" y="15"/>
                    <a:pt x="30" y="14"/>
                    <a:pt x="31" y="13"/>
                  </a:cubicBezTo>
                  <a:cubicBezTo>
                    <a:pt x="31" y="13"/>
                    <a:pt x="32" y="12"/>
                    <a:pt x="33" y="11"/>
                  </a:cubicBezTo>
                  <a:cubicBezTo>
                    <a:pt x="34" y="8"/>
                    <a:pt x="33" y="5"/>
                    <a:pt x="31" y="2"/>
                  </a:cubicBezTo>
                  <a:cubicBezTo>
                    <a:pt x="30" y="1"/>
                    <a:pt x="28" y="0"/>
                    <a:pt x="25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4" name="Freeform 236">
              <a:extLst>
                <a:ext uri="{FF2B5EF4-FFF2-40B4-BE49-F238E27FC236}">
                  <a16:creationId xmlns:a16="http://schemas.microsoft.com/office/drawing/2014/main" id="{29A9CCE4-3FEC-7D2D-00ED-78DCBFDDEB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59050" y="4567238"/>
              <a:ext cx="138113" cy="328613"/>
            </a:xfrm>
            <a:custGeom>
              <a:avLst/>
              <a:gdLst>
                <a:gd name="T0" fmla="*/ 13 w 50"/>
                <a:gd name="T1" fmla="*/ 0 h 119"/>
                <a:gd name="T2" fmla="*/ 5 w 50"/>
                <a:gd name="T3" fmla="*/ 7 h 119"/>
                <a:gd name="T4" fmla="*/ 32 w 50"/>
                <a:gd name="T5" fmla="*/ 109 h 119"/>
                <a:gd name="T6" fmla="*/ 36 w 50"/>
                <a:gd name="T7" fmla="*/ 116 h 119"/>
                <a:gd name="T8" fmla="*/ 42 w 50"/>
                <a:gd name="T9" fmla="*/ 119 h 119"/>
                <a:gd name="T10" fmla="*/ 47 w 50"/>
                <a:gd name="T11" fmla="*/ 117 h 119"/>
                <a:gd name="T12" fmla="*/ 49 w 50"/>
                <a:gd name="T13" fmla="*/ 108 h 119"/>
                <a:gd name="T14" fmla="*/ 48 w 50"/>
                <a:gd name="T15" fmla="*/ 106 h 119"/>
                <a:gd name="T16" fmla="*/ 20 w 50"/>
                <a:gd name="T17" fmla="*/ 9 h 119"/>
                <a:gd name="T18" fmla="*/ 14 w 50"/>
                <a:gd name="T19" fmla="*/ 0 h 119"/>
                <a:gd name="T20" fmla="*/ 13 w 50"/>
                <a:gd name="T2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19">
                  <a:moveTo>
                    <a:pt x="13" y="0"/>
                  </a:moveTo>
                  <a:cubicBezTo>
                    <a:pt x="9" y="0"/>
                    <a:pt x="6" y="3"/>
                    <a:pt x="5" y="7"/>
                  </a:cubicBezTo>
                  <a:cubicBezTo>
                    <a:pt x="0" y="38"/>
                    <a:pt x="19" y="88"/>
                    <a:pt x="32" y="109"/>
                  </a:cubicBezTo>
                  <a:cubicBezTo>
                    <a:pt x="33" y="112"/>
                    <a:pt x="34" y="114"/>
                    <a:pt x="36" y="116"/>
                  </a:cubicBezTo>
                  <a:cubicBezTo>
                    <a:pt x="37" y="118"/>
                    <a:pt x="40" y="119"/>
                    <a:pt x="42" y="119"/>
                  </a:cubicBezTo>
                  <a:cubicBezTo>
                    <a:pt x="44" y="119"/>
                    <a:pt x="45" y="118"/>
                    <a:pt x="47" y="117"/>
                  </a:cubicBezTo>
                  <a:cubicBezTo>
                    <a:pt x="49" y="115"/>
                    <a:pt x="50" y="112"/>
                    <a:pt x="49" y="108"/>
                  </a:cubicBezTo>
                  <a:cubicBezTo>
                    <a:pt x="49" y="108"/>
                    <a:pt x="49" y="107"/>
                    <a:pt x="48" y="106"/>
                  </a:cubicBezTo>
                  <a:cubicBezTo>
                    <a:pt x="38" y="92"/>
                    <a:pt x="16" y="38"/>
                    <a:pt x="20" y="9"/>
                  </a:cubicBezTo>
                  <a:cubicBezTo>
                    <a:pt x="21" y="5"/>
                    <a:pt x="18" y="1"/>
                    <a:pt x="14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5" name="Freeform 237">
              <a:extLst>
                <a:ext uri="{FF2B5EF4-FFF2-40B4-BE49-F238E27FC236}">
                  <a16:creationId xmlns:a16="http://schemas.microsoft.com/office/drawing/2014/main" id="{02A083E8-E71C-2B91-DB38-BECBA81AC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0775" y="4022726"/>
              <a:ext cx="1363663" cy="271463"/>
            </a:xfrm>
            <a:custGeom>
              <a:avLst/>
              <a:gdLst>
                <a:gd name="T0" fmla="*/ 301 w 494"/>
                <a:gd name="T1" fmla="*/ 0 h 98"/>
                <a:gd name="T2" fmla="*/ 74 w 494"/>
                <a:gd name="T3" fmla="*/ 43 h 98"/>
                <a:gd name="T4" fmla="*/ 43 w 494"/>
                <a:gd name="T5" fmla="*/ 52 h 98"/>
                <a:gd name="T6" fmla="*/ 32 w 494"/>
                <a:gd name="T7" fmla="*/ 50 h 98"/>
                <a:gd name="T8" fmla="*/ 27 w 494"/>
                <a:gd name="T9" fmla="*/ 49 h 98"/>
                <a:gd name="T10" fmla="*/ 9 w 494"/>
                <a:gd name="T11" fmla="*/ 57 h 98"/>
                <a:gd name="T12" fmla="*/ 1 w 494"/>
                <a:gd name="T13" fmla="*/ 85 h 98"/>
                <a:gd name="T14" fmla="*/ 20 w 494"/>
                <a:gd name="T15" fmla="*/ 98 h 98"/>
                <a:gd name="T16" fmla="*/ 20 w 494"/>
                <a:gd name="T17" fmla="*/ 98 h 98"/>
                <a:gd name="T18" fmla="*/ 79 w 494"/>
                <a:gd name="T19" fmla="*/ 91 h 98"/>
                <a:gd name="T20" fmla="*/ 152 w 494"/>
                <a:gd name="T21" fmla="*/ 66 h 98"/>
                <a:gd name="T22" fmla="*/ 384 w 494"/>
                <a:gd name="T23" fmla="*/ 45 h 98"/>
                <a:gd name="T24" fmla="*/ 386 w 494"/>
                <a:gd name="T25" fmla="*/ 45 h 98"/>
                <a:gd name="T26" fmla="*/ 474 w 494"/>
                <a:gd name="T27" fmla="*/ 68 h 98"/>
                <a:gd name="T28" fmla="*/ 489 w 494"/>
                <a:gd name="T29" fmla="*/ 74 h 98"/>
                <a:gd name="T30" fmla="*/ 494 w 494"/>
                <a:gd name="T31" fmla="*/ 72 h 98"/>
                <a:gd name="T32" fmla="*/ 493 w 494"/>
                <a:gd name="T33" fmla="*/ 70 h 98"/>
                <a:gd name="T34" fmla="*/ 477 w 494"/>
                <a:gd name="T35" fmla="*/ 59 h 98"/>
                <a:gd name="T36" fmla="*/ 334 w 494"/>
                <a:gd name="T37" fmla="*/ 36 h 98"/>
                <a:gd name="T38" fmla="*/ 231 w 494"/>
                <a:gd name="T39" fmla="*/ 43 h 98"/>
                <a:gd name="T40" fmla="*/ 91 w 494"/>
                <a:gd name="T41" fmla="*/ 77 h 98"/>
                <a:gd name="T42" fmla="*/ 36 w 494"/>
                <a:gd name="T43" fmla="*/ 91 h 98"/>
                <a:gd name="T44" fmla="*/ 16 w 494"/>
                <a:gd name="T45" fmla="*/ 82 h 98"/>
                <a:gd name="T46" fmla="*/ 17 w 494"/>
                <a:gd name="T47" fmla="*/ 71 h 98"/>
                <a:gd name="T48" fmla="*/ 22 w 494"/>
                <a:gd name="T49" fmla="*/ 69 h 98"/>
                <a:gd name="T50" fmla="*/ 28 w 494"/>
                <a:gd name="T51" fmla="*/ 73 h 98"/>
                <a:gd name="T52" fmla="*/ 37 w 494"/>
                <a:gd name="T53" fmla="*/ 76 h 98"/>
                <a:gd name="T54" fmla="*/ 86 w 494"/>
                <a:gd name="T55" fmla="*/ 62 h 98"/>
                <a:gd name="T56" fmla="*/ 229 w 494"/>
                <a:gd name="T57" fmla="*/ 28 h 98"/>
                <a:gd name="T58" fmla="*/ 333 w 494"/>
                <a:gd name="T59" fmla="*/ 21 h 98"/>
                <a:gd name="T60" fmla="*/ 414 w 494"/>
                <a:gd name="T61" fmla="*/ 28 h 98"/>
                <a:gd name="T62" fmla="*/ 402 w 494"/>
                <a:gd name="T63" fmla="*/ 23 h 98"/>
                <a:gd name="T64" fmla="*/ 322 w 494"/>
                <a:gd name="T65" fmla="*/ 0 h 98"/>
                <a:gd name="T66" fmla="*/ 301 w 494"/>
                <a:gd name="T6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4" h="98">
                  <a:moveTo>
                    <a:pt x="301" y="0"/>
                  </a:moveTo>
                  <a:cubicBezTo>
                    <a:pt x="223" y="0"/>
                    <a:pt x="148" y="17"/>
                    <a:pt x="74" y="43"/>
                  </a:cubicBezTo>
                  <a:cubicBezTo>
                    <a:pt x="64" y="47"/>
                    <a:pt x="54" y="52"/>
                    <a:pt x="43" y="52"/>
                  </a:cubicBezTo>
                  <a:cubicBezTo>
                    <a:pt x="39" y="52"/>
                    <a:pt x="36" y="51"/>
                    <a:pt x="32" y="50"/>
                  </a:cubicBezTo>
                  <a:cubicBezTo>
                    <a:pt x="30" y="50"/>
                    <a:pt x="29" y="49"/>
                    <a:pt x="27" y="49"/>
                  </a:cubicBezTo>
                  <a:cubicBezTo>
                    <a:pt x="21" y="49"/>
                    <a:pt x="12" y="53"/>
                    <a:pt x="9" y="57"/>
                  </a:cubicBezTo>
                  <a:cubicBezTo>
                    <a:pt x="3" y="64"/>
                    <a:pt x="0" y="76"/>
                    <a:pt x="1" y="85"/>
                  </a:cubicBezTo>
                  <a:cubicBezTo>
                    <a:pt x="1" y="90"/>
                    <a:pt x="13" y="98"/>
                    <a:pt x="20" y="98"/>
                  </a:cubicBezTo>
                  <a:cubicBezTo>
                    <a:pt x="20" y="98"/>
                    <a:pt x="20" y="98"/>
                    <a:pt x="20" y="98"/>
                  </a:cubicBezTo>
                  <a:cubicBezTo>
                    <a:pt x="40" y="98"/>
                    <a:pt x="60" y="96"/>
                    <a:pt x="79" y="91"/>
                  </a:cubicBezTo>
                  <a:cubicBezTo>
                    <a:pt x="104" y="84"/>
                    <a:pt x="127" y="69"/>
                    <a:pt x="152" y="66"/>
                  </a:cubicBezTo>
                  <a:cubicBezTo>
                    <a:pt x="229" y="57"/>
                    <a:pt x="306" y="48"/>
                    <a:pt x="384" y="45"/>
                  </a:cubicBezTo>
                  <a:cubicBezTo>
                    <a:pt x="385" y="45"/>
                    <a:pt x="385" y="45"/>
                    <a:pt x="386" y="45"/>
                  </a:cubicBezTo>
                  <a:cubicBezTo>
                    <a:pt x="415" y="45"/>
                    <a:pt x="445" y="60"/>
                    <a:pt x="474" y="68"/>
                  </a:cubicBezTo>
                  <a:cubicBezTo>
                    <a:pt x="479" y="70"/>
                    <a:pt x="484" y="72"/>
                    <a:pt x="489" y="74"/>
                  </a:cubicBezTo>
                  <a:cubicBezTo>
                    <a:pt x="490" y="74"/>
                    <a:pt x="492" y="73"/>
                    <a:pt x="494" y="72"/>
                  </a:cubicBezTo>
                  <a:cubicBezTo>
                    <a:pt x="494" y="71"/>
                    <a:pt x="494" y="71"/>
                    <a:pt x="493" y="70"/>
                  </a:cubicBezTo>
                  <a:cubicBezTo>
                    <a:pt x="490" y="68"/>
                    <a:pt x="485" y="64"/>
                    <a:pt x="477" y="59"/>
                  </a:cubicBezTo>
                  <a:cubicBezTo>
                    <a:pt x="430" y="46"/>
                    <a:pt x="392" y="36"/>
                    <a:pt x="334" y="36"/>
                  </a:cubicBezTo>
                  <a:cubicBezTo>
                    <a:pt x="305" y="36"/>
                    <a:pt x="272" y="38"/>
                    <a:pt x="231" y="43"/>
                  </a:cubicBezTo>
                  <a:cubicBezTo>
                    <a:pt x="172" y="50"/>
                    <a:pt x="125" y="66"/>
                    <a:pt x="91" y="77"/>
                  </a:cubicBezTo>
                  <a:cubicBezTo>
                    <a:pt x="68" y="85"/>
                    <a:pt x="50" y="91"/>
                    <a:pt x="36" y="91"/>
                  </a:cubicBezTo>
                  <a:cubicBezTo>
                    <a:pt x="27" y="91"/>
                    <a:pt x="21" y="88"/>
                    <a:pt x="16" y="82"/>
                  </a:cubicBezTo>
                  <a:cubicBezTo>
                    <a:pt x="13" y="78"/>
                    <a:pt x="14" y="74"/>
                    <a:pt x="17" y="71"/>
                  </a:cubicBezTo>
                  <a:cubicBezTo>
                    <a:pt x="19" y="70"/>
                    <a:pt x="20" y="69"/>
                    <a:pt x="22" y="69"/>
                  </a:cubicBezTo>
                  <a:cubicBezTo>
                    <a:pt x="24" y="69"/>
                    <a:pt x="27" y="71"/>
                    <a:pt x="28" y="73"/>
                  </a:cubicBezTo>
                  <a:cubicBezTo>
                    <a:pt x="30" y="75"/>
                    <a:pt x="33" y="76"/>
                    <a:pt x="37" y="76"/>
                  </a:cubicBezTo>
                  <a:cubicBezTo>
                    <a:pt x="47" y="76"/>
                    <a:pt x="65" y="69"/>
                    <a:pt x="86" y="62"/>
                  </a:cubicBezTo>
                  <a:cubicBezTo>
                    <a:pt x="121" y="51"/>
                    <a:pt x="169" y="34"/>
                    <a:pt x="229" y="28"/>
                  </a:cubicBezTo>
                  <a:cubicBezTo>
                    <a:pt x="271" y="23"/>
                    <a:pt x="304" y="21"/>
                    <a:pt x="333" y="21"/>
                  </a:cubicBezTo>
                  <a:cubicBezTo>
                    <a:pt x="365" y="21"/>
                    <a:pt x="390" y="23"/>
                    <a:pt x="414" y="28"/>
                  </a:cubicBezTo>
                  <a:cubicBezTo>
                    <a:pt x="410" y="26"/>
                    <a:pt x="406" y="25"/>
                    <a:pt x="402" y="23"/>
                  </a:cubicBezTo>
                  <a:cubicBezTo>
                    <a:pt x="380" y="15"/>
                    <a:pt x="353" y="7"/>
                    <a:pt x="322" y="0"/>
                  </a:cubicBezTo>
                  <a:cubicBezTo>
                    <a:pt x="315" y="0"/>
                    <a:pt x="308" y="0"/>
                    <a:pt x="301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6" name="Freeform 238">
              <a:extLst>
                <a:ext uri="{FF2B5EF4-FFF2-40B4-BE49-F238E27FC236}">
                  <a16:creationId xmlns:a16="http://schemas.microsoft.com/office/drawing/2014/main" id="{378040B4-A79A-6571-3113-F5E759FD25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519775" y="4022726"/>
              <a:ext cx="471488" cy="193675"/>
            </a:xfrm>
            <a:custGeom>
              <a:avLst/>
              <a:gdLst>
                <a:gd name="T0" fmla="*/ 155 w 171"/>
                <a:gd name="T1" fmla="*/ 59 h 70"/>
                <a:gd name="T2" fmla="*/ 171 w 171"/>
                <a:gd name="T3" fmla="*/ 70 h 70"/>
                <a:gd name="T4" fmla="*/ 170 w 171"/>
                <a:gd name="T5" fmla="*/ 64 h 70"/>
                <a:gd name="T6" fmla="*/ 155 w 171"/>
                <a:gd name="T7" fmla="*/ 59 h 70"/>
                <a:gd name="T8" fmla="*/ 0 w 171"/>
                <a:gd name="T9" fmla="*/ 0 h 70"/>
                <a:gd name="T10" fmla="*/ 80 w 171"/>
                <a:gd name="T11" fmla="*/ 23 h 70"/>
                <a:gd name="T12" fmla="*/ 92 w 171"/>
                <a:gd name="T13" fmla="*/ 28 h 70"/>
                <a:gd name="T14" fmla="*/ 132 w 171"/>
                <a:gd name="T15" fmla="*/ 37 h 70"/>
                <a:gd name="T16" fmla="*/ 28 w 171"/>
                <a:gd name="T17" fmla="*/ 2 h 70"/>
                <a:gd name="T18" fmla="*/ 0 w 171"/>
                <a:gd name="T1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70">
                  <a:moveTo>
                    <a:pt x="155" y="59"/>
                  </a:moveTo>
                  <a:cubicBezTo>
                    <a:pt x="163" y="64"/>
                    <a:pt x="168" y="68"/>
                    <a:pt x="171" y="70"/>
                  </a:cubicBezTo>
                  <a:cubicBezTo>
                    <a:pt x="171" y="68"/>
                    <a:pt x="170" y="66"/>
                    <a:pt x="170" y="64"/>
                  </a:cubicBezTo>
                  <a:cubicBezTo>
                    <a:pt x="165" y="62"/>
                    <a:pt x="160" y="61"/>
                    <a:pt x="155" y="59"/>
                  </a:cubicBezTo>
                  <a:moveTo>
                    <a:pt x="0" y="0"/>
                  </a:moveTo>
                  <a:cubicBezTo>
                    <a:pt x="31" y="7"/>
                    <a:pt x="58" y="15"/>
                    <a:pt x="80" y="23"/>
                  </a:cubicBezTo>
                  <a:cubicBezTo>
                    <a:pt x="84" y="25"/>
                    <a:pt x="88" y="26"/>
                    <a:pt x="92" y="28"/>
                  </a:cubicBezTo>
                  <a:cubicBezTo>
                    <a:pt x="106" y="30"/>
                    <a:pt x="119" y="33"/>
                    <a:pt x="132" y="37"/>
                  </a:cubicBezTo>
                  <a:cubicBezTo>
                    <a:pt x="99" y="21"/>
                    <a:pt x="66" y="6"/>
                    <a:pt x="28" y="2"/>
                  </a:cubicBezTo>
                  <a:cubicBezTo>
                    <a:pt x="19" y="1"/>
                    <a:pt x="9" y="1"/>
                    <a:pt x="0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7" name="Freeform 239">
              <a:extLst>
                <a:ext uri="{FF2B5EF4-FFF2-40B4-BE49-F238E27FC236}">
                  <a16:creationId xmlns:a16="http://schemas.microsoft.com/office/drawing/2014/main" id="{80F14FB4-5874-47CD-41E2-BBAA9C081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5700" y="4081463"/>
              <a:ext cx="1323975" cy="193675"/>
            </a:xfrm>
            <a:custGeom>
              <a:avLst/>
              <a:gdLst>
                <a:gd name="T0" fmla="*/ 320 w 479"/>
                <a:gd name="T1" fmla="*/ 0 h 70"/>
                <a:gd name="T2" fmla="*/ 216 w 479"/>
                <a:gd name="T3" fmla="*/ 7 h 70"/>
                <a:gd name="T4" fmla="*/ 73 w 479"/>
                <a:gd name="T5" fmla="*/ 41 h 70"/>
                <a:gd name="T6" fmla="*/ 24 w 479"/>
                <a:gd name="T7" fmla="*/ 55 h 70"/>
                <a:gd name="T8" fmla="*/ 15 w 479"/>
                <a:gd name="T9" fmla="*/ 52 h 70"/>
                <a:gd name="T10" fmla="*/ 9 w 479"/>
                <a:gd name="T11" fmla="*/ 48 h 70"/>
                <a:gd name="T12" fmla="*/ 4 w 479"/>
                <a:gd name="T13" fmla="*/ 50 h 70"/>
                <a:gd name="T14" fmla="*/ 3 w 479"/>
                <a:gd name="T15" fmla="*/ 61 h 70"/>
                <a:gd name="T16" fmla="*/ 23 w 479"/>
                <a:gd name="T17" fmla="*/ 70 h 70"/>
                <a:gd name="T18" fmla="*/ 78 w 479"/>
                <a:gd name="T19" fmla="*/ 56 h 70"/>
                <a:gd name="T20" fmla="*/ 218 w 479"/>
                <a:gd name="T21" fmla="*/ 22 h 70"/>
                <a:gd name="T22" fmla="*/ 321 w 479"/>
                <a:gd name="T23" fmla="*/ 15 h 70"/>
                <a:gd name="T24" fmla="*/ 464 w 479"/>
                <a:gd name="T25" fmla="*/ 38 h 70"/>
                <a:gd name="T26" fmla="*/ 479 w 479"/>
                <a:gd name="T27" fmla="*/ 43 h 70"/>
                <a:gd name="T28" fmla="*/ 474 w 479"/>
                <a:gd name="T29" fmla="*/ 32 h 70"/>
                <a:gd name="T30" fmla="*/ 441 w 479"/>
                <a:gd name="T31" fmla="*/ 16 h 70"/>
                <a:gd name="T32" fmla="*/ 401 w 479"/>
                <a:gd name="T33" fmla="*/ 7 h 70"/>
                <a:gd name="T34" fmla="*/ 320 w 479"/>
                <a:gd name="T3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9" h="70">
                  <a:moveTo>
                    <a:pt x="320" y="0"/>
                  </a:moveTo>
                  <a:cubicBezTo>
                    <a:pt x="291" y="0"/>
                    <a:pt x="258" y="2"/>
                    <a:pt x="216" y="7"/>
                  </a:cubicBezTo>
                  <a:cubicBezTo>
                    <a:pt x="156" y="13"/>
                    <a:pt x="108" y="30"/>
                    <a:pt x="73" y="41"/>
                  </a:cubicBezTo>
                  <a:cubicBezTo>
                    <a:pt x="52" y="48"/>
                    <a:pt x="34" y="55"/>
                    <a:pt x="24" y="55"/>
                  </a:cubicBezTo>
                  <a:cubicBezTo>
                    <a:pt x="20" y="55"/>
                    <a:pt x="17" y="54"/>
                    <a:pt x="15" y="52"/>
                  </a:cubicBezTo>
                  <a:cubicBezTo>
                    <a:pt x="14" y="50"/>
                    <a:pt x="11" y="48"/>
                    <a:pt x="9" y="48"/>
                  </a:cubicBezTo>
                  <a:cubicBezTo>
                    <a:pt x="7" y="48"/>
                    <a:pt x="6" y="49"/>
                    <a:pt x="4" y="50"/>
                  </a:cubicBezTo>
                  <a:cubicBezTo>
                    <a:pt x="1" y="53"/>
                    <a:pt x="0" y="57"/>
                    <a:pt x="3" y="61"/>
                  </a:cubicBezTo>
                  <a:cubicBezTo>
                    <a:pt x="8" y="67"/>
                    <a:pt x="14" y="70"/>
                    <a:pt x="23" y="70"/>
                  </a:cubicBezTo>
                  <a:cubicBezTo>
                    <a:pt x="37" y="70"/>
                    <a:pt x="55" y="64"/>
                    <a:pt x="78" y="56"/>
                  </a:cubicBezTo>
                  <a:cubicBezTo>
                    <a:pt x="112" y="45"/>
                    <a:pt x="159" y="29"/>
                    <a:pt x="218" y="22"/>
                  </a:cubicBezTo>
                  <a:cubicBezTo>
                    <a:pt x="259" y="17"/>
                    <a:pt x="292" y="15"/>
                    <a:pt x="321" y="15"/>
                  </a:cubicBezTo>
                  <a:cubicBezTo>
                    <a:pt x="379" y="15"/>
                    <a:pt x="417" y="25"/>
                    <a:pt x="464" y="38"/>
                  </a:cubicBezTo>
                  <a:cubicBezTo>
                    <a:pt x="469" y="40"/>
                    <a:pt x="474" y="41"/>
                    <a:pt x="479" y="43"/>
                  </a:cubicBezTo>
                  <a:cubicBezTo>
                    <a:pt x="478" y="38"/>
                    <a:pt x="477" y="33"/>
                    <a:pt x="474" y="32"/>
                  </a:cubicBezTo>
                  <a:cubicBezTo>
                    <a:pt x="463" y="27"/>
                    <a:pt x="452" y="21"/>
                    <a:pt x="441" y="16"/>
                  </a:cubicBezTo>
                  <a:cubicBezTo>
                    <a:pt x="428" y="12"/>
                    <a:pt x="415" y="9"/>
                    <a:pt x="401" y="7"/>
                  </a:cubicBezTo>
                  <a:cubicBezTo>
                    <a:pt x="377" y="2"/>
                    <a:pt x="352" y="0"/>
                    <a:pt x="320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8" name="Freeform 240">
              <a:extLst>
                <a:ext uri="{FF2B5EF4-FFF2-40B4-BE49-F238E27FC236}">
                  <a16:creationId xmlns:a16="http://schemas.microsoft.com/office/drawing/2014/main" id="{9F9CB7C8-3A53-5941-CAFD-33FA84E756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993938" y="5122863"/>
              <a:ext cx="595313" cy="720725"/>
            </a:xfrm>
            <a:custGeom>
              <a:avLst/>
              <a:gdLst>
                <a:gd name="T0" fmla="*/ 134 w 216"/>
                <a:gd name="T1" fmla="*/ 103 h 261"/>
                <a:gd name="T2" fmla="*/ 100 w 216"/>
                <a:gd name="T3" fmla="*/ 116 h 261"/>
                <a:gd name="T4" fmla="*/ 111 w 216"/>
                <a:gd name="T5" fmla="*/ 117 h 261"/>
                <a:gd name="T6" fmla="*/ 113 w 216"/>
                <a:gd name="T7" fmla="*/ 117 h 261"/>
                <a:gd name="T8" fmla="*/ 134 w 216"/>
                <a:gd name="T9" fmla="*/ 103 h 261"/>
                <a:gd name="T10" fmla="*/ 215 w 216"/>
                <a:gd name="T11" fmla="*/ 86 h 261"/>
                <a:gd name="T12" fmla="*/ 113 w 216"/>
                <a:gd name="T13" fmla="*/ 140 h 261"/>
                <a:gd name="T14" fmla="*/ 93 w 216"/>
                <a:gd name="T15" fmla="*/ 212 h 261"/>
                <a:gd name="T16" fmla="*/ 85 w 216"/>
                <a:gd name="T17" fmla="*/ 220 h 261"/>
                <a:gd name="T18" fmla="*/ 85 w 216"/>
                <a:gd name="T19" fmla="*/ 220 h 261"/>
                <a:gd name="T20" fmla="*/ 78 w 216"/>
                <a:gd name="T21" fmla="*/ 212 h 261"/>
                <a:gd name="T22" fmla="*/ 100 w 216"/>
                <a:gd name="T23" fmla="*/ 132 h 261"/>
                <a:gd name="T24" fmla="*/ 97 w 216"/>
                <a:gd name="T25" fmla="*/ 132 h 261"/>
                <a:gd name="T26" fmla="*/ 26 w 216"/>
                <a:gd name="T27" fmla="*/ 143 h 261"/>
                <a:gd name="T28" fmla="*/ 23 w 216"/>
                <a:gd name="T29" fmla="*/ 144 h 261"/>
                <a:gd name="T30" fmla="*/ 16 w 216"/>
                <a:gd name="T31" fmla="*/ 140 h 261"/>
                <a:gd name="T32" fmla="*/ 19 w 216"/>
                <a:gd name="T33" fmla="*/ 130 h 261"/>
                <a:gd name="T34" fmla="*/ 45 w 216"/>
                <a:gd name="T35" fmla="*/ 121 h 261"/>
                <a:gd name="T36" fmla="*/ 11 w 216"/>
                <a:gd name="T37" fmla="*/ 134 h 261"/>
                <a:gd name="T38" fmla="*/ 2 w 216"/>
                <a:gd name="T39" fmla="*/ 159 h 261"/>
                <a:gd name="T40" fmla="*/ 22 w 216"/>
                <a:gd name="T41" fmla="*/ 176 h 261"/>
                <a:gd name="T42" fmla="*/ 47 w 216"/>
                <a:gd name="T43" fmla="*/ 178 h 261"/>
                <a:gd name="T44" fmla="*/ 47 w 216"/>
                <a:gd name="T45" fmla="*/ 209 h 261"/>
                <a:gd name="T46" fmla="*/ 55 w 216"/>
                <a:gd name="T47" fmla="*/ 248 h 261"/>
                <a:gd name="T48" fmla="*/ 75 w 216"/>
                <a:gd name="T49" fmla="*/ 261 h 261"/>
                <a:gd name="T50" fmla="*/ 86 w 216"/>
                <a:gd name="T51" fmla="*/ 259 h 261"/>
                <a:gd name="T52" fmla="*/ 100 w 216"/>
                <a:gd name="T53" fmla="*/ 232 h 261"/>
                <a:gd name="T54" fmla="*/ 124 w 216"/>
                <a:gd name="T55" fmla="*/ 143 h 261"/>
                <a:gd name="T56" fmla="*/ 190 w 216"/>
                <a:gd name="T57" fmla="*/ 100 h 261"/>
                <a:gd name="T58" fmla="*/ 215 w 216"/>
                <a:gd name="T59" fmla="*/ 95 h 261"/>
                <a:gd name="T60" fmla="*/ 215 w 216"/>
                <a:gd name="T61" fmla="*/ 86 h 261"/>
                <a:gd name="T62" fmla="*/ 216 w 216"/>
                <a:gd name="T63" fmla="*/ 0 h 261"/>
                <a:gd name="T64" fmla="*/ 201 w 216"/>
                <a:gd name="T65" fmla="*/ 55 h 261"/>
                <a:gd name="T66" fmla="*/ 192 w 216"/>
                <a:gd name="T67" fmla="*/ 71 h 261"/>
                <a:gd name="T68" fmla="*/ 152 w 216"/>
                <a:gd name="T69" fmla="*/ 94 h 261"/>
                <a:gd name="T70" fmla="*/ 215 w 216"/>
                <a:gd name="T71" fmla="*/ 70 h 261"/>
                <a:gd name="T72" fmla="*/ 215 w 216"/>
                <a:gd name="T73" fmla="*/ 17 h 261"/>
                <a:gd name="T74" fmla="*/ 216 w 216"/>
                <a:gd name="T75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6" h="261">
                  <a:moveTo>
                    <a:pt x="134" y="103"/>
                  </a:moveTo>
                  <a:cubicBezTo>
                    <a:pt x="123" y="108"/>
                    <a:pt x="112" y="113"/>
                    <a:pt x="100" y="116"/>
                  </a:cubicBezTo>
                  <a:cubicBezTo>
                    <a:pt x="104" y="116"/>
                    <a:pt x="107" y="116"/>
                    <a:pt x="111" y="117"/>
                  </a:cubicBezTo>
                  <a:cubicBezTo>
                    <a:pt x="112" y="117"/>
                    <a:pt x="113" y="117"/>
                    <a:pt x="113" y="117"/>
                  </a:cubicBezTo>
                  <a:cubicBezTo>
                    <a:pt x="119" y="112"/>
                    <a:pt x="127" y="108"/>
                    <a:pt x="134" y="103"/>
                  </a:cubicBezTo>
                  <a:moveTo>
                    <a:pt x="215" y="86"/>
                  </a:moveTo>
                  <a:cubicBezTo>
                    <a:pt x="183" y="97"/>
                    <a:pt x="129" y="118"/>
                    <a:pt x="113" y="140"/>
                  </a:cubicBezTo>
                  <a:cubicBezTo>
                    <a:pt x="100" y="158"/>
                    <a:pt x="93" y="170"/>
                    <a:pt x="93" y="212"/>
                  </a:cubicBezTo>
                  <a:cubicBezTo>
                    <a:pt x="93" y="216"/>
                    <a:pt x="90" y="220"/>
                    <a:pt x="85" y="220"/>
                  </a:cubicBezTo>
                  <a:cubicBezTo>
                    <a:pt x="85" y="220"/>
                    <a:pt x="85" y="220"/>
                    <a:pt x="85" y="220"/>
                  </a:cubicBezTo>
                  <a:cubicBezTo>
                    <a:pt x="81" y="220"/>
                    <a:pt x="78" y="216"/>
                    <a:pt x="78" y="212"/>
                  </a:cubicBezTo>
                  <a:cubicBezTo>
                    <a:pt x="78" y="167"/>
                    <a:pt x="86" y="152"/>
                    <a:pt x="100" y="132"/>
                  </a:cubicBezTo>
                  <a:cubicBezTo>
                    <a:pt x="99" y="132"/>
                    <a:pt x="98" y="132"/>
                    <a:pt x="97" y="132"/>
                  </a:cubicBezTo>
                  <a:cubicBezTo>
                    <a:pt x="64" y="132"/>
                    <a:pt x="35" y="138"/>
                    <a:pt x="26" y="143"/>
                  </a:cubicBezTo>
                  <a:cubicBezTo>
                    <a:pt x="25" y="144"/>
                    <a:pt x="24" y="144"/>
                    <a:pt x="23" y="144"/>
                  </a:cubicBezTo>
                  <a:cubicBezTo>
                    <a:pt x="20" y="144"/>
                    <a:pt x="17" y="143"/>
                    <a:pt x="16" y="140"/>
                  </a:cubicBezTo>
                  <a:cubicBezTo>
                    <a:pt x="14" y="137"/>
                    <a:pt x="15" y="132"/>
                    <a:pt x="19" y="130"/>
                  </a:cubicBezTo>
                  <a:cubicBezTo>
                    <a:pt x="24" y="127"/>
                    <a:pt x="33" y="124"/>
                    <a:pt x="45" y="121"/>
                  </a:cubicBezTo>
                  <a:cubicBezTo>
                    <a:pt x="33" y="122"/>
                    <a:pt x="21" y="127"/>
                    <a:pt x="11" y="134"/>
                  </a:cubicBezTo>
                  <a:cubicBezTo>
                    <a:pt x="5" y="138"/>
                    <a:pt x="0" y="151"/>
                    <a:pt x="2" y="159"/>
                  </a:cubicBezTo>
                  <a:cubicBezTo>
                    <a:pt x="3" y="166"/>
                    <a:pt x="14" y="172"/>
                    <a:pt x="22" y="176"/>
                  </a:cubicBezTo>
                  <a:cubicBezTo>
                    <a:pt x="28" y="179"/>
                    <a:pt x="37" y="177"/>
                    <a:pt x="47" y="178"/>
                  </a:cubicBezTo>
                  <a:cubicBezTo>
                    <a:pt x="46" y="189"/>
                    <a:pt x="45" y="199"/>
                    <a:pt x="47" y="209"/>
                  </a:cubicBezTo>
                  <a:cubicBezTo>
                    <a:pt x="48" y="222"/>
                    <a:pt x="50" y="236"/>
                    <a:pt x="55" y="248"/>
                  </a:cubicBezTo>
                  <a:cubicBezTo>
                    <a:pt x="59" y="256"/>
                    <a:pt x="67" y="261"/>
                    <a:pt x="75" y="261"/>
                  </a:cubicBezTo>
                  <a:cubicBezTo>
                    <a:pt x="79" y="261"/>
                    <a:pt x="82" y="260"/>
                    <a:pt x="86" y="259"/>
                  </a:cubicBezTo>
                  <a:cubicBezTo>
                    <a:pt x="98" y="254"/>
                    <a:pt x="101" y="245"/>
                    <a:pt x="100" y="232"/>
                  </a:cubicBezTo>
                  <a:cubicBezTo>
                    <a:pt x="95" y="199"/>
                    <a:pt x="103" y="166"/>
                    <a:pt x="124" y="143"/>
                  </a:cubicBezTo>
                  <a:cubicBezTo>
                    <a:pt x="140" y="124"/>
                    <a:pt x="168" y="114"/>
                    <a:pt x="190" y="100"/>
                  </a:cubicBezTo>
                  <a:cubicBezTo>
                    <a:pt x="194" y="97"/>
                    <a:pt x="205" y="97"/>
                    <a:pt x="215" y="95"/>
                  </a:cubicBezTo>
                  <a:cubicBezTo>
                    <a:pt x="215" y="86"/>
                    <a:pt x="215" y="86"/>
                    <a:pt x="215" y="86"/>
                  </a:cubicBezTo>
                  <a:moveTo>
                    <a:pt x="216" y="0"/>
                  </a:moveTo>
                  <a:cubicBezTo>
                    <a:pt x="204" y="15"/>
                    <a:pt x="197" y="32"/>
                    <a:pt x="201" y="55"/>
                  </a:cubicBezTo>
                  <a:cubicBezTo>
                    <a:pt x="202" y="60"/>
                    <a:pt x="197" y="68"/>
                    <a:pt x="192" y="71"/>
                  </a:cubicBezTo>
                  <a:cubicBezTo>
                    <a:pt x="179" y="78"/>
                    <a:pt x="165" y="87"/>
                    <a:pt x="152" y="94"/>
                  </a:cubicBezTo>
                  <a:cubicBezTo>
                    <a:pt x="175" y="83"/>
                    <a:pt x="201" y="74"/>
                    <a:pt x="215" y="70"/>
                  </a:cubicBezTo>
                  <a:cubicBezTo>
                    <a:pt x="215" y="17"/>
                    <a:pt x="215" y="17"/>
                    <a:pt x="215" y="17"/>
                  </a:cubicBezTo>
                  <a:cubicBezTo>
                    <a:pt x="215" y="11"/>
                    <a:pt x="215" y="5"/>
                    <a:pt x="216" y="0"/>
                  </a:cubicBezTo>
                </a:path>
              </a:pathLst>
            </a:custGeom>
            <a:solidFill>
              <a:srgbClr val="FBD0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49" name="Freeform 241">
              <a:extLst>
                <a:ext uri="{FF2B5EF4-FFF2-40B4-BE49-F238E27FC236}">
                  <a16:creationId xmlns:a16="http://schemas.microsoft.com/office/drawing/2014/main" id="{05B3308F-7D7E-377A-0874-B62FAED7F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08250" y="5316538"/>
              <a:ext cx="379413" cy="414338"/>
            </a:xfrm>
            <a:custGeom>
              <a:avLst/>
              <a:gdLst>
                <a:gd name="T0" fmla="*/ 137 w 137"/>
                <a:gd name="T1" fmla="*/ 0 h 150"/>
                <a:gd name="T2" fmla="*/ 74 w 137"/>
                <a:gd name="T3" fmla="*/ 24 h 150"/>
                <a:gd name="T4" fmla="*/ 56 w 137"/>
                <a:gd name="T5" fmla="*/ 33 h 150"/>
                <a:gd name="T6" fmla="*/ 35 w 137"/>
                <a:gd name="T7" fmla="*/ 47 h 150"/>
                <a:gd name="T8" fmla="*/ 40 w 137"/>
                <a:gd name="T9" fmla="*/ 55 h 150"/>
                <a:gd name="T10" fmla="*/ 32 w 137"/>
                <a:gd name="T11" fmla="*/ 62 h 150"/>
                <a:gd name="T12" fmla="*/ 32 w 137"/>
                <a:gd name="T13" fmla="*/ 62 h 150"/>
                <a:gd name="T14" fmla="*/ 22 w 137"/>
                <a:gd name="T15" fmla="*/ 62 h 150"/>
                <a:gd name="T16" fmla="*/ 0 w 137"/>
                <a:gd name="T17" fmla="*/ 142 h 150"/>
                <a:gd name="T18" fmla="*/ 7 w 137"/>
                <a:gd name="T19" fmla="*/ 150 h 150"/>
                <a:gd name="T20" fmla="*/ 7 w 137"/>
                <a:gd name="T21" fmla="*/ 150 h 150"/>
                <a:gd name="T22" fmla="*/ 15 w 137"/>
                <a:gd name="T23" fmla="*/ 142 h 150"/>
                <a:gd name="T24" fmla="*/ 35 w 137"/>
                <a:gd name="T25" fmla="*/ 70 h 150"/>
                <a:gd name="T26" fmla="*/ 137 w 137"/>
                <a:gd name="T27" fmla="*/ 16 h 150"/>
                <a:gd name="T28" fmla="*/ 137 w 137"/>
                <a:gd name="T29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150">
                  <a:moveTo>
                    <a:pt x="137" y="0"/>
                  </a:moveTo>
                  <a:cubicBezTo>
                    <a:pt x="123" y="4"/>
                    <a:pt x="97" y="13"/>
                    <a:pt x="74" y="24"/>
                  </a:cubicBezTo>
                  <a:cubicBezTo>
                    <a:pt x="68" y="27"/>
                    <a:pt x="62" y="30"/>
                    <a:pt x="56" y="33"/>
                  </a:cubicBezTo>
                  <a:cubicBezTo>
                    <a:pt x="49" y="38"/>
                    <a:pt x="41" y="42"/>
                    <a:pt x="35" y="47"/>
                  </a:cubicBezTo>
                  <a:cubicBezTo>
                    <a:pt x="38" y="48"/>
                    <a:pt x="40" y="51"/>
                    <a:pt x="40" y="55"/>
                  </a:cubicBezTo>
                  <a:cubicBezTo>
                    <a:pt x="40" y="59"/>
                    <a:pt x="37" y="62"/>
                    <a:pt x="32" y="62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29" y="62"/>
                    <a:pt x="25" y="62"/>
                    <a:pt x="22" y="62"/>
                  </a:cubicBezTo>
                  <a:cubicBezTo>
                    <a:pt x="8" y="82"/>
                    <a:pt x="0" y="97"/>
                    <a:pt x="0" y="142"/>
                  </a:cubicBezTo>
                  <a:cubicBezTo>
                    <a:pt x="0" y="146"/>
                    <a:pt x="3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12" y="150"/>
                    <a:pt x="15" y="146"/>
                    <a:pt x="15" y="142"/>
                  </a:cubicBezTo>
                  <a:cubicBezTo>
                    <a:pt x="15" y="100"/>
                    <a:pt x="22" y="88"/>
                    <a:pt x="35" y="70"/>
                  </a:cubicBezTo>
                  <a:cubicBezTo>
                    <a:pt x="51" y="48"/>
                    <a:pt x="105" y="27"/>
                    <a:pt x="137" y="16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0" name="Freeform 242">
              <a:extLst>
                <a:ext uri="{FF2B5EF4-FFF2-40B4-BE49-F238E27FC236}">
                  <a16:creationId xmlns:a16="http://schemas.microsoft.com/office/drawing/2014/main" id="{D613543C-F997-FD5D-FAEE-189DDBB45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32038" y="5443538"/>
              <a:ext cx="287338" cy="77788"/>
            </a:xfrm>
            <a:custGeom>
              <a:avLst/>
              <a:gdLst>
                <a:gd name="T0" fmla="*/ 86 w 104"/>
                <a:gd name="T1" fmla="*/ 0 h 28"/>
                <a:gd name="T2" fmla="*/ 47 w 104"/>
                <a:gd name="T3" fmla="*/ 6 h 28"/>
                <a:gd name="T4" fmla="*/ 36 w 104"/>
                <a:gd name="T5" fmla="*/ 5 h 28"/>
                <a:gd name="T6" fmla="*/ 34 w 104"/>
                <a:gd name="T7" fmla="*/ 5 h 28"/>
                <a:gd name="T8" fmla="*/ 31 w 104"/>
                <a:gd name="T9" fmla="*/ 5 h 28"/>
                <a:gd name="T10" fmla="*/ 5 w 104"/>
                <a:gd name="T11" fmla="*/ 14 h 28"/>
                <a:gd name="T12" fmla="*/ 2 w 104"/>
                <a:gd name="T13" fmla="*/ 24 h 28"/>
                <a:gd name="T14" fmla="*/ 9 w 104"/>
                <a:gd name="T15" fmla="*/ 28 h 28"/>
                <a:gd name="T16" fmla="*/ 12 w 104"/>
                <a:gd name="T17" fmla="*/ 27 h 28"/>
                <a:gd name="T18" fmla="*/ 83 w 104"/>
                <a:gd name="T19" fmla="*/ 16 h 28"/>
                <a:gd name="T20" fmla="*/ 86 w 104"/>
                <a:gd name="T21" fmla="*/ 16 h 28"/>
                <a:gd name="T22" fmla="*/ 96 w 104"/>
                <a:gd name="T23" fmla="*/ 16 h 28"/>
                <a:gd name="T24" fmla="*/ 96 w 104"/>
                <a:gd name="T25" fmla="*/ 16 h 28"/>
                <a:gd name="T26" fmla="*/ 104 w 104"/>
                <a:gd name="T27" fmla="*/ 9 h 28"/>
                <a:gd name="T28" fmla="*/ 99 w 104"/>
                <a:gd name="T29" fmla="*/ 1 h 28"/>
                <a:gd name="T30" fmla="*/ 97 w 104"/>
                <a:gd name="T31" fmla="*/ 1 h 28"/>
                <a:gd name="T32" fmla="*/ 86 w 104"/>
                <a:gd name="T3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4" h="28">
                  <a:moveTo>
                    <a:pt x="86" y="0"/>
                  </a:moveTo>
                  <a:cubicBezTo>
                    <a:pt x="74" y="4"/>
                    <a:pt x="61" y="6"/>
                    <a:pt x="47" y="6"/>
                  </a:cubicBezTo>
                  <a:cubicBezTo>
                    <a:pt x="44" y="6"/>
                    <a:pt x="40" y="6"/>
                    <a:pt x="36" y="5"/>
                  </a:cubicBezTo>
                  <a:cubicBezTo>
                    <a:pt x="35" y="5"/>
                    <a:pt x="35" y="5"/>
                    <a:pt x="34" y="5"/>
                  </a:cubicBezTo>
                  <a:cubicBezTo>
                    <a:pt x="33" y="5"/>
                    <a:pt x="32" y="5"/>
                    <a:pt x="31" y="5"/>
                  </a:cubicBezTo>
                  <a:cubicBezTo>
                    <a:pt x="19" y="8"/>
                    <a:pt x="10" y="11"/>
                    <a:pt x="5" y="14"/>
                  </a:cubicBezTo>
                  <a:cubicBezTo>
                    <a:pt x="1" y="16"/>
                    <a:pt x="0" y="21"/>
                    <a:pt x="2" y="24"/>
                  </a:cubicBezTo>
                  <a:cubicBezTo>
                    <a:pt x="3" y="27"/>
                    <a:pt x="6" y="28"/>
                    <a:pt x="9" y="28"/>
                  </a:cubicBezTo>
                  <a:cubicBezTo>
                    <a:pt x="10" y="28"/>
                    <a:pt x="11" y="28"/>
                    <a:pt x="12" y="27"/>
                  </a:cubicBezTo>
                  <a:cubicBezTo>
                    <a:pt x="21" y="22"/>
                    <a:pt x="50" y="16"/>
                    <a:pt x="83" y="16"/>
                  </a:cubicBezTo>
                  <a:cubicBezTo>
                    <a:pt x="84" y="16"/>
                    <a:pt x="85" y="16"/>
                    <a:pt x="86" y="16"/>
                  </a:cubicBezTo>
                  <a:cubicBezTo>
                    <a:pt x="89" y="16"/>
                    <a:pt x="93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101" y="16"/>
                    <a:pt x="104" y="13"/>
                    <a:pt x="104" y="9"/>
                  </a:cubicBezTo>
                  <a:cubicBezTo>
                    <a:pt x="104" y="5"/>
                    <a:pt x="102" y="2"/>
                    <a:pt x="99" y="1"/>
                  </a:cubicBezTo>
                  <a:cubicBezTo>
                    <a:pt x="99" y="1"/>
                    <a:pt x="98" y="1"/>
                    <a:pt x="97" y="1"/>
                  </a:cubicBezTo>
                  <a:cubicBezTo>
                    <a:pt x="93" y="0"/>
                    <a:pt x="90" y="0"/>
                    <a:pt x="86" y="0"/>
                  </a:cubicBezTo>
                </a:path>
              </a:pathLst>
            </a:custGeom>
            <a:solidFill>
              <a:srgbClr val="C87E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1" name="Freeform 243">
              <a:extLst>
                <a:ext uri="{FF2B5EF4-FFF2-40B4-BE49-F238E27FC236}">
                  <a16:creationId xmlns:a16="http://schemas.microsoft.com/office/drawing/2014/main" id="{15B92437-63C5-7C8C-A7C7-4EA9C948DA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46550" y="3965576"/>
              <a:ext cx="123825" cy="79375"/>
            </a:xfrm>
            <a:custGeom>
              <a:avLst/>
              <a:gdLst>
                <a:gd name="T0" fmla="*/ 3 w 45"/>
                <a:gd name="T1" fmla="*/ 14 h 29"/>
                <a:gd name="T2" fmla="*/ 0 w 45"/>
                <a:gd name="T3" fmla="*/ 15 h 29"/>
                <a:gd name="T4" fmla="*/ 0 w 45"/>
                <a:gd name="T5" fmla="*/ 17 h 29"/>
                <a:gd name="T6" fmla="*/ 3 w 45"/>
                <a:gd name="T7" fmla="*/ 14 h 29"/>
                <a:gd name="T8" fmla="*/ 3 w 45"/>
                <a:gd name="T9" fmla="*/ 14 h 29"/>
                <a:gd name="T10" fmla="*/ 43 w 45"/>
                <a:gd name="T11" fmla="*/ 0 h 29"/>
                <a:gd name="T12" fmla="*/ 36 w 45"/>
                <a:gd name="T13" fmla="*/ 2 h 29"/>
                <a:gd name="T14" fmla="*/ 11 w 45"/>
                <a:gd name="T15" fmla="*/ 29 h 29"/>
                <a:gd name="T16" fmla="*/ 45 w 45"/>
                <a:gd name="T17" fmla="*/ 2 h 29"/>
                <a:gd name="T18" fmla="*/ 43 w 45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29">
                  <a:moveTo>
                    <a:pt x="3" y="14"/>
                  </a:moveTo>
                  <a:cubicBezTo>
                    <a:pt x="2" y="14"/>
                    <a:pt x="1" y="15"/>
                    <a:pt x="0" y="15"/>
                  </a:cubicBezTo>
                  <a:cubicBezTo>
                    <a:pt x="0" y="16"/>
                    <a:pt x="0" y="16"/>
                    <a:pt x="0" y="17"/>
                  </a:cubicBezTo>
                  <a:cubicBezTo>
                    <a:pt x="1" y="16"/>
                    <a:pt x="2" y="15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moveTo>
                    <a:pt x="43" y="0"/>
                  </a:moveTo>
                  <a:cubicBezTo>
                    <a:pt x="41" y="1"/>
                    <a:pt x="39" y="2"/>
                    <a:pt x="36" y="2"/>
                  </a:cubicBezTo>
                  <a:cubicBezTo>
                    <a:pt x="27" y="11"/>
                    <a:pt x="18" y="20"/>
                    <a:pt x="11" y="29"/>
                  </a:cubicBezTo>
                  <a:cubicBezTo>
                    <a:pt x="23" y="19"/>
                    <a:pt x="34" y="11"/>
                    <a:pt x="45" y="2"/>
                  </a:cubicBezTo>
                  <a:cubicBezTo>
                    <a:pt x="45" y="2"/>
                    <a:pt x="44" y="1"/>
                    <a:pt x="43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2" name="Freeform 244">
              <a:extLst>
                <a:ext uri="{FF2B5EF4-FFF2-40B4-BE49-F238E27FC236}">
                  <a16:creationId xmlns:a16="http://schemas.microsoft.com/office/drawing/2014/main" id="{55F2A9CB-111E-6CF2-C443-B3D87B99D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6550" y="3970338"/>
              <a:ext cx="98425" cy="90488"/>
            </a:xfrm>
            <a:custGeom>
              <a:avLst/>
              <a:gdLst>
                <a:gd name="T0" fmla="*/ 36 w 36"/>
                <a:gd name="T1" fmla="*/ 0 h 33"/>
                <a:gd name="T2" fmla="*/ 15 w 36"/>
                <a:gd name="T3" fmla="*/ 8 h 33"/>
                <a:gd name="T4" fmla="*/ 14 w 36"/>
                <a:gd name="T5" fmla="*/ 11 h 33"/>
                <a:gd name="T6" fmla="*/ 8 w 36"/>
                <a:gd name="T7" fmla="*/ 14 h 33"/>
                <a:gd name="T8" fmla="*/ 3 w 36"/>
                <a:gd name="T9" fmla="*/ 12 h 33"/>
                <a:gd name="T10" fmla="*/ 3 w 36"/>
                <a:gd name="T11" fmla="*/ 12 h 33"/>
                <a:gd name="T12" fmla="*/ 0 w 36"/>
                <a:gd name="T13" fmla="*/ 15 h 33"/>
                <a:gd name="T14" fmla="*/ 3 w 36"/>
                <a:gd name="T15" fmla="*/ 33 h 33"/>
                <a:gd name="T16" fmla="*/ 11 w 36"/>
                <a:gd name="T17" fmla="*/ 27 h 33"/>
                <a:gd name="T18" fmla="*/ 36 w 36"/>
                <a:gd name="T1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3">
                  <a:moveTo>
                    <a:pt x="36" y="0"/>
                  </a:moveTo>
                  <a:cubicBezTo>
                    <a:pt x="30" y="3"/>
                    <a:pt x="23" y="5"/>
                    <a:pt x="15" y="8"/>
                  </a:cubicBezTo>
                  <a:cubicBezTo>
                    <a:pt x="15" y="9"/>
                    <a:pt x="15" y="10"/>
                    <a:pt x="14" y="11"/>
                  </a:cubicBezTo>
                  <a:cubicBezTo>
                    <a:pt x="12" y="13"/>
                    <a:pt x="10" y="14"/>
                    <a:pt x="8" y="14"/>
                  </a:cubicBezTo>
                  <a:cubicBezTo>
                    <a:pt x="6" y="14"/>
                    <a:pt x="4" y="13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3"/>
                    <a:pt x="1" y="14"/>
                    <a:pt x="0" y="15"/>
                  </a:cubicBezTo>
                  <a:cubicBezTo>
                    <a:pt x="1" y="20"/>
                    <a:pt x="2" y="25"/>
                    <a:pt x="3" y="33"/>
                  </a:cubicBezTo>
                  <a:cubicBezTo>
                    <a:pt x="5" y="31"/>
                    <a:pt x="8" y="29"/>
                    <a:pt x="11" y="27"/>
                  </a:cubicBezTo>
                  <a:cubicBezTo>
                    <a:pt x="18" y="18"/>
                    <a:pt x="27" y="9"/>
                    <a:pt x="36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3" name="Freeform 245">
              <a:extLst>
                <a:ext uri="{FF2B5EF4-FFF2-40B4-BE49-F238E27FC236}">
                  <a16:creationId xmlns:a16="http://schemas.microsoft.com/office/drawing/2014/main" id="{4784AAA1-FADD-B142-6D4F-27A139FB8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4488" y="3992563"/>
              <a:ext cx="33338" cy="15875"/>
            </a:xfrm>
            <a:custGeom>
              <a:avLst/>
              <a:gdLst>
                <a:gd name="T0" fmla="*/ 12 w 12"/>
                <a:gd name="T1" fmla="*/ 0 h 6"/>
                <a:gd name="T2" fmla="*/ 0 w 12"/>
                <a:gd name="T3" fmla="*/ 4 h 6"/>
                <a:gd name="T4" fmla="*/ 0 w 12"/>
                <a:gd name="T5" fmla="*/ 4 h 6"/>
                <a:gd name="T6" fmla="*/ 0 w 12"/>
                <a:gd name="T7" fmla="*/ 4 h 6"/>
                <a:gd name="T8" fmla="*/ 5 w 12"/>
                <a:gd name="T9" fmla="*/ 6 h 6"/>
                <a:gd name="T10" fmla="*/ 11 w 12"/>
                <a:gd name="T11" fmla="*/ 3 h 6"/>
                <a:gd name="T12" fmla="*/ 12 w 12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cubicBezTo>
                    <a:pt x="8" y="1"/>
                    <a:pt x="4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5"/>
                    <a:pt x="3" y="6"/>
                    <a:pt x="5" y="6"/>
                  </a:cubicBezTo>
                  <a:cubicBezTo>
                    <a:pt x="7" y="6"/>
                    <a:pt x="9" y="5"/>
                    <a:pt x="11" y="3"/>
                  </a:cubicBezTo>
                  <a:cubicBezTo>
                    <a:pt x="12" y="2"/>
                    <a:pt x="12" y="1"/>
                    <a:pt x="12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4" name="Freeform 246">
              <a:extLst>
                <a:ext uri="{FF2B5EF4-FFF2-40B4-BE49-F238E27FC236}">
                  <a16:creationId xmlns:a16="http://schemas.microsoft.com/office/drawing/2014/main" id="{EC7864EC-BDBB-176C-17C3-0F34D30D15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900900" y="7742238"/>
              <a:ext cx="176213" cy="85725"/>
            </a:xfrm>
            <a:custGeom>
              <a:avLst/>
              <a:gdLst>
                <a:gd name="T0" fmla="*/ 56 w 64"/>
                <a:gd name="T1" fmla="*/ 23 h 31"/>
                <a:gd name="T2" fmla="*/ 20 w 64"/>
                <a:gd name="T3" fmla="*/ 31 h 31"/>
                <a:gd name="T4" fmla="*/ 23 w 64"/>
                <a:gd name="T5" fmla="*/ 31 h 31"/>
                <a:gd name="T6" fmla="*/ 23 w 64"/>
                <a:gd name="T7" fmla="*/ 31 h 31"/>
                <a:gd name="T8" fmla="*/ 23 w 64"/>
                <a:gd name="T9" fmla="*/ 31 h 31"/>
                <a:gd name="T10" fmla="*/ 24 w 64"/>
                <a:gd name="T11" fmla="*/ 31 h 31"/>
                <a:gd name="T12" fmla="*/ 32 w 64"/>
                <a:gd name="T13" fmla="*/ 31 h 31"/>
                <a:gd name="T14" fmla="*/ 33 w 64"/>
                <a:gd name="T15" fmla="*/ 31 h 31"/>
                <a:gd name="T16" fmla="*/ 33 w 64"/>
                <a:gd name="T17" fmla="*/ 31 h 31"/>
                <a:gd name="T18" fmla="*/ 56 w 64"/>
                <a:gd name="T19" fmla="*/ 23 h 31"/>
                <a:gd name="T20" fmla="*/ 64 w 64"/>
                <a:gd name="T21" fmla="*/ 0 h 31"/>
                <a:gd name="T22" fmla="*/ 0 w 64"/>
                <a:gd name="T23" fmla="*/ 19 h 31"/>
                <a:gd name="T24" fmla="*/ 64 w 64"/>
                <a:gd name="T25" fmla="*/ 4 h 31"/>
                <a:gd name="T26" fmla="*/ 64 w 64"/>
                <a:gd name="T27" fmla="*/ 0 h 31"/>
                <a:gd name="T28" fmla="*/ 64 w 64"/>
                <a:gd name="T2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31">
                  <a:moveTo>
                    <a:pt x="56" y="23"/>
                  </a:moveTo>
                  <a:cubicBezTo>
                    <a:pt x="45" y="26"/>
                    <a:pt x="33" y="29"/>
                    <a:pt x="20" y="31"/>
                  </a:cubicBezTo>
                  <a:cubicBezTo>
                    <a:pt x="21" y="31"/>
                    <a:pt x="22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4" y="31"/>
                    <a:pt x="24" y="31"/>
                  </a:cubicBezTo>
                  <a:cubicBezTo>
                    <a:pt x="26" y="31"/>
                    <a:pt x="29" y="31"/>
                    <a:pt x="32" y="31"/>
                  </a:cubicBezTo>
                  <a:cubicBezTo>
                    <a:pt x="32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43" y="31"/>
                    <a:pt x="51" y="29"/>
                    <a:pt x="56" y="23"/>
                  </a:cubicBezTo>
                  <a:moveTo>
                    <a:pt x="64" y="0"/>
                  </a:moveTo>
                  <a:cubicBezTo>
                    <a:pt x="42" y="6"/>
                    <a:pt x="21" y="12"/>
                    <a:pt x="0" y="19"/>
                  </a:cubicBezTo>
                  <a:cubicBezTo>
                    <a:pt x="23" y="16"/>
                    <a:pt x="44" y="11"/>
                    <a:pt x="64" y="4"/>
                  </a:cubicBezTo>
                  <a:cubicBezTo>
                    <a:pt x="64" y="3"/>
                    <a:pt x="64" y="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5" name="Freeform 247">
              <a:extLst>
                <a:ext uri="{FF2B5EF4-FFF2-40B4-BE49-F238E27FC236}">
                  <a16:creationId xmlns:a16="http://schemas.microsoft.com/office/drawing/2014/main" id="{B7D7ADAF-E020-FA16-2C7A-04942219F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34225" y="7753351"/>
              <a:ext cx="242888" cy="74613"/>
            </a:xfrm>
            <a:custGeom>
              <a:avLst/>
              <a:gdLst>
                <a:gd name="T0" fmla="*/ 88 w 88"/>
                <a:gd name="T1" fmla="*/ 0 h 27"/>
                <a:gd name="T2" fmla="*/ 24 w 88"/>
                <a:gd name="T3" fmla="*/ 15 h 27"/>
                <a:gd name="T4" fmla="*/ 0 w 88"/>
                <a:gd name="T5" fmla="*/ 22 h 27"/>
                <a:gd name="T6" fmla="*/ 0 w 88"/>
                <a:gd name="T7" fmla="*/ 22 h 27"/>
                <a:gd name="T8" fmla="*/ 1 w 88"/>
                <a:gd name="T9" fmla="*/ 27 h 27"/>
                <a:gd name="T10" fmla="*/ 6 w 88"/>
                <a:gd name="T11" fmla="*/ 27 h 27"/>
                <a:gd name="T12" fmla="*/ 44 w 88"/>
                <a:gd name="T13" fmla="*/ 27 h 27"/>
                <a:gd name="T14" fmla="*/ 80 w 88"/>
                <a:gd name="T15" fmla="*/ 19 h 27"/>
                <a:gd name="T16" fmla="*/ 88 w 88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27">
                  <a:moveTo>
                    <a:pt x="88" y="0"/>
                  </a:moveTo>
                  <a:cubicBezTo>
                    <a:pt x="68" y="7"/>
                    <a:pt x="47" y="12"/>
                    <a:pt x="24" y="15"/>
                  </a:cubicBezTo>
                  <a:cubicBezTo>
                    <a:pt x="16" y="17"/>
                    <a:pt x="8" y="19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5"/>
                    <a:pt x="1" y="27"/>
                  </a:cubicBezTo>
                  <a:cubicBezTo>
                    <a:pt x="2" y="27"/>
                    <a:pt x="4" y="27"/>
                    <a:pt x="6" y="27"/>
                  </a:cubicBezTo>
                  <a:cubicBezTo>
                    <a:pt x="18" y="27"/>
                    <a:pt x="31" y="27"/>
                    <a:pt x="44" y="27"/>
                  </a:cubicBezTo>
                  <a:cubicBezTo>
                    <a:pt x="57" y="25"/>
                    <a:pt x="69" y="22"/>
                    <a:pt x="80" y="19"/>
                  </a:cubicBezTo>
                  <a:cubicBezTo>
                    <a:pt x="84" y="15"/>
                    <a:pt x="87" y="8"/>
                    <a:pt x="88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6" name="Freeform 248">
              <a:extLst>
                <a:ext uri="{FF2B5EF4-FFF2-40B4-BE49-F238E27FC236}">
                  <a16:creationId xmlns:a16="http://schemas.microsoft.com/office/drawing/2014/main" id="{BFB02799-47E3-5A16-A2C0-4F08F831B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06775" y="8358188"/>
              <a:ext cx="138113" cy="33338"/>
            </a:xfrm>
            <a:custGeom>
              <a:avLst/>
              <a:gdLst>
                <a:gd name="T0" fmla="*/ 33 w 50"/>
                <a:gd name="T1" fmla="*/ 0 h 12"/>
                <a:gd name="T2" fmla="*/ 0 w 50"/>
                <a:gd name="T3" fmla="*/ 4 h 12"/>
                <a:gd name="T4" fmla="*/ 50 w 50"/>
                <a:gd name="T5" fmla="*/ 12 h 12"/>
                <a:gd name="T6" fmla="*/ 33 w 5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2">
                  <a:moveTo>
                    <a:pt x="33" y="0"/>
                  </a:moveTo>
                  <a:cubicBezTo>
                    <a:pt x="28" y="1"/>
                    <a:pt x="16" y="3"/>
                    <a:pt x="0" y="4"/>
                  </a:cubicBezTo>
                  <a:cubicBezTo>
                    <a:pt x="16" y="6"/>
                    <a:pt x="33" y="9"/>
                    <a:pt x="50" y="12"/>
                  </a:cubicBezTo>
                  <a:cubicBezTo>
                    <a:pt x="44" y="8"/>
                    <a:pt x="39" y="4"/>
                    <a:pt x="33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7" name="Freeform 249">
              <a:extLst>
                <a:ext uri="{FF2B5EF4-FFF2-40B4-BE49-F238E27FC236}">
                  <a16:creationId xmlns:a16="http://schemas.microsoft.com/office/drawing/2014/main" id="{9E8DAC49-2BDD-CE76-D8EF-E9FD36F38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55975" y="8353426"/>
              <a:ext cx="252413" cy="49213"/>
            </a:xfrm>
            <a:custGeom>
              <a:avLst/>
              <a:gdLst>
                <a:gd name="T0" fmla="*/ 46 w 91"/>
                <a:gd name="T1" fmla="*/ 0 h 18"/>
                <a:gd name="T2" fmla="*/ 46 w 91"/>
                <a:gd name="T3" fmla="*/ 0 h 18"/>
                <a:gd name="T4" fmla="*/ 28 w 91"/>
                <a:gd name="T5" fmla="*/ 1 h 18"/>
                <a:gd name="T6" fmla="*/ 27 w 91"/>
                <a:gd name="T7" fmla="*/ 1 h 18"/>
                <a:gd name="T8" fmla="*/ 27 w 91"/>
                <a:gd name="T9" fmla="*/ 1 h 18"/>
                <a:gd name="T10" fmla="*/ 26 w 91"/>
                <a:gd name="T11" fmla="*/ 1 h 18"/>
                <a:gd name="T12" fmla="*/ 25 w 91"/>
                <a:gd name="T13" fmla="*/ 1 h 18"/>
                <a:gd name="T14" fmla="*/ 25 w 91"/>
                <a:gd name="T15" fmla="*/ 1 h 18"/>
                <a:gd name="T16" fmla="*/ 24 w 91"/>
                <a:gd name="T17" fmla="*/ 1 h 18"/>
                <a:gd name="T18" fmla="*/ 6 w 91"/>
                <a:gd name="T19" fmla="*/ 3 h 18"/>
                <a:gd name="T20" fmla="*/ 6 w 91"/>
                <a:gd name="T21" fmla="*/ 3 h 18"/>
                <a:gd name="T22" fmla="*/ 6 w 91"/>
                <a:gd name="T23" fmla="*/ 3 h 18"/>
                <a:gd name="T24" fmla="*/ 6 w 91"/>
                <a:gd name="T25" fmla="*/ 3 h 18"/>
                <a:gd name="T26" fmla="*/ 0 w 91"/>
                <a:gd name="T27" fmla="*/ 2 h 18"/>
                <a:gd name="T28" fmla="*/ 0 w 91"/>
                <a:gd name="T29" fmla="*/ 2 h 18"/>
                <a:gd name="T30" fmla="*/ 0 w 91"/>
                <a:gd name="T31" fmla="*/ 2 h 18"/>
                <a:gd name="T32" fmla="*/ 0 w 91"/>
                <a:gd name="T33" fmla="*/ 2 h 18"/>
                <a:gd name="T34" fmla="*/ 18 w 91"/>
                <a:gd name="T35" fmla="*/ 6 h 18"/>
                <a:gd name="T36" fmla="*/ 51 w 91"/>
                <a:gd name="T37" fmla="*/ 2 h 18"/>
                <a:gd name="T38" fmla="*/ 68 w 91"/>
                <a:gd name="T39" fmla="*/ 14 h 18"/>
                <a:gd name="T40" fmla="*/ 91 w 91"/>
                <a:gd name="T41" fmla="*/ 18 h 18"/>
                <a:gd name="T42" fmla="*/ 91 w 91"/>
                <a:gd name="T43" fmla="*/ 18 h 18"/>
                <a:gd name="T44" fmla="*/ 46 w 91"/>
                <a:gd name="T45" fmla="*/ 0 h 18"/>
                <a:gd name="T46" fmla="*/ 46 w 91"/>
                <a:gd name="T47" fmla="*/ 0 h 18"/>
                <a:gd name="T48" fmla="*/ 46 w 91"/>
                <a:gd name="T4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1" h="18">
                  <a:moveTo>
                    <a:pt x="46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40" y="0"/>
                    <a:pt x="34" y="0"/>
                    <a:pt x="28" y="1"/>
                  </a:cubicBezTo>
                  <a:cubicBezTo>
                    <a:pt x="28" y="1"/>
                    <a:pt x="27" y="1"/>
                    <a:pt x="27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1"/>
                    <a:pt x="24" y="1"/>
                    <a:pt x="24" y="1"/>
                  </a:cubicBezTo>
                  <a:cubicBezTo>
                    <a:pt x="18" y="2"/>
                    <a:pt x="12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4" y="3"/>
                    <a:pt x="2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6" y="3"/>
                    <a:pt x="12" y="4"/>
                    <a:pt x="18" y="6"/>
                  </a:cubicBezTo>
                  <a:cubicBezTo>
                    <a:pt x="34" y="5"/>
                    <a:pt x="46" y="3"/>
                    <a:pt x="51" y="2"/>
                  </a:cubicBezTo>
                  <a:cubicBezTo>
                    <a:pt x="57" y="6"/>
                    <a:pt x="62" y="10"/>
                    <a:pt x="68" y="14"/>
                  </a:cubicBezTo>
                  <a:cubicBezTo>
                    <a:pt x="75" y="15"/>
                    <a:pt x="83" y="16"/>
                    <a:pt x="91" y="18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77" y="3"/>
                    <a:pt x="61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8" name="Freeform 250">
              <a:extLst>
                <a:ext uri="{FF2B5EF4-FFF2-40B4-BE49-F238E27FC236}">
                  <a16:creationId xmlns:a16="http://schemas.microsoft.com/office/drawing/2014/main" id="{2E912CFD-75D8-8C92-19A8-2EE1A943E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908213" y="7843838"/>
              <a:ext cx="74613" cy="103188"/>
            </a:xfrm>
            <a:custGeom>
              <a:avLst/>
              <a:gdLst>
                <a:gd name="T0" fmla="*/ 1 w 27"/>
                <a:gd name="T1" fmla="*/ 31 h 37"/>
                <a:gd name="T2" fmla="*/ 2 w 27"/>
                <a:gd name="T3" fmla="*/ 35 h 37"/>
                <a:gd name="T4" fmla="*/ 8 w 27"/>
                <a:gd name="T5" fmla="*/ 37 h 37"/>
                <a:gd name="T6" fmla="*/ 1 w 27"/>
                <a:gd name="T7" fmla="*/ 31 h 37"/>
                <a:gd name="T8" fmla="*/ 0 w 27"/>
                <a:gd name="T9" fmla="*/ 0 h 37"/>
                <a:gd name="T10" fmla="*/ 0 w 27"/>
                <a:gd name="T11" fmla="*/ 0 h 37"/>
                <a:gd name="T12" fmla="*/ 0 w 27"/>
                <a:gd name="T13" fmla="*/ 7 h 37"/>
                <a:gd name="T14" fmla="*/ 2 w 27"/>
                <a:gd name="T15" fmla="*/ 9 h 37"/>
                <a:gd name="T16" fmla="*/ 3 w 27"/>
                <a:gd name="T17" fmla="*/ 9 h 37"/>
                <a:gd name="T18" fmla="*/ 4 w 27"/>
                <a:gd name="T19" fmla="*/ 11 h 37"/>
                <a:gd name="T20" fmla="*/ 27 w 27"/>
                <a:gd name="T21" fmla="*/ 33 h 37"/>
                <a:gd name="T22" fmla="*/ 0 w 27"/>
                <a:gd name="T2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37">
                  <a:moveTo>
                    <a:pt x="1" y="31"/>
                  </a:moveTo>
                  <a:cubicBezTo>
                    <a:pt x="1" y="32"/>
                    <a:pt x="2" y="34"/>
                    <a:pt x="2" y="35"/>
                  </a:cubicBezTo>
                  <a:cubicBezTo>
                    <a:pt x="4" y="36"/>
                    <a:pt x="6" y="36"/>
                    <a:pt x="8" y="37"/>
                  </a:cubicBezTo>
                  <a:cubicBezTo>
                    <a:pt x="6" y="35"/>
                    <a:pt x="4" y="33"/>
                    <a:pt x="1" y="3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5"/>
                    <a:pt x="0" y="7"/>
                  </a:cubicBezTo>
                  <a:cubicBezTo>
                    <a:pt x="1" y="7"/>
                    <a:pt x="1" y="8"/>
                    <a:pt x="2" y="9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3" y="10"/>
                    <a:pt x="4" y="11"/>
                    <a:pt x="4" y="11"/>
                  </a:cubicBezTo>
                  <a:cubicBezTo>
                    <a:pt x="10" y="18"/>
                    <a:pt x="18" y="25"/>
                    <a:pt x="27" y="33"/>
                  </a:cubicBezTo>
                  <a:cubicBezTo>
                    <a:pt x="17" y="21"/>
                    <a:pt x="9" y="10"/>
                    <a:pt x="0" y="0"/>
                  </a:cubicBezTo>
                </a:path>
              </a:pathLst>
            </a:custGeom>
            <a:solidFill>
              <a:srgbClr val="F7C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59" name="Freeform 251">
              <a:extLst>
                <a:ext uri="{FF2B5EF4-FFF2-40B4-BE49-F238E27FC236}">
                  <a16:creationId xmlns:a16="http://schemas.microsoft.com/office/drawing/2014/main" id="{960992CF-74B5-43FA-CFF0-FA605CEC95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908213" y="7864476"/>
              <a:ext cx="101600" cy="101600"/>
            </a:xfrm>
            <a:custGeom>
              <a:avLst/>
              <a:gdLst>
                <a:gd name="T0" fmla="*/ 4 w 37"/>
                <a:gd name="T1" fmla="*/ 4 h 37"/>
                <a:gd name="T2" fmla="*/ 5 w 37"/>
                <a:gd name="T3" fmla="*/ 8 h 37"/>
                <a:gd name="T4" fmla="*/ 3 w 37"/>
                <a:gd name="T5" fmla="*/ 13 h 37"/>
                <a:gd name="T6" fmla="*/ 1 w 37"/>
                <a:gd name="T7" fmla="*/ 15 h 37"/>
                <a:gd name="T8" fmla="*/ 1 w 37"/>
                <a:gd name="T9" fmla="*/ 24 h 37"/>
                <a:gd name="T10" fmla="*/ 8 w 37"/>
                <a:gd name="T11" fmla="*/ 30 h 37"/>
                <a:gd name="T12" fmla="*/ 37 w 37"/>
                <a:gd name="T13" fmla="*/ 37 h 37"/>
                <a:gd name="T14" fmla="*/ 37 w 37"/>
                <a:gd name="T15" fmla="*/ 37 h 37"/>
                <a:gd name="T16" fmla="*/ 27 w 37"/>
                <a:gd name="T17" fmla="*/ 26 h 37"/>
                <a:gd name="T18" fmla="*/ 4 w 37"/>
                <a:gd name="T19" fmla="*/ 4 h 37"/>
                <a:gd name="T20" fmla="*/ 0 w 37"/>
                <a:gd name="T21" fmla="*/ 0 h 37"/>
                <a:gd name="T22" fmla="*/ 0 w 37"/>
                <a:gd name="T23" fmla="*/ 0 h 37"/>
                <a:gd name="T24" fmla="*/ 2 w 37"/>
                <a:gd name="T25" fmla="*/ 2 h 37"/>
                <a:gd name="T26" fmla="*/ 0 w 37"/>
                <a:gd name="T2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" h="37">
                  <a:moveTo>
                    <a:pt x="4" y="4"/>
                  </a:moveTo>
                  <a:cubicBezTo>
                    <a:pt x="5" y="6"/>
                    <a:pt x="5" y="7"/>
                    <a:pt x="5" y="8"/>
                  </a:cubicBezTo>
                  <a:cubicBezTo>
                    <a:pt x="5" y="10"/>
                    <a:pt x="5" y="12"/>
                    <a:pt x="3" y="13"/>
                  </a:cubicBezTo>
                  <a:cubicBezTo>
                    <a:pt x="3" y="14"/>
                    <a:pt x="2" y="15"/>
                    <a:pt x="1" y="15"/>
                  </a:cubicBezTo>
                  <a:cubicBezTo>
                    <a:pt x="1" y="18"/>
                    <a:pt x="1" y="21"/>
                    <a:pt x="1" y="24"/>
                  </a:cubicBezTo>
                  <a:cubicBezTo>
                    <a:pt x="4" y="26"/>
                    <a:pt x="6" y="28"/>
                    <a:pt x="8" y="30"/>
                  </a:cubicBezTo>
                  <a:cubicBezTo>
                    <a:pt x="17" y="32"/>
                    <a:pt x="25" y="35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4" y="34"/>
                    <a:pt x="30" y="30"/>
                    <a:pt x="27" y="26"/>
                  </a:cubicBezTo>
                  <a:cubicBezTo>
                    <a:pt x="18" y="18"/>
                    <a:pt x="10" y="11"/>
                    <a:pt x="4" y="4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0" name="Freeform 252">
              <a:extLst>
                <a:ext uri="{FF2B5EF4-FFF2-40B4-BE49-F238E27FC236}">
                  <a16:creationId xmlns:a16="http://schemas.microsoft.com/office/drawing/2014/main" id="{A19C1977-34C8-3964-A2D9-6B30A389A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08213" y="7864476"/>
              <a:ext cx="12700" cy="41275"/>
            </a:xfrm>
            <a:custGeom>
              <a:avLst/>
              <a:gdLst>
                <a:gd name="T0" fmla="*/ 0 w 5"/>
                <a:gd name="T1" fmla="*/ 0 h 15"/>
                <a:gd name="T2" fmla="*/ 1 w 5"/>
                <a:gd name="T3" fmla="*/ 15 h 15"/>
                <a:gd name="T4" fmla="*/ 3 w 5"/>
                <a:gd name="T5" fmla="*/ 13 h 15"/>
                <a:gd name="T6" fmla="*/ 5 w 5"/>
                <a:gd name="T7" fmla="*/ 8 h 15"/>
                <a:gd name="T8" fmla="*/ 4 w 5"/>
                <a:gd name="T9" fmla="*/ 4 h 15"/>
                <a:gd name="T10" fmla="*/ 3 w 5"/>
                <a:gd name="T11" fmla="*/ 2 h 15"/>
                <a:gd name="T12" fmla="*/ 2 w 5"/>
                <a:gd name="T13" fmla="*/ 2 h 15"/>
                <a:gd name="T14" fmla="*/ 0 w 5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5">
                  <a:moveTo>
                    <a:pt x="0" y="0"/>
                  </a:moveTo>
                  <a:cubicBezTo>
                    <a:pt x="0" y="5"/>
                    <a:pt x="1" y="10"/>
                    <a:pt x="1" y="15"/>
                  </a:cubicBezTo>
                  <a:cubicBezTo>
                    <a:pt x="2" y="15"/>
                    <a:pt x="3" y="14"/>
                    <a:pt x="3" y="13"/>
                  </a:cubicBezTo>
                  <a:cubicBezTo>
                    <a:pt x="5" y="12"/>
                    <a:pt x="5" y="10"/>
                    <a:pt x="5" y="8"/>
                  </a:cubicBezTo>
                  <a:cubicBezTo>
                    <a:pt x="5" y="7"/>
                    <a:pt x="5" y="6"/>
                    <a:pt x="4" y="4"/>
                  </a:cubicBezTo>
                  <a:cubicBezTo>
                    <a:pt x="4" y="4"/>
                    <a:pt x="3" y="3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1"/>
                    <a:pt x="1" y="1"/>
                    <a:pt x="0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1" name="Freeform 253">
              <a:extLst>
                <a:ext uri="{FF2B5EF4-FFF2-40B4-BE49-F238E27FC236}">
                  <a16:creationId xmlns:a16="http://schemas.microsoft.com/office/drawing/2014/main" id="{1D313B15-E823-6FCA-F7B7-54267D0740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03538" y="4906963"/>
              <a:ext cx="2106613" cy="3021013"/>
            </a:xfrm>
            <a:custGeom>
              <a:avLst/>
              <a:gdLst>
                <a:gd name="T0" fmla="*/ 763 w 763"/>
                <a:gd name="T1" fmla="*/ 987 h 1093"/>
                <a:gd name="T2" fmla="*/ 657 w 763"/>
                <a:gd name="T3" fmla="*/ 1093 h 1093"/>
                <a:gd name="T4" fmla="*/ 106 w 763"/>
                <a:gd name="T5" fmla="*/ 1093 h 1093"/>
                <a:gd name="T6" fmla="*/ 0 w 763"/>
                <a:gd name="T7" fmla="*/ 987 h 1093"/>
                <a:gd name="T8" fmla="*/ 0 w 763"/>
                <a:gd name="T9" fmla="*/ 106 h 1093"/>
                <a:gd name="T10" fmla="*/ 106 w 763"/>
                <a:gd name="T11" fmla="*/ 0 h 1093"/>
                <a:gd name="T12" fmla="*/ 657 w 763"/>
                <a:gd name="T13" fmla="*/ 0 h 1093"/>
                <a:gd name="T14" fmla="*/ 763 w 763"/>
                <a:gd name="T15" fmla="*/ 106 h 1093"/>
                <a:gd name="T16" fmla="*/ 763 w 763"/>
                <a:gd name="T17" fmla="*/ 987 h 1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3" h="1093">
                  <a:moveTo>
                    <a:pt x="763" y="987"/>
                  </a:moveTo>
                  <a:cubicBezTo>
                    <a:pt x="763" y="1045"/>
                    <a:pt x="715" y="1093"/>
                    <a:pt x="657" y="1093"/>
                  </a:cubicBezTo>
                  <a:cubicBezTo>
                    <a:pt x="106" y="1093"/>
                    <a:pt x="106" y="1093"/>
                    <a:pt x="106" y="1093"/>
                  </a:cubicBezTo>
                  <a:cubicBezTo>
                    <a:pt x="47" y="1093"/>
                    <a:pt x="0" y="1045"/>
                    <a:pt x="0" y="987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48"/>
                    <a:pt x="47" y="0"/>
                    <a:pt x="106" y="0"/>
                  </a:cubicBezTo>
                  <a:cubicBezTo>
                    <a:pt x="657" y="0"/>
                    <a:pt x="657" y="0"/>
                    <a:pt x="657" y="0"/>
                  </a:cubicBezTo>
                  <a:cubicBezTo>
                    <a:pt x="715" y="0"/>
                    <a:pt x="763" y="48"/>
                    <a:pt x="763" y="106"/>
                  </a:cubicBezTo>
                  <a:cubicBezTo>
                    <a:pt x="763" y="987"/>
                    <a:pt x="763" y="987"/>
                    <a:pt x="763" y="987"/>
                  </a:cubicBezTo>
                </a:path>
              </a:pathLst>
            </a:custGeom>
            <a:solidFill>
              <a:srgbClr val="A2A2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2" name="Freeform 254">
              <a:extLst>
                <a:ext uri="{FF2B5EF4-FFF2-40B4-BE49-F238E27FC236}">
                  <a16:creationId xmlns:a16="http://schemas.microsoft.com/office/drawing/2014/main" id="{FF9F48D5-8DF4-A70C-B911-914461F69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11475" y="4935538"/>
              <a:ext cx="1781175" cy="2859088"/>
            </a:xfrm>
            <a:custGeom>
              <a:avLst/>
              <a:gdLst>
                <a:gd name="T0" fmla="*/ 85 w 645"/>
                <a:gd name="T1" fmla="*/ 1035 h 1035"/>
                <a:gd name="T2" fmla="*/ 0 w 645"/>
                <a:gd name="T3" fmla="*/ 950 h 1035"/>
                <a:gd name="T4" fmla="*/ 0 w 645"/>
                <a:gd name="T5" fmla="*/ 85 h 1035"/>
                <a:gd name="T6" fmla="*/ 85 w 645"/>
                <a:gd name="T7" fmla="*/ 0 h 1035"/>
                <a:gd name="T8" fmla="*/ 560 w 645"/>
                <a:gd name="T9" fmla="*/ 0 h 1035"/>
                <a:gd name="T10" fmla="*/ 645 w 645"/>
                <a:gd name="T11" fmla="*/ 85 h 1035"/>
                <a:gd name="T12" fmla="*/ 645 w 645"/>
                <a:gd name="T13" fmla="*/ 950 h 1035"/>
                <a:gd name="T14" fmla="*/ 560 w 645"/>
                <a:gd name="T15" fmla="*/ 1035 h 1035"/>
                <a:gd name="T16" fmla="*/ 85 w 645"/>
                <a:gd name="T17" fmla="*/ 1035 h 10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5" h="1035">
                  <a:moveTo>
                    <a:pt x="85" y="1035"/>
                  </a:moveTo>
                  <a:cubicBezTo>
                    <a:pt x="38" y="1035"/>
                    <a:pt x="0" y="997"/>
                    <a:pt x="0" y="95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560" y="0"/>
                    <a:pt x="560" y="0"/>
                    <a:pt x="560" y="0"/>
                  </a:cubicBezTo>
                  <a:cubicBezTo>
                    <a:pt x="607" y="0"/>
                    <a:pt x="645" y="38"/>
                    <a:pt x="645" y="85"/>
                  </a:cubicBezTo>
                  <a:cubicBezTo>
                    <a:pt x="645" y="950"/>
                    <a:pt x="645" y="950"/>
                    <a:pt x="645" y="950"/>
                  </a:cubicBezTo>
                  <a:cubicBezTo>
                    <a:pt x="645" y="997"/>
                    <a:pt x="607" y="1035"/>
                    <a:pt x="560" y="1035"/>
                  </a:cubicBezTo>
                  <a:cubicBezTo>
                    <a:pt x="85" y="1035"/>
                    <a:pt x="85" y="1035"/>
                    <a:pt x="85" y="1035"/>
                  </a:cubicBezTo>
                </a:path>
              </a:pathLst>
            </a:custGeom>
            <a:solidFill>
              <a:srgbClr val="F8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3" name="Freeform 255">
              <a:extLst>
                <a:ext uri="{FF2B5EF4-FFF2-40B4-BE49-F238E27FC236}">
                  <a16:creationId xmlns:a16="http://schemas.microsoft.com/office/drawing/2014/main" id="{D9063F20-37E5-5C84-93EF-92EA7E838C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587663" y="4906963"/>
              <a:ext cx="1830388" cy="2913063"/>
            </a:xfrm>
            <a:custGeom>
              <a:avLst/>
              <a:gdLst>
                <a:gd name="T0" fmla="*/ 569 w 663"/>
                <a:gd name="T1" fmla="*/ 19 h 1054"/>
                <a:gd name="T2" fmla="*/ 645 w 663"/>
                <a:gd name="T3" fmla="*/ 95 h 1054"/>
                <a:gd name="T4" fmla="*/ 645 w 663"/>
                <a:gd name="T5" fmla="*/ 960 h 1054"/>
                <a:gd name="T6" fmla="*/ 569 w 663"/>
                <a:gd name="T7" fmla="*/ 1035 h 1054"/>
                <a:gd name="T8" fmla="*/ 94 w 663"/>
                <a:gd name="T9" fmla="*/ 1035 h 1054"/>
                <a:gd name="T10" fmla="*/ 18 w 663"/>
                <a:gd name="T11" fmla="*/ 960 h 1054"/>
                <a:gd name="T12" fmla="*/ 18 w 663"/>
                <a:gd name="T13" fmla="*/ 95 h 1054"/>
                <a:gd name="T14" fmla="*/ 94 w 663"/>
                <a:gd name="T15" fmla="*/ 19 h 1054"/>
                <a:gd name="T16" fmla="*/ 569 w 663"/>
                <a:gd name="T17" fmla="*/ 19 h 1054"/>
                <a:gd name="T18" fmla="*/ 569 w 663"/>
                <a:gd name="T19" fmla="*/ 0 h 1054"/>
                <a:gd name="T20" fmla="*/ 94 w 663"/>
                <a:gd name="T21" fmla="*/ 0 h 1054"/>
                <a:gd name="T22" fmla="*/ 0 w 663"/>
                <a:gd name="T23" fmla="*/ 95 h 1054"/>
                <a:gd name="T24" fmla="*/ 0 w 663"/>
                <a:gd name="T25" fmla="*/ 960 h 1054"/>
                <a:gd name="T26" fmla="*/ 94 w 663"/>
                <a:gd name="T27" fmla="*/ 1054 h 1054"/>
                <a:gd name="T28" fmla="*/ 569 w 663"/>
                <a:gd name="T29" fmla="*/ 1054 h 1054"/>
                <a:gd name="T30" fmla="*/ 663 w 663"/>
                <a:gd name="T31" fmla="*/ 960 h 1054"/>
                <a:gd name="T32" fmla="*/ 663 w 663"/>
                <a:gd name="T33" fmla="*/ 95 h 1054"/>
                <a:gd name="T34" fmla="*/ 569 w 663"/>
                <a:gd name="T35" fmla="*/ 0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3" h="1054">
                  <a:moveTo>
                    <a:pt x="569" y="19"/>
                  </a:moveTo>
                  <a:cubicBezTo>
                    <a:pt x="611" y="19"/>
                    <a:pt x="645" y="53"/>
                    <a:pt x="645" y="95"/>
                  </a:cubicBezTo>
                  <a:cubicBezTo>
                    <a:pt x="645" y="960"/>
                    <a:pt x="645" y="960"/>
                    <a:pt x="645" y="960"/>
                  </a:cubicBezTo>
                  <a:cubicBezTo>
                    <a:pt x="645" y="1001"/>
                    <a:pt x="611" y="1035"/>
                    <a:pt x="569" y="1035"/>
                  </a:cubicBezTo>
                  <a:cubicBezTo>
                    <a:pt x="94" y="1035"/>
                    <a:pt x="94" y="1035"/>
                    <a:pt x="94" y="1035"/>
                  </a:cubicBezTo>
                  <a:cubicBezTo>
                    <a:pt x="52" y="1035"/>
                    <a:pt x="18" y="1001"/>
                    <a:pt x="18" y="960"/>
                  </a:cubicBezTo>
                  <a:cubicBezTo>
                    <a:pt x="18" y="95"/>
                    <a:pt x="18" y="95"/>
                    <a:pt x="18" y="95"/>
                  </a:cubicBezTo>
                  <a:cubicBezTo>
                    <a:pt x="18" y="53"/>
                    <a:pt x="52" y="19"/>
                    <a:pt x="94" y="19"/>
                  </a:cubicBezTo>
                  <a:cubicBezTo>
                    <a:pt x="569" y="19"/>
                    <a:pt x="569" y="19"/>
                    <a:pt x="569" y="19"/>
                  </a:cubicBezTo>
                  <a:moveTo>
                    <a:pt x="569" y="0"/>
                  </a:moveTo>
                  <a:cubicBezTo>
                    <a:pt x="94" y="0"/>
                    <a:pt x="94" y="0"/>
                    <a:pt x="94" y="0"/>
                  </a:cubicBezTo>
                  <a:cubicBezTo>
                    <a:pt x="42" y="0"/>
                    <a:pt x="0" y="43"/>
                    <a:pt x="0" y="95"/>
                  </a:cubicBezTo>
                  <a:cubicBezTo>
                    <a:pt x="0" y="960"/>
                    <a:pt x="0" y="960"/>
                    <a:pt x="0" y="960"/>
                  </a:cubicBezTo>
                  <a:cubicBezTo>
                    <a:pt x="0" y="1012"/>
                    <a:pt x="42" y="1054"/>
                    <a:pt x="94" y="1054"/>
                  </a:cubicBezTo>
                  <a:cubicBezTo>
                    <a:pt x="569" y="1054"/>
                    <a:pt x="569" y="1054"/>
                    <a:pt x="569" y="1054"/>
                  </a:cubicBezTo>
                  <a:cubicBezTo>
                    <a:pt x="621" y="1054"/>
                    <a:pt x="663" y="1012"/>
                    <a:pt x="663" y="960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3" y="43"/>
                    <a:pt x="621" y="0"/>
                    <a:pt x="56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4" name="Freeform 256">
              <a:extLst>
                <a:ext uri="{FF2B5EF4-FFF2-40B4-BE49-F238E27FC236}">
                  <a16:creationId xmlns:a16="http://schemas.microsoft.com/office/drawing/2014/main" id="{CD0AC0CB-EB5C-989A-4DDB-9F62E8F1A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9938" y="6224588"/>
              <a:ext cx="85725" cy="923925"/>
            </a:xfrm>
            <a:custGeom>
              <a:avLst/>
              <a:gdLst>
                <a:gd name="T0" fmla="*/ 0 w 54"/>
                <a:gd name="T1" fmla="*/ 582 h 582"/>
                <a:gd name="T2" fmla="*/ 0 w 54"/>
                <a:gd name="T3" fmla="*/ 75 h 582"/>
                <a:gd name="T4" fmla="*/ 54 w 54"/>
                <a:gd name="T5" fmla="*/ 0 h 582"/>
                <a:gd name="T6" fmla="*/ 54 w 54"/>
                <a:gd name="T7" fmla="*/ 550 h 582"/>
                <a:gd name="T8" fmla="*/ 0 w 54"/>
                <a:gd name="T9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82">
                  <a:moveTo>
                    <a:pt x="0" y="582"/>
                  </a:moveTo>
                  <a:lnTo>
                    <a:pt x="0" y="75"/>
                  </a:lnTo>
                  <a:lnTo>
                    <a:pt x="54" y="0"/>
                  </a:lnTo>
                  <a:lnTo>
                    <a:pt x="54" y="550"/>
                  </a:lnTo>
                  <a:lnTo>
                    <a:pt x="0" y="582"/>
                  </a:lnTo>
                  <a:close/>
                </a:path>
              </a:pathLst>
            </a:custGeom>
            <a:solidFill>
              <a:srgbClr val="989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5" name="Freeform 257">
              <a:extLst>
                <a:ext uri="{FF2B5EF4-FFF2-40B4-BE49-F238E27FC236}">
                  <a16:creationId xmlns:a16="http://schemas.microsoft.com/office/drawing/2014/main" id="{4B95DDB5-A47F-BCDE-FD9F-5C416C0CF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9938" y="6224588"/>
              <a:ext cx="85725" cy="923925"/>
            </a:xfrm>
            <a:custGeom>
              <a:avLst/>
              <a:gdLst>
                <a:gd name="T0" fmla="*/ 0 w 54"/>
                <a:gd name="T1" fmla="*/ 582 h 582"/>
                <a:gd name="T2" fmla="*/ 0 w 54"/>
                <a:gd name="T3" fmla="*/ 75 h 582"/>
                <a:gd name="T4" fmla="*/ 54 w 54"/>
                <a:gd name="T5" fmla="*/ 0 h 582"/>
                <a:gd name="T6" fmla="*/ 54 w 54"/>
                <a:gd name="T7" fmla="*/ 550 h 582"/>
                <a:gd name="T8" fmla="*/ 0 w 54"/>
                <a:gd name="T9" fmla="*/ 582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82">
                  <a:moveTo>
                    <a:pt x="0" y="582"/>
                  </a:moveTo>
                  <a:lnTo>
                    <a:pt x="0" y="75"/>
                  </a:lnTo>
                  <a:lnTo>
                    <a:pt x="54" y="0"/>
                  </a:lnTo>
                  <a:lnTo>
                    <a:pt x="54" y="550"/>
                  </a:lnTo>
                  <a:lnTo>
                    <a:pt x="0" y="58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6" name="Freeform 258">
              <a:extLst>
                <a:ext uri="{FF2B5EF4-FFF2-40B4-BE49-F238E27FC236}">
                  <a16:creationId xmlns:a16="http://schemas.microsoft.com/office/drawing/2014/main" id="{4360138C-CA6D-AE5A-BF43-4DDF59104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02038" y="5559426"/>
              <a:ext cx="784225" cy="1720850"/>
            </a:xfrm>
            <a:custGeom>
              <a:avLst/>
              <a:gdLst>
                <a:gd name="T0" fmla="*/ 284 w 284"/>
                <a:gd name="T1" fmla="*/ 0 h 623"/>
                <a:gd name="T2" fmla="*/ 284 w 284"/>
                <a:gd name="T3" fmla="*/ 623 h 623"/>
                <a:gd name="T4" fmla="*/ 112 w 284"/>
                <a:gd name="T5" fmla="*/ 171 h 623"/>
                <a:gd name="T6" fmla="*/ 284 w 284"/>
                <a:gd name="T7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4" h="623">
                  <a:moveTo>
                    <a:pt x="284" y="0"/>
                  </a:moveTo>
                  <a:cubicBezTo>
                    <a:pt x="284" y="623"/>
                    <a:pt x="284" y="623"/>
                    <a:pt x="284" y="623"/>
                  </a:cubicBezTo>
                  <a:cubicBezTo>
                    <a:pt x="11" y="469"/>
                    <a:pt x="0" y="388"/>
                    <a:pt x="112" y="171"/>
                  </a:cubicBezTo>
                  <a:cubicBezTo>
                    <a:pt x="148" y="100"/>
                    <a:pt x="209" y="42"/>
                    <a:pt x="284" y="0"/>
                  </a:cubicBezTo>
                </a:path>
              </a:pathLst>
            </a:custGeom>
            <a:solidFill>
              <a:srgbClr val="DD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7" name="Freeform 259">
              <a:extLst>
                <a:ext uri="{FF2B5EF4-FFF2-40B4-BE49-F238E27FC236}">
                  <a16:creationId xmlns:a16="http://schemas.microsoft.com/office/drawing/2014/main" id="{1FE6AF2D-3F39-3B97-9C01-807BE80F5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6600" y="6211888"/>
              <a:ext cx="903288" cy="139700"/>
            </a:xfrm>
            <a:custGeom>
              <a:avLst/>
              <a:gdLst>
                <a:gd name="T0" fmla="*/ 324 w 327"/>
                <a:gd name="T1" fmla="*/ 51 h 51"/>
                <a:gd name="T2" fmla="*/ 0 w 327"/>
                <a:gd name="T3" fmla="*/ 51 h 51"/>
                <a:gd name="T4" fmla="*/ 4 w 327"/>
                <a:gd name="T5" fmla="*/ 0 h 51"/>
                <a:gd name="T6" fmla="*/ 327 w 327"/>
                <a:gd name="T7" fmla="*/ 0 h 51"/>
                <a:gd name="T8" fmla="*/ 324 w 327"/>
                <a:gd name="T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51">
                  <a:moveTo>
                    <a:pt x="324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1" y="34"/>
                    <a:pt x="2" y="17"/>
                    <a:pt x="4" y="0"/>
                  </a:cubicBezTo>
                  <a:cubicBezTo>
                    <a:pt x="327" y="0"/>
                    <a:pt x="327" y="0"/>
                    <a:pt x="327" y="0"/>
                  </a:cubicBezTo>
                  <a:cubicBezTo>
                    <a:pt x="326" y="17"/>
                    <a:pt x="325" y="34"/>
                    <a:pt x="324" y="51"/>
                  </a:cubicBezTo>
                </a:path>
              </a:pathLst>
            </a:custGeom>
            <a:solidFill>
              <a:srgbClr val="A5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8" name="Freeform 260">
              <a:extLst>
                <a:ext uri="{FF2B5EF4-FFF2-40B4-BE49-F238E27FC236}">
                  <a16:creationId xmlns:a16="http://schemas.microsoft.com/office/drawing/2014/main" id="{81389197-C5F2-305F-ABBB-1BA40E1CB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76600" y="5559426"/>
              <a:ext cx="1109663" cy="1720850"/>
            </a:xfrm>
            <a:custGeom>
              <a:avLst/>
              <a:gdLst>
                <a:gd name="T0" fmla="*/ 395 w 402"/>
                <a:gd name="T1" fmla="*/ 611 h 623"/>
                <a:gd name="T2" fmla="*/ 348 w 402"/>
                <a:gd name="T3" fmla="*/ 500 h 623"/>
                <a:gd name="T4" fmla="*/ 327 w 402"/>
                <a:gd name="T5" fmla="*/ 377 h 623"/>
                <a:gd name="T6" fmla="*/ 347 w 402"/>
                <a:gd name="T7" fmla="*/ 127 h 623"/>
                <a:gd name="T8" fmla="*/ 402 w 402"/>
                <a:gd name="T9" fmla="*/ 0 h 623"/>
                <a:gd name="T10" fmla="*/ 334 w 402"/>
                <a:gd name="T11" fmla="*/ 0 h 623"/>
                <a:gd name="T12" fmla="*/ 204 w 402"/>
                <a:gd name="T13" fmla="*/ 0 h 623"/>
                <a:gd name="T14" fmla="*/ 79 w 402"/>
                <a:gd name="T15" fmla="*/ 0 h 623"/>
                <a:gd name="T16" fmla="*/ 78 w 402"/>
                <a:gd name="T17" fmla="*/ 0 h 623"/>
                <a:gd name="T18" fmla="*/ 64 w 402"/>
                <a:gd name="T19" fmla="*/ 24 h 623"/>
                <a:gd name="T20" fmla="*/ 40 w 402"/>
                <a:gd name="T21" fmla="*/ 76 h 623"/>
                <a:gd name="T22" fmla="*/ 9 w 402"/>
                <a:gd name="T23" fmla="*/ 193 h 623"/>
                <a:gd name="T24" fmla="*/ 0 w 402"/>
                <a:gd name="T25" fmla="*/ 319 h 623"/>
                <a:gd name="T26" fmla="*/ 11 w 402"/>
                <a:gd name="T27" fmla="*/ 441 h 623"/>
                <a:gd name="T28" fmla="*/ 45 w 402"/>
                <a:gd name="T29" fmla="*/ 559 h 623"/>
                <a:gd name="T30" fmla="*/ 93 w 402"/>
                <a:gd name="T31" fmla="*/ 609 h 623"/>
                <a:gd name="T32" fmla="*/ 132 w 402"/>
                <a:gd name="T33" fmla="*/ 621 h 623"/>
                <a:gd name="T34" fmla="*/ 166 w 402"/>
                <a:gd name="T35" fmla="*/ 623 h 623"/>
                <a:gd name="T36" fmla="*/ 134 w 402"/>
                <a:gd name="T37" fmla="*/ 623 h 623"/>
                <a:gd name="T38" fmla="*/ 213 w 402"/>
                <a:gd name="T39" fmla="*/ 623 h 623"/>
                <a:gd name="T40" fmla="*/ 341 w 402"/>
                <a:gd name="T41" fmla="*/ 623 h 623"/>
                <a:gd name="T42" fmla="*/ 402 w 402"/>
                <a:gd name="T43" fmla="*/ 623 h 623"/>
                <a:gd name="T44" fmla="*/ 395 w 402"/>
                <a:gd name="T45" fmla="*/ 611 h 623"/>
                <a:gd name="T46" fmla="*/ 394 w 402"/>
                <a:gd name="T47" fmla="*/ 611 h 623"/>
                <a:gd name="T48" fmla="*/ 395 w 402"/>
                <a:gd name="T49" fmla="*/ 611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2" h="623">
                  <a:moveTo>
                    <a:pt x="395" y="611"/>
                  </a:moveTo>
                  <a:cubicBezTo>
                    <a:pt x="374" y="577"/>
                    <a:pt x="359" y="539"/>
                    <a:pt x="348" y="500"/>
                  </a:cubicBezTo>
                  <a:cubicBezTo>
                    <a:pt x="337" y="460"/>
                    <a:pt x="330" y="418"/>
                    <a:pt x="327" y="377"/>
                  </a:cubicBezTo>
                  <a:cubicBezTo>
                    <a:pt x="319" y="293"/>
                    <a:pt x="325" y="208"/>
                    <a:pt x="347" y="127"/>
                  </a:cubicBezTo>
                  <a:cubicBezTo>
                    <a:pt x="359" y="83"/>
                    <a:pt x="376" y="39"/>
                    <a:pt x="402" y="0"/>
                  </a:cubicBezTo>
                  <a:cubicBezTo>
                    <a:pt x="379" y="0"/>
                    <a:pt x="356" y="0"/>
                    <a:pt x="334" y="0"/>
                  </a:cubicBezTo>
                  <a:cubicBezTo>
                    <a:pt x="290" y="0"/>
                    <a:pt x="247" y="0"/>
                    <a:pt x="204" y="0"/>
                  </a:cubicBezTo>
                  <a:cubicBezTo>
                    <a:pt x="176" y="0"/>
                    <a:pt x="107" y="0"/>
                    <a:pt x="79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3" y="8"/>
                    <a:pt x="68" y="16"/>
                    <a:pt x="64" y="24"/>
                  </a:cubicBezTo>
                  <a:cubicBezTo>
                    <a:pt x="54" y="41"/>
                    <a:pt x="46" y="58"/>
                    <a:pt x="40" y="76"/>
                  </a:cubicBezTo>
                  <a:cubicBezTo>
                    <a:pt x="25" y="114"/>
                    <a:pt x="16" y="153"/>
                    <a:pt x="9" y="193"/>
                  </a:cubicBezTo>
                  <a:cubicBezTo>
                    <a:pt x="3" y="235"/>
                    <a:pt x="0" y="277"/>
                    <a:pt x="0" y="319"/>
                  </a:cubicBezTo>
                  <a:cubicBezTo>
                    <a:pt x="0" y="360"/>
                    <a:pt x="5" y="401"/>
                    <a:pt x="11" y="441"/>
                  </a:cubicBezTo>
                  <a:cubicBezTo>
                    <a:pt x="18" y="481"/>
                    <a:pt x="29" y="521"/>
                    <a:pt x="45" y="559"/>
                  </a:cubicBezTo>
                  <a:cubicBezTo>
                    <a:pt x="52" y="576"/>
                    <a:pt x="83" y="593"/>
                    <a:pt x="93" y="609"/>
                  </a:cubicBezTo>
                  <a:cubicBezTo>
                    <a:pt x="95" y="613"/>
                    <a:pt x="130" y="618"/>
                    <a:pt x="132" y="621"/>
                  </a:cubicBezTo>
                  <a:cubicBezTo>
                    <a:pt x="133" y="623"/>
                    <a:pt x="166" y="623"/>
                    <a:pt x="166" y="623"/>
                  </a:cubicBezTo>
                  <a:cubicBezTo>
                    <a:pt x="167" y="623"/>
                    <a:pt x="133" y="623"/>
                    <a:pt x="134" y="623"/>
                  </a:cubicBezTo>
                  <a:cubicBezTo>
                    <a:pt x="163" y="623"/>
                    <a:pt x="184" y="623"/>
                    <a:pt x="213" y="623"/>
                  </a:cubicBezTo>
                  <a:cubicBezTo>
                    <a:pt x="256" y="623"/>
                    <a:pt x="297" y="623"/>
                    <a:pt x="341" y="623"/>
                  </a:cubicBezTo>
                  <a:cubicBezTo>
                    <a:pt x="361" y="623"/>
                    <a:pt x="381" y="623"/>
                    <a:pt x="402" y="623"/>
                  </a:cubicBezTo>
                  <a:cubicBezTo>
                    <a:pt x="399" y="619"/>
                    <a:pt x="397" y="615"/>
                    <a:pt x="395" y="611"/>
                  </a:cubicBezTo>
                  <a:cubicBezTo>
                    <a:pt x="394" y="610"/>
                    <a:pt x="394" y="610"/>
                    <a:pt x="394" y="611"/>
                  </a:cubicBezTo>
                  <a:cubicBezTo>
                    <a:pt x="395" y="611"/>
                    <a:pt x="395" y="612"/>
                    <a:pt x="395" y="611"/>
                  </a:cubicBezTo>
                </a:path>
              </a:pathLst>
            </a:custGeom>
            <a:solidFill>
              <a:srgbClr val="FF6D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69" name="Freeform 261">
              <a:extLst>
                <a:ext uri="{FF2B5EF4-FFF2-40B4-BE49-F238E27FC236}">
                  <a16:creationId xmlns:a16="http://schemas.microsoft.com/office/drawing/2014/main" id="{889543CD-64FD-A509-DD9B-E79CB7AD70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70363" y="5738813"/>
              <a:ext cx="122238" cy="933450"/>
            </a:xfrm>
            <a:custGeom>
              <a:avLst/>
              <a:gdLst>
                <a:gd name="T0" fmla="*/ 0 w 44"/>
                <a:gd name="T1" fmla="*/ 244 h 338"/>
                <a:gd name="T2" fmla="*/ 3 w 44"/>
                <a:gd name="T3" fmla="*/ 312 h 338"/>
                <a:gd name="T4" fmla="*/ 5 w 44"/>
                <a:gd name="T5" fmla="*/ 338 h 338"/>
                <a:gd name="T6" fmla="*/ 5 w 44"/>
                <a:gd name="T7" fmla="*/ 338 h 338"/>
                <a:gd name="T8" fmla="*/ 3 w 44"/>
                <a:gd name="T9" fmla="*/ 312 h 338"/>
                <a:gd name="T10" fmla="*/ 0 w 44"/>
                <a:gd name="T11" fmla="*/ 244 h 338"/>
                <a:gd name="T12" fmla="*/ 24 w 44"/>
                <a:gd name="T13" fmla="*/ 57 h 338"/>
                <a:gd name="T14" fmla="*/ 24 w 44"/>
                <a:gd name="T15" fmla="*/ 58 h 338"/>
                <a:gd name="T16" fmla="*/ 24 w 44"/>
                <a:gd name="T17" fmla="*/ 57 h 338"/>
                <a:gd name="T18" fmla="*/ 44 w 44"/>
                <a:gd name="T19" fmla="*/ 0 h 338"/>
                <a:gd name="T20" fmla="*/ 24 w 44"/>
                <a:gd name="T21" fmla="*/ 57 h 338"/>
                <a:gd name="T22" fmla="*/ 44 w 44"/>
                <a:gd name="T23" fmla="*/ 0 h 338"/>
                <a:gd name="T24" fmla="*/ 44 w 44"/>
                <a:gd name="T25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338">
                  <a:moveTo>
                    <a:pt x="0" y="244"/>
                  </a:moveTo>
                  <a:cubicBezTo>
                    <a:pt x="0" y="267"/>
                    <a:pt x="1" y="289"/>
                    <a:pt x="3" y="312"/>
                  </a:cubicBezTo>
                  <a:cubicBezTo>
                    <a:pt x="3" y="321"/>
                    <a:pt x="4" y="329"/>
                    <a:pt x="5" y="338"/>
                  </a:cubicBezTo>
                  <a:cubicBezTo>
                    <a:pt x="5" y="338"/>
                    <a:pt x="5" y="338"/>
                    <a:pt x="5" y="338"/>
                  </a:cubicBezTo>
                  <a:cubicBezTo>
                    <a:pt x="4" y="329"/>
                    <a:pt x="3" y="321"/>
                    <a:pt x="3" y="312"/>
                  </a:cubicBezTo>
                  <a:cubicBezTo>
                    <a:pt x="1" y="289"/>
                    <a:pt x="0" y="267"/>
                    <a:pt x="0" y="244"/>
                  </a:cubicBezTo>
                  <a:moveTo>
                    <a:pt x="24" y="57"/>
                  </a:moveTo>
                  <a:cubicBezTo>
                    <a:pt x="24" y="57"/>
                    <a:pt x="24" y="57"/>
                    <a:pt x="24" y="58"/>
                  </a:cubicBezTo>
                  <a:cubicBezTo>
                    <a:pt x="24" y="57"/>
                    <a:pt x="24" y="57"/>
                    <a:pt x="24" y="57"/>
                  </a:cubicBezTo>
                  <a:moveTo>
                    <a:pt x="44" y="0"/>
                  </a:moveTo>
                  <a:cubicBezTo>
                    <a:pt x="36" y="19"/>
                    <a:pt x="30" y="38"/>
                    <a:pt x="24" y="57"/>
                  </a:cubicBezTo>
                  <a:cubicBezTo>
                    <a:pt x="30" y="38"/>
                    <a:pt x="36" y="19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rgbClr val="B03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0" name="Freeform 262">
              <a:extLst>
                <a:ext uri="{FF2B5EF4-FFF2-40B4-BE49-F238E27FC236}">
                  <a16:creationId xmlns:a16="http://schemas.microsoft.com/office/drawing/2014/main" id="{CE9BFEA5-EF45-3E1B-D358-D095789F3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3750" y="5672138"/>
              <a:ext cx="958850" cy="1000125"/>
            </a:xfrm>
            <a:custGeom>
              <a:avLst/>
              <a:gdLst>
                <a:gd name="T0" fmla="*/ 322 w 347"/>
                <a:gd name="T1" fmla="*/ 0 h 362"/>
                <a:gd name="T2" fmla="*/ 122 w 347"/>
                <a:gd name="T3" fmla="*/ 128 h 362"/>
                <a:gd name="T4" fmla="*/ 0 w 347"/>
                <a:gd name="T5" fmla="*/ 273 h 362"/>
                <a:gd name="T6" fmla="*/ 58 w 347"/>
                <a:gd name="T7" fmla="*/ 362 h 362"/>
                <a:gd name="T8" fmla="*/ 308 w 347"/>
                <a:gd name="T9" fmla="*/ 362 h 362"/>
                <a:gd name="T10" fmla="*/ 306 w 347"/>
                <a:gd name="T11" fmla="*/ 336 h 362"/>
                <a:gd name="T12" fmla="*/ 303 w 347"/>
                <a:gd name="T13" fmla="*/ 268 h 362"/>
                <a:gd name="T14" fmla="*/ 326 w 347"/>
                <a:gd name="T15" fmla="*/ 86 h 362"/>
                <a:gd name="T16" fmla="*/ 327 w 347"/>
                <a:gd name="T17" fmla="*/ 82 h 362"/>
                <a:gd name="T18" fmla="*/ 327 w 347"/>
                <a:gd name="T19" fmla="*/ 81 h 362"/>
                <a:gd name="T20" fmla="*/ 327 w 347"/>
                <a:gd name="T21" fmla="*/ 81 h 362"/>
                <a:gd name="T22" fmla="*/ 347 w 347"/>
                <a:gd name="T23" fmla="*/ 24 h 362"/>
                <a:gd name="T24" fmla="*/ 347 w 347"/>
                <a:gd name="T25" fmla="*/ 18 h 362"/>
                <a:gd name="T26" fmla="*/ 322 w 347"/>
                <a:gd name="T27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7" h="362">
                  <a:moveTo>
                    <a:pt x="322" y="0"/>
                  </a:moveTo>
                  <a:cubicBezTo>
                    <a:pt x="122" y="128"/>
                    <a:pt x="122" y="128"/>
                    <a:pt x="122" y="128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0" y="273"/>
                    <a:pt x="22" y="362"/>
                    <a:pt x="58" y="362"/>
                  </a:cubicBezTo>
                  <a:cubicBezTo>
                    <a:pt x="87" y="362"/>
                    <a:pt x="236" y="362"/>
                    <a:pt x="308" y="362"/>
                  </a:cubicBezTo>
                  <a:cubicBezTo>
                    <a:pt x="307" y="353"/>
                    <a:pt x="306" y="345"/>
                    <a:pt x="306" y="336"/>
                  </a:cubicBezTo>
                  <a:cubicBezTo>
                    <a:pt x="304" y="313"/>
                    <a:pt x="303" y="291"/>
                    <a:pt x="303" y="268"/>
                  </a:cubicBezTo>
                  <a:cubicBezTo>
                    <a:pt x="303" y="207"/>
                    <a:pt x="310" y="145"/>
                    <a:pt x="326" y="86"/>
                  </a:cubicBezTo>
                  <a:cubicBezTo>
                    <a:pt x="327" y="85"/>
                    <a:pt x="327" y="83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62"/>
                    <a:pt x="339" y="43"/>
                    <a:pt x="347" y="24"/>
                  </a:cubicBezTo>
                  <a:cubicBezTo>
                    <a:pt x="347" y="18"/>
                    <a:pt x="347" y="18"/>
                    <a:pt x="347" y="18"/>
                  </a:cubicBezTo>
                  <a:cubicBezTo>
                    <a:pt x="322" y="0"/>
                    <a:pt x="322" y="0"/>
                    <a:pt x="322" y="0"/>
                  </a:cubicBezTo>
                </a:path>
              </a:pathLst>
            </a:custGeom>
            <a:solidFill>
              <a:srgbClr val="CB4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1" name="Freeform 263">
              <a:extLst>
                <a:ext uri="{FF2B5EF4-FFF2-40B4-BE49-F238E27FC236}">
                  <a16:creationId xmlns:a16="http://schemas.microsoft.com/office/drawing/2014/main" id="{4948F7A0-13CB-E335-22C0-64EB81BED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97250" y="7096126"/>
              <a:ext cx="0" cy="4763"/>
            </a:xfrm>
            <a:custGeom>
              <a:avLst/>
              <a:gdLst>
                <a:gd name="T0" fmla="*/ 0 h 2"/>
                <a:gd name="T1" fmla="*/ 2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</a:path>
              </a:pathLst>
            </a:custGeom>
            <a:solidFill>
              <a:srgbClr val="DECF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2" name="Freeform 264">
              <a:extLst>
                <a:ext uri="{FF2B5EF4-FFF2-40B4-BE49-F238E27FC236}">
                  <a16:creationId xmlns:a16="http://schemas.microsoft.com/office/drawing/2014/main" id="{B0996E0B-AFDF-B4F4-3548-CEEABA048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65613" y="7029451"/>
              <a:ext cx="26988" cy="68263"/>
            </a:xfrm>
            <a:custGeom>
              <a:avLst/>
              <a:gdLst>
                <a:gd name="T0" fmla="*/ 1 w 10"/>
                <a:gd name="T1" fmla="*/ 0 h 25"/>
                <a:gd name="T2" fmla="*/ 0 w 10"/>
                <a:gd name="T3" fmla="*/ 0 h 25"/>
                <a:gd name="T4" fmla="*/ 10 w 10"/>
                <a:gd name="T5" fmla="*/ 25 h 25"/>
                <a:gd name="T6" fmla="*/ 10 w 10"/>
                <a:gd name="T7" fmla="*/ 25 h 25"/>
                <a:gd name="T8" fmla="*/ 1 w 10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5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6" y="17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7" y="16"/>
                    <a:pt x="4" y="8"/>
                    <a:pt x="1" y="0"/>
                  </a:cubicBezTo>
                </a:path>
              </a:pathLst>
            </a:custGeom>
            <a:solidFill>
              <a:srgbClr val="C6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3" name="Freeform 265">
              <a:extLst>
                <a:ext uri="{FF2B5EF4-FFF2-40B4-BE49-F238E27FC236}">
                  <a16:creationId xmlns:a16="http://schemas.microsoft.com/office/drawing/2014/main" id="{3B484FBB-0898-CF84-C823-858F9F610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6763" y="6783388"/>
              <a:ext cx="985838" cy="317500"/>
            </a:xfrm>
            <a:custGeom>
              <a:avLst/>
              <a:gdLst>
                <a:gd name="T0" fmla="*/ 0 w 357"/>
                <a:gd name="T1" fmla="*/ 0 h 115"/>
                <a:gd name="T2" fmla="*/ 32 w 357"/>
                <a:gd name="T3" fmla="*/ 113 h 115"/>
                <a:gd name="T4" fmla="*/ 33 w 357"/>
                <a:gd name="T5" fmla="*/ 113 h 115"/>
                <a:gd name="T6" fmla="*/ 33 w 357"/>
                <a:gd name="T7" fmla="*/ 115 h 115"/>
                <a:gd name="T8" fmla="*/ 33 w 357"/>
                <a:gd name="T9" fmla="*/ 114 h 115"/>
                <a:gd name="T10" fmla="*/ 357 w 357"/>
                <a:gd name="T11" fmla="*/ 114 h 115"/>
                <a:gd name="T12" fmla="*/ 347 w 357"/>
                <a:gd name="T13" fmla="*/ 89 h 115"/>
                <a:gd name="T14" fmla="*/ 65 w 357"/>
                <a:gd name="T15" fmla="*/ 89 h 115"/>
                <a:gd name="T16" fmla="*/ 1 w 357"/>
                <a:gd name="T17" fmla="*/ 1 h 115"/>
                <a:gd name="T18" fmla="*/ 0 w 357"/>
                <a:gd name="T19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7" h="115">
                  <a:moveTo>
                    <a:pt x="0" y="0"/>
                  </a:moveTo>
                  <a:cubicBezTo>
                    <a:pt x="7" y="38"/>
                    <a:pt x="18" y="77"/>
                    <a:pt x="32" y="113"/>
                  </a:cubicBezTo>
                  <a:cubicBezTo>
                    <a:pt x="32" y="113"/>
                    <a:pt x="33" y="113"/>
                    <a:pt x="33" y="113"/>
                  </a:cubicBezTo>
                  <a:cubicBezTo>
                    <a:pt x="33" y="114"/>
                    <a:pt x="33" y="115"/>
                    <a:pt x="33" y="115"/>
                  </a:cubicBezTo>
                  <a:cubicBezTo>
                    <a:pt x="33" y="114"/>
                    <a:pt x="33" y="114"/>
                    <a:pt x="33" y="114"/>
                  </a:cubicBezTo>
                  <a:cubicBezTo>
                    <a:pt x="357" y="114"/>
                    <a:pt x="357" y="114"/>
                    <a:pt x="357" y="114"/>
                  </a:cubicBezTo>
                  <a:cubicBezTo>
                    <a:pt x="353" y="106"/>
                    <a:pt x="350" y="98"/>
                    <a:pt x="347" y="89"/>
                  </a:cubicBezTo>
                  <a:cubicBezTo>
                    <a:pt x="65" y="89"/>
                    <a:pt x="65" y="89"/>
                    <a:pt x="65" y="89"/>
                  </a:cubicBezTo>
                  <a:cubicBezTo>
                    <a:pt x="40" y="89"/>
                    <a:pt x="11" y="42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E55A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4" name="Rectangle 266">
              <a:extLst>
                <a:ext uri="{FF2B5EF4-FFF2-40B4-BE49-F238E27FC236}">
                  <a16:creationId xmlns:a16="http://schemas.microsoft.com/office/drawing/2014/main" id="{49C4515A-BEFF-01E1-CC9C-0A8B4F5D39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76600" y="5484813"/>
              <a:ext cx="1187450" cy="157163"/>
            </a:xfrm>
            <a:prstGeom prst="rect">
              <a:avLst/>
            </a:prstGeom>
            <a:solidFill>
              <a:srgbClr val="F8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5" name="Freeform 267">
              <a:extLst>
                <a:ext uri="{FF2B5EF4-FFF2-40B4-BE49-F238E27FC236}">
                  <a16:creationId xmlns:a16="http://schemas.microsoft.com/office/drawing/2014/main" id="{D53210E8-C9A1-68CC-A090-6BCABF2C5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9938" y="5589588"/>
              <a:ext cx="982663" cy="66675"/>
            </a:xfrm>
            <a:custGeom>
              <a:avLst/>
              <a:gdLst>
                <a:gd name="T0" fmla="*/ 0 w 619"/>
                <a:gd name="T1" fmla="*/ 0 h 42"/>
                <a:gd name="T2" fmla="*/ 619 w 619"/>
                <a:gd name="T3" fmla="*/ 0 h 42"/>
                <a:gd name="T4" fmla="*/ 619 w 619"/>
                <a:gd name="T5" fmla="*/ 42 h 42"/>
                <a:gd name="T6" fmla="*/ 54 w 619"/>
                <a:gd name="T7" fmla="*/ 42 h 42"/>
                <a:gd name="T8" fmla="*/ 0 w 619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42">
                  <a:moveTo>
                    <a:pt x="0" y="0"/>
                  </a:moveTo>
                  <a:lnTo>
                    <a:pt x="619" y="0"/>
                  </a:lnTo>
                  <a:lnTo>
                    <a:pt x="619" y="42"/>
                  </a:lnTo>
                  <a:lnTo>
                    <a:pt x="54" y="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A8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6" name="Freeform 268">
              <a:extLst>
                <a:ext uri="{FF2B5EF4-FFF2-40B4-BE49-F238E27FC236}">
                  <a16:creationId xmlns:a16="http://schemas.microsoft.com/office/drawing/2014/main" id="{5B2F160A-07C8-6647-8AA7-744D6E0F1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81375" y="7097713"/>
              <a:ext cx="1082675" cy="330200"/>
            </a:xfrm>
            <a:custGeom>
              <a:avLst/>
              <a:gdLst>
                <a:gd name="T0" fmla="*/ 0 w 682"/>
                <a:gd name="T1" fmla="*/ 208 h 208"/>
                <a:gd name="T2" fmla="*/ 682 w 682"/>
                <a:gd name="T3" fmla="*/ 208 h 208"/>
                <a:gd name="T4" fmla="*/ 682 w 682"/>
                <a:gd name="T5" fmla="*/ 0 h 208"/>
                <a:gd name="T6" fmla="*/ 10 w 682"/>
                <a:gd name="T7" fmla="*/ 0 h 208"/>
                <a:gd name="T8" fmla="*/ 0 w 682"/>
                <a:gd name="T9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2" h="208">
                  <a:moveTo>
                    <a:pt x="0" y="208"/>
                  </a:moveTo>
                  <a:lnTo>
                    <a:pt x="682" y="208"/>
                  </a:lnTo>
                  <a:lnTo>
                    <a:pt x="682" y="0"/>
                  </a:lnTo>
                  <a:lnTo>
                    <a:pt x="10" y="0"/>
                  </a:lnTo>
                  <a:lnTo>
                    <a:pt x="0" y="208"/>
                  </a:lnTo>
                  <a:close/>
                </a:path>
              </a:pathLst>
            </a:custGeom>
            <a:solidFill>
              <a:srgbClr val="F8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7" name="Freeform 269">
              <a:extLst>
                <a:ext uri="{FF2B5EF4-FFF2-40B4-BE49-F238E27FC236}">
                  <a16:creationId xmlns:a16="http://schemas.microsoft.com/office/drawing/2014/main" id="{E36CB700-AE05-BC40-4D4C-6FC406283D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81375" y="7097713"/>
              <a:ext cx="1082675" cy="330200"/>
            </a:xfrm>
            <a:custGeom>
              <a:avLst/>
              <a:gdLst>
                <a:gd name="T0" fmla="*/ 0 w 682"/>
                <a:gd name="T1" fmla="*/ 208 h 208"/>
                <a:gd name="T2" fmla="*/ 682 w 682"/>
                <a:gd name="T3" fmla="*/ 208 h 208"/>
                <a:gd name="T4" fmla="*/ 682 w 682"/>
                <a:gd name="T5" fmla="*/ 0 h 208"/>
                <a:gd name="T6" fmla="*/ 10 w 682"/>
                <a:gd name="T7" fmla="*/ 0 h 208"/>
                <a:gd name="T8" fmla="*/ 0 w 682"/>
                <a:gd name="T9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2" h="208">
                  <a:moveTo>
                    <a:pt x="0" y="208"/>
                  </a:moveTo>
                  <a:lnTo>
                    <a:pt x="682" y="208"/>
                  </a:lnTo>
                  <a:lnTo>
                    <a:pt x="682" y="0"/>
                  </a:lnTo>
                  <a:lnTo>
                    <a:pt x="10" y="0"/>
                  </a:lnTo>
                  <a:lnTo>
                    <a:pt x="0" y="20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8" name="Freeform 270">
              <a:extLst>
                <a:ext uri="{FF2B5EF4-FFF2-40B4-BE49-F238E27FC236}">
                  <a16:creationId xmlns:a16="http://schemas.microsoft.com/office/drawing/2014/main" id="{0C64ED69-0368-2759-DB87-53A66BAB15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05200" y="5510213"/>
              <a:ext cx="719138" cy="915988"/>
            </a:xfrm>
            <a:custGeom>
              <a:avLst/>
              <a:gdLst>
                <a:gd name="T0" fmla="*/ 123 w 260"/>
                <a:gd name="T1" fmla="*/ 0 h 332"/>
                <a:gd name="T2" fmla="*/ 129 w 260"/>
                <a:gd name="T3" fmla="*/ 1 h 332"/>
                <a:gd name="T4" fmla="*/ 235 w 260"/>
                <a:gd name="T5" fmla="*/ 46 h 332"/>
                <a:gd name="T6" fmla="*/ 260 w 260"/>
                <a:gd name="T7" fmla="*/ 59 h 332"/>
                <a:gd name="T8" fmla="*/ 220 w 260"/>
                <a:gd name="T9" fmla="*/ 185 h 332"/>
                <a:gd name="T10" fmla="*/ 207 w 260"/>
                <a:gd name="T11" fmla="*/ 332 h 332"/>
                <a:gd name="T12" fmla="*/ 184 w 260"/>
                <a:gd name="T13" fmla="*/ 309 h 332"/>
                <a:gd name="T14" fmla="*/ 89 w 260"/>
                <a:gd name="T15" fmla="*/ 202 h 332"/>
                <a:gd name="T16" fmla="*/ 5 w 260"/>
                <a:gd name="T17" fmla="*/ 130 h 332"/>
                <a:gd name="T18" fmla="*/ 32 w 260"/>
                <a:gd name="T19" fmla="*/ 38 h 332"/>
                <a:gd name="T20" fmla="*/ 123 w 260"/>
                <a:gd name="T21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0" h="332">
                  <a:moveTo>
                    <a:pt x="123" y="0"/>
                  </a:moveTo>
                  <a:cubicBezTo>
                    <a:pt x="125" y="0"/>
                    <a:pt x="127" y="0"/>
                    <a:pt x="129" y="1"/>
                  </a:cubicBezTo>
                  <a:cubicBezTo>
                    <a:pt x="235" y="46"/>
                    <a:pt x="235" y="46"/>
                    <a:pt x="235" y="46"/>
                  </a:cubicBezTo>
                  <a:cubicBezTo>
                    <a:pt x="243" y="50"/>
                    <a:pt x="252" y="54"/>
                    <a:pt x="260" y="59"/>
                  </a:cubicBezTo>
                  <a:cubicBezTo>
                    <a:pt x="243" y="94"/>
                    <a:pt x="229" y="137"/>
                    <a:pt x="220" y="185"/>
                  </a:cubicBezTo>
                  <a:cubicBezTo>
                    <a:pt x="210" y="234"/>
                    <a:pt x="206" y="283"/>
                    <a:pt x="207" y="332"/>
                  </a:cubicBezTo>
                  <a:cubicBezTo>
                    <a:pt x="199" y="324"/>
                    <a:pt x="190" y="316"/>
                    <a:pt x="184" y="309"/>
                  </a:cubicBezTo>
                  <a:cubicBezTo>
                    <a:pt x="89" y="202"/>
                    <a:pt x="89" y="202"/>
                    <a:pt x="89" y="202"/>
                  </a:cubicBezTo>
                  <a:cubicBezTo>
                    <a:pt x="77" y="189"/>
                    <a:pt x="0" y="156"/>
                    <a:pt x="5" y="130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7" y="15"/>
                    <a:pt x="111" y="0"/>
                    <a:pt x="123" y="0"/>
                  </a:cubicBezTo>
                  <a:close/>
                </a:path>
              </a:pathLst>
            </a:custGeom>
            <a:solidFill>
              <a:srgbClr val="DD5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79" name="Freeform 271">
              <a:extLst>
                <a:ext uri="{FF2B5EF4-FFF2-40B4-BE49-F238E27FC236}">
                  <a16:creationId xmlns:a16="http://schemas.microsoft.com/office/drawing/2014/main" id="{B48A8BC8-4898-DCE8-A7B1-66A39DDFA7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0213" y="5868988"/>
              <a:ext cx="1106488" cy="557213"/>
            </a:xfrm>
            <a:custGeom>
              <a:avLst/>
              <a:gdLst>
                <a:gd name="T0" fmla="*/ 378 w 401"/>
                <a:gd name="T1" fmla="*/ 179 h 202"/>
                <a:gd name="T2" fmla="*/ 310 w 401"/>
                <a:gd name="T3" fmla="*/ 102 h 202"/>
                <a:gd name="T4" fmla="*/ 284 w 401"/>
                <a:gd name="T5" fmla="*/ 74 h 202"/>
                <a:gd name="T6" fmla="*/ 272 w 401"/>
                <a:gd name="T7" fmla="*/ 49 h 202"/>
                <a:gd name="T8" fmla="*/ 271 w 401"/>
                <a:gd name="T9" fmla="*/ 0 h 202"/>
                <a:gd name="T10" fmla="*/ 145 w 401"/>
                <a:gd name="T11" fmla="*/ 0 h 202"/>
                <a:gd name="T12" fmla="*/ 20 w 401"/>
                <a:gd name="T13" fmla="*/ 0 h 202"/>
                <a:gd name="T14" fmla="*/ 5 w 401"/>
                <a:gd name="T15" fmla="*/ 0 h 202"/>
                <a:gd name="T16" fmla="*/ 13 w 401"/>
                <a:gd name="T17" fmla="*/ 0 h 202"/>
                <a:gd name="T18" fmla="*/ 45 w 401"/>
                <a:gd name="T19" fmla="*/ 16 h 202"/>
                <a:gd name="T20" fmla="*/ 3 w 401"/>
                <a:gd name="T21" fmla="*/ 48 h 202"/>
                <a:gd name="T22" fmla="*/ 9 w 401"/>
                <a:gd name="T23" fmla="*/ 65 h 202"/>
                <a:gd name="T24" fmla="*/ 19 w 401"/>
                <a:gd name="T25" fmla="*/ 78 h 202"/>
                <a:gd name="T26" fmla="*/ 98 w 401"/>
                <a:gd name="T27" fmla="*/ 167 h 202"/>
                <a:gd name="T28" fmla="*/ 109 w 401"/>
                <a:gd name="T29" fmla="*/ 179 h 202"/>
                <a:gd name="T30" fmla="*/ 117 w 401"/>
                <a:gd name="T31" fmla="*/ 188 h 202"/>
                <a:gd name="T32" fmla="*/ 129 w 401"/>
                <a:gd name="T33" fmla="*/ 199 h 202"/>
                <a:gd name="T34" fmla="*/ 132 w 401"/>
                <a:gd name="T35" fmla="*/ 202 h 202"/>
                <a:gd name="T36" fmla="*/ 161 w 401"/>
                <a:gd name="T37" fmla="*/ 202 h 202"/>
                <a:gd name="T38" fmla="*/ 333 w 401"/>
                <a:gd name="T39" fmla="*/ 202 h 202"/>
                <a:gd name="T40" fmla="*/ 401 w 401"/>
                <a:gd name="T41" fmla="*/ 202 h 202"/>
                <a:gd name="T42" fmla="*/ 378 w 401"/>
                <a:gd name="T43" fmla="*/ 179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1" h="202">
                  <a:moveTo>
                    <a:pt x="378" y="179"/>
                  </a:moveTo>
                  <a:cubicBezTo>
                    <a:pt x="356" y="154"/>
                    <a:pt x="333" y="128"/>
                    <a:pt x="310" y="102"/>
                  </a:cubicBezTo>
                  <a:cubicBezTo>
                    <a:pt x="302" y="93"/>
                    <a:pt x="293" y="83"/>
                    <a:pt x="284" y="74"/>
                  </a:cubicBezTo>
                  <a:cubicBezTo>
                    <a:pt x="278" y="67"/>
                    <a:pt x="275" y="58"/>
                    <a:pt x="272" y="49"/>
                  </a:cubicBezTo>
                  <a:cubicBezTo>
                    <a:pt x="268" y="34"/>
                    <a:pt x="267" y="16"/>
                    <a:pt x="271" y="0"/>
                  </a:cubicBezTo>
                  <a:cubicBezTo>
                    <a:pt x="243" y="0"/>
                    <a:pt x="172" y="0"/>
                    <a:pt x="145" y="0"/>
                  </a:cubicBezTo>
                  <a:cubicBezTo>
                    <a:pt x="103" y="0"/>
                    <a:pt x="62" y="0"/>
                    <a:pt x="20" y="0"/>
                  </a:cubicBezTo>
                  <a:cubicBezTo>
                    <a:pt x="15" y="0"/>
                    <a:pt x="10" y="0"/>
                    <a:pt x="5" y="0"/>
                  </a:cubicBezTo>
                  <a:cubicBezTo>
                    <a:pt x="4" y="0"/>
                    <a:pt x="14" y="0"/>
                    <a:pt x="13" y="0"/>
                  </a:cubicBezTo>
                  <a:cubicBezTo>
                    <a:pt x="11" y="0"/>
                    <a:pt x="45" y="15"/>
                    <a:pt x="45" y="16"/>
                  </a:cubicBezTo>
                  <a:cubicBezTo>
                    <a:pt x="44" y="27"/>
                    <a:pt x="0" y="38"/>
                    <a:pt x="3" y="48"/>
                  </a:cubicBezTo>
                  <a:cubicBezTo>
                    <a:pt x="4" y="54"/>
                    <a:pt x="7" y="60"/>
                    <a:pt x="9" y="65"/>
                  </a:cubicBezTo>
                  <a:cubicBezTo>
                    <a:pt x="12" y="70"/>
                    <a:pt x="16" y="74"/>
                    <a:pt x="19" y="78"/>
                  </a:cubicBezTo>
                  <a:cubicBezTo>
                    <a:pt x="46" y="108"/>
                    <a:pt x="72" y="137"/>
                    <a:pt x="98" y="167"/>
                  </a:cubicBezTo>
                  <a:cubicBezTo>
                    <a:pt x="102" y="171"/>
                    <a:pt x="105" y="175"/>
                    <a:pt x="109" y="179"/>
                  </a:cubicBezTo>
                  <a:cubicBezTo>
                    <a:pt x="111" y="182"/>
                    <a:pt x="114" y="185"/>
                    <a:pt x="117" y="188"/>
                  </a:cubicBezTo>
                  <a:cubicBezTo>
                    <a:pt x="121" y="192"/>
                    <a:pt x="125" y="196"/>
                    <a:pt x="129" y="199"/>
                  </a:cubicBezTo>
                  <a:cubicBezTo>
                    <a:pt x="129" y="200"/>
                    <a:pt x="131" y="202"/>
                    <a:pt x="132" y="202"/>
                  </a:cubicBezTo>
                  <a:cubicBezTo>
                    <a:pt x="142" y="202"/>
                    <a:pt x="151" y="202"/>
                    <a:pt x="161" y="202"/>
                  </a:cubicBezTo>
                  <a:cubicBezTo>
                    <a:pt x="204" y="202"/>
                    <a:pt x="290" y="202"/>
                    <a:pt x="333" y="202"/>
                  </a:cubicBezTo>
                  <a:cubicBezTo>
                    <a:pt x="356" y="202"/>
                    <a:pt x="378" y="202"/>
                    <a:pt x="401" y="202"/>
                  </a:cubicBezTo>
                  <a:cubicBezTo>
                    <a:pt x="393" y="195"/>
                    <a:pt x="385" y="187"/>
                    <a:pt x="378" y="179"/>
                  </a:cubicBezTo>
                  <a:close/>
                </a:path>
              </a:pathLst>
            </a:custGeom>
            <a:solidFill>
              <a:srgbClr val="D356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0" name="Freeform 272">
              <a:extLst>
                <a:ext uri="{FF2B5EF4-FFF2-40B4-BE49-F238E27FC236}">
                  <a16:creationId xmlns:a16="http://schemas.microsoft.com/office/drawing/2014/main" id="{C90F3385-29C7-D41E-CD95-FB7239F9E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67038" y="5510213"/>
              <a:ext cx="877888" cy="490538"/>
            </a:xfrm>
            <a:custGeom>
              <a:avLst/>
              <a:gdLst>
                <a:gd name="T0" fmla="*/ 192 w 318"/>
                <a:gd name="T1" fmla="*/ 0 h 178"/>
                <a:gd name="T2" fmla="*/ 68 w 318"/>
                <a:gd name="T3" fmla="*/ 0 h 178"/>
                <a:gd name="T4" fmla="*/ 50 w 318"/>
                <a:gd name="T5" fmla="*/ 0 h 178"/>
                <a:gd name="T6" fmla="*/ 21 w 318"/>
                <a:gd name="T7" fmla="*/ 38 h 178"/>
                <a:gd name="T8" fmla="*/ 2 w 318"/>
                <a:gd name="T9" fmla="*/ 130 h 178"/>
                <a:gd name="T10" fmla="*/ 3 w 318"/>
                <a:gd name="T11" fmla="*/ 130 h 178"/>
                <a:gd name="T12" fmla="*/ 1 w 318"/>
                <a:gd name="T13" fmla="*/ 146 h 178"/>
                <a:gd name="T14" fmla="*/ 4 w 318"/>
                <a:gd name="T15" fmla="*/ 178 h 178"/>
                <a:gd name="T16" fmla="*/ 273 w 318"/>
                <a:gd name="T17" fmla="*/ 178 h 178"/>
                <a:gd name="T18" fmla="*/ 272 w 318"/>
                <a:gd name="T19" fmla="*/ 130 h 178"/>
                <a:gd name="T20" fmla="*/ 290 w 318"/>
                <a:gd name="T21" fmla="*/ 38 h 178"/>
                <a:gd name="T22" fmla="*/ 271 w 318"/>
                <a:gd name="T23" fmla="*/ 38 h 178"/>
                <a:gd name="T24" fmla="*/ 285 w 318"/>
                <a:gd name="T25" fmla="*/ 38 h 178"/>
                <a:gd name="T26" fmla="*/ 289 w 318"/>
                <a:gd name="T27" fmla="*/ 38 h 178"/>
                <a:gd name="T28" fmla="*/ 290 w 318"/>
                <a:gd name="T29" fmla="*/ 38 h 178"/>
                <a:gd name="T30" fmla="*/ 292 w 318"/>
                <a:gd name="T31" fmla="*/ 30 h 178"/>
                <a:gd name="T32" fmla="*/ 318 w 318"/>
                <a:gd name="T33" fmla="*/ 0 h 178"/>
                <a:gd name="T34" fmla="*/ 192 w 318"/>
                <a:gd name="T3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8" h="178">
                  <a:moveTo>
                    <a:pt x="192" y="0"/>
                  </a:moveTo>
                  <a:cubicBezTo>
                    <a:pt x="151" y="0"/>
                    <a:pt x="109" y="0"/>
                    <a:pt x="68" y="0"/>
                  </a:cubicBezTo>
                  <a:cubicBezTo>
                    <a:pt x="62" y="0"/>
                    <a:pt x="56" y="0"/>
                    <a:pt x="50" y="0"/>
                  </a:cubicBezTo>
                  <a:cubicBezTo>
                    <a:pt x="32" y="0"/>
                    <a:pt x="23" y="24"/>
                    <a:pt x="21" y="38"/>
                  </a:cubicBezTo>
                  <a:cubicBezTo>
                    <a:pt x="2" y="130"/>
                    <a:pt x="2" y="130"/>
                    <a:pt x="2" y="130"/>
                  </a:cubicBezTo>
                  <a:cubicBezTo>
                    <a:pt x="3" y="130"/>
                    <a:pt x="3" y="130"/>
                    <a:pt x="3" y="130"/>
                  </a:cubicBezTo>
                  <a:cubicBezTo>
                    <a:pt x="1" y="130"/>
                    <a:pt x="1" y="145"/>
                    <a:pt x="1" y="146"/>
                  </a:cubicBezTo>
                  <a:cubicBezTo>
                    <a:pt x="0" y="157"/>
                    <a:pt x="1" y="168"/>
                    <a:pt x="4" y="178"/>
                  </a:cubicBezTo>
                  <a:cubicBezTo>
                    <a:pt x="273" y="178"/>
                    <a:pt x="273" y="178"/>
                    <a:pt x="273" y="178"/>
                  </a:cubicBezTo>
                  <a:cubicBezTo>
                    <a:pt x="269" y="163"/>
                    <a:pt x="269" y="146"/>
                    <a:pt x="272" y="130"/>
                  </a:cubicBezTo>
                  <a:cubicBezTo>
                    <a:pt x="290" y="38"/>
                    <a:pt x="290" y="38"/>
                    <a:pt x="290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6" y="38"/>
                    <a:pt x="281" y="38"/>
                    <a:pt x="285" y="38"/>
                  </a:cubicBezTo>
                  <a:cubicBezTo>
                    <a:pt x="287" y="38"/>
                    <a:pt x="288" y="38"/>
                    <a:pt x="289" y="38"/>
                  </a:cubicBezTo>
                  <a:cubicBezTo>
                    <a:pt x="290" y="38"/>
                    <a:pt x="290" y="38"/>
                    <a:pt x="290" y="38"/>
                  </a:cubicBezTo>
                  <a:cubicBezTo>
                    <a:pt x="290" y="38"/>
                    <a:pt x="292" y="30"/>
                    <a:pt x="292" y="30"/>
                  </a:cubicBezTo>
                  <a:cubicBezTo>
                    <a:pt x="295" y="18"/>
                    <a:pt x="304" y="0"/>
                    <a:pt x="318" y="0"/>
                  </a:cubicBezTo>
                  <a:cubicBezTo>
                    <a:pt x="290" y="0"/>
                    <a:pt x="220" y="0"/>
                    <a:pt x="192" y="0"/>
                  </a:cubicBezTo>
                  <a:close/>
                </a:path>
              </a:pathLst>
            </a:custGeom>
            <a:solidFill>
              <a:srgbClr val="FF6D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1" name="Rectangle 273">
              <a:extLst>
                <a:ext uri="{FF2B5EF4-FFF2-40B4-BE49-F238E27FC236}">
                  <a16:creationId xmlns:a16="http://schemas.microsoft.com/office/drawing/2014/main" id="{0E5E6620-7854-B3AB-3E39-D6ABB6EFC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92600" y="5272088"/>
              <a:ext cx="249238" cy="2317750"/>
            </a:xfrm>
            <a:prstGeom prst="rect">
              <a:avLst/>
            </a:prstGeom>
            <a:solidFill>
              <a:srgbClr val="F8F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2" name="Rectangle 274">
              <a:extLst>
                <a:ext uri="{FF2B5EF4-FFF2-40B4-BE49-F238E27FC236}">
                  <a16:creationId xmlns:a16="http://schemas.microsoft.com/office/drawing/2014/main" id="{3FD624DB-2DDD-2265-6BEE-509ED47F9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92600" y="5272088"/>
              <a:ext cx="249238" cy="2317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3" name="Freeform 275">
              <a:extLst>
                <a:ext uri="{FF2B5EF4-FFF2-40B4-BE49-F238E27FC236}">
                  <a16:creationId xmlns:a16="http://schemas.microsoft.com/office/drawing/2014/main" id="{7C030141-045F-69A2-5F6A-77F0E1EC2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41838" y="6026151"/>
              <a:ext cx="93663" cy="581025"/>
            </a:xfrm>
            <a:custGeom>
              <a:avLst/>
              <a:gdLst>
                <a:gd name="T0" fmla="*/ 0 w 34"/>
                <a:gd name="T1" fmla="*/ 0 h 210"/>
                <a:gd name="T2" fmla="*/ 0 w 34"/>
                <a:gd name="T3" fmla="*/ 210 h 210"/>
                <a:gd name="T4" fmla="*/ 11 w 34"/>
                <a:gd name="T5" fmla="*/ 183 h 210"/>
                <a:gd name="T6" fmla="*/ 29 w 34"/>
                <a:gd name="T7" fmla="*/ 91 h 210"/>
                <a:gd name="T8" fmla="*/ 16 w 34"/>
                <a:gd name="T9" fmla="*/ 19 h 210"/>
                <a:gd name="T10" fmla="*/ 0 w 34"/>
                <a:gd name="T11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10">
                  <a:moveTo>
                    <a:pt x="0" y="0"/>
                  </a:moveTo>
                  <a:cubicBezTo>
                    <a:pt x="0" y="210"/>
                    <a:pt x="0" y="210"/>
                    <a:pt x="0" y="210"/>
                  </a:cubicBezTo>
                  <a:cubicBezTo>
                    <a:pt x="5" y="204"/>
                    <a:pt x="9" y="194"/>
                    <a:pt x="11" y="183"/>
                  </a:cubicBezTo>
                  <a:cubicBezTo>
                    <a:pt x="29" y="91"/>
                    <a:pt x="29" y="91"/>
                    <a:pt x="29" y="91"/>
                  </a:cubicBezTo>
                  <a:cubicBezTo>
                    <a:pt x="34" y="65"/>
                    <a:pt x="28" y="32"/>
                    <a:pt x="16" y="19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3DC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4" name="Freeform 276">
              <a:extLst>
                <a:ext uri="{FF2B5EF4-FFF2-40B4-BE49-F238E27FC236}">
                  <a16:creationId xmlns:a16="http://schemas.microsoft.com/office/drawing/2014/main" id="{8E255CEA-1B0F-A315-218E-F2742B9F6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92600" y="5741988"/>
              <a:ext cx="249238" cy="1336675"/>
            </a:xfrm>
            <a:custGeom>
              <a:avLst/>
              <a:gdLst>
                <a:gd name="T0" fmla="*/ 0 w 90"/>
                <a:gd name="T1" fmla="*/ 0 h 484"/>
                <a:gd name="T2" fmla="*/ 0 w 90"/>
                <a:gd name="T3" fmla="*/ 484 h 484"/>
                <a:gd name="T4" fmla="*/ 34 w 90"/>
                <a:gd name="T5" fmla="*/ 307 h 484"/>
                <a:gd name="T6" fmla="*/ 68 w 90"/>
                <a:gd name="T7" fmla="*/ 323 h 484"/>
                <a:gd name="T8" fmla="*/ 73 w 90"/>
                <a:gd name="T9" fmla="*/ 324 h 484"/>
                <a:gd name="T10" fmla="*/ 90 w 90"/>
                <a:gd name="T11" fmla="*/ 313 h 484"/>
                <a:gd name="T12" fmla="*/ 90 w 90"/>
                <a:gd name="T13" fmla="*/ 103 h 484"/>
                <a:gd name="T14" fmla="*/ 13 w 90"/>
                <a:gd name="T15" fmla="*/ 14 h 484"/>
                <a:gd name="T16" fmla="*/ 0 w 90"/>
                <a:gd name="T17" fmla="*/ 0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484">
                  <a:moveTo>
                    <a:pt x="0" y="0"/>
                  </a:moveTo>
                  <a:cubicBezTo>
                    <a:pt x="0" y="484"/>
                    <a:pt x="0" y="484"/>
                    <a:pt x="0" y="484"/>
                  </a:cubicBezTo>
                  <a:cubicBezTo>
                    <a:pt x="15" y="431"/>
                    <a:pt x="30" y="363"/>
                    <a:pt x="34" y="307"/>
                  </a:cubicBezTo>
                  <a:cubicBezTo>
                    <a:pt x="68" y="323"/>
                    <a:pt x="68" y="323"/>
                    <a:pt x="68" y="323"/>
                  </a:cubicBezTo>
                  <a:cubicBezTo>
                    <a:pt x="70" y="323"/>
                    <a:pt x="71" y="324"/>
                    <a:pt x="73" y="324"/>
                  </a:cubicBezTo>
                  <a:cubicBezTo>
                    <a:pt x="79" y="324"/>
                    <a:pt x="85" y="320"/>
                    <a:pt x="90" y="313"/>
                  </a:cubicBezTo>
                  <a:cubicBezTo>
                    <a:pt x="90" y="103"/>
                    <a:pt x="90" y="103"/>
                    <a:pt x="90" y="103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9" y="10"/>
                    <a:pt x="5" y="5"/>
                    <a:pt x="0" y="0"/>
                  </a:cubicBezTo>
                </a:path>
              </a:pathLst>
            </a:custGeom>
            <a:solidFill>
              <a:srgbClr val="D3DC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5" name="Freeform 277">
              <a:extLst>
                <a:ext uri="{FF2B5EF4-FFF2-40B4-BE49-F238E27FC236}">
                  <a16:creationId xmlns:a16="http://schemas.microsoft.com/office/drawing/2014/main" id="{BFDE89BF-CF5E-B024-9730-F36EACEB6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09938" y="7097713"/>
              <a:ext cx="982663" cy="47625"/>
            </a:xfrm>
            <a:custGeom>
              <a:avLst/>
              <a:gdLst>
                <a:gd name="T0" fmla="*/ 0 w 619"/>
                <a:gd name="T1" fmla="*/ 30 h 30"/>
                <a:gd name="T2" fmla="*/ 619 w 619"/>
                <a:gd name="T3" fmla="*/ 30 h 30"/>
                <a:gd name="T4" fmla="*/ 619 w 619"/>
                <a:gd name="T5" fmla="*/ 0 h 30"/>
                <a:gd name="T6" fmla="*/ 54 w 619"/>
                <a:gd name="T7" fmla="*/ 0 h 30"/>
                <a:gd name="T8" fmla="*/ 0 w 619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9" h="30">
                  <a:moveTo>
                    <a:pt x="0" y="30"/>
                  </a:moveTo>
                  <a:lnTo>
                    <a:pt x="619" y="30"/>
                  </a:lnTo>
                  <a:lnTo>
                    <a:pt x="619" y="0"/>
                  </a:lnTo>
                  <a:lnTo>
                    <a:pt x="54" y="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D6D5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6" name="Freeform 278">
              <a:extLst>
                <a:ext uri="{FF2B5EF4-FFF2-40B4-BE49-F238E27FC236}">
                  <a16:creationId xmlns:a16="http://schemas.microsoft.com/office/drawing/2014/main" id="{26408914-1AA4-60AB-5987-981F1E1CB8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460663" y="4637088"/>
              <a:ext cx="2809875" cy="3908425"/>
            </a:xfrm>
            <a:custGeom>
              <a:avLst/>
              <a:gdLst>
                <a:gd name="T0" fmla="*/ 528 w 1018"/>
                <a:gd name="T1" fmla="*/ 1173 h 1415"/>
                <a:gd name="T2" fmla="*/ 328 w 1018"/>
                <a:gd name="T3" fmla="*/ 1170 h 1415"/>
                <a:gd name="T4" fmla="*/ 127 w 1018"/>
                <a:gd name="T5" fmla="*/ 1167 h 1415"/>
                <a:gd name="T6" fmla="*/ 38 w 1018"/>
                <a:gd name="T7" fmla="*/ 1124 h 1415"/>
                <a:gd name="T8" fmla="*/ 2 w 1018"/>
                <a:gd name="T9" fmla="*/ 1156 h 1415"/>
                <a:gd name="T10" fmla="*/ 22 w 1018"/>
                <a:gd name="T11" fmla="*/ 1187 h 1415"/>
                <a:gd name="T12" fmla="*/ 64 w 1018"/>
                <a:gd name="T13" fmla="*/ 1210 h 1415"/>
                <a:gd name="T14" fmla="*/ 164 w 1018"/>
                <a:gd name="T15" fmla="*/ 1238 h 1415"/>
                <a:gd name="T16" fmla="*/ 209 w 1018"/>
                <a:gd name="T17" fmla="*/ 1227 h 1415"/>
                <a:gd name="T18" fmla="*/ 267 w 1018"/>
                <a:gd name="T19" fmla="*/ 1220 h 1415"/>
                <a:gd name="T20" fmla="*/ 368 w 1018"/>
                <a:gd name="T21" fmla="*/ 1213 h 1415"/>
                <a:gd name="T22" fmla="*/ 406 w 1018"/>
                <a:gd name="T23" fmla="*/ 1275 h 1415"/>
                <a:gd name="T24" fmla="*/ 444 w 1018"/>
                <a:gd name="T25" fmla="*/ 1259 h 1415"/>
                <a:gd name="T26" fmla="*/ 518 w 1018"/>
                <a:gd name="T27" fmla="*/ 1232 h 1415"/>
                <a:gd name="T28" fmla="*/ 602 w 1018"/>
                <a:gd name="T29" fmla="*/ 1243 h 1415"/>
                <a:gd name="T30" fmla="*/ 727 w 1018"/>
                <a:gd name="T31" fmla="*/ 1264 h 1415"/>
                <a:gd name="T32" fmla="*/ 758 w 1018"/>
                <a:gd name="T33" fmla="*/ 1235 h 1415"/>
                <a:gd name="T34" fmla="*/ 772 w 1018"/>
                <a:gd name="T35" fmla="*/ 1285 h 1415"/>
                <a:gd name="T36" fmla="*/ 778 w 1018"/>
                <a:gd name="T37" fmla="*/ 1325 h 1415"/>
                <a:gd name="T38" fmla="*/ 779 w 1018"/>
                <a:gd name="T39" fmla="*/ 1380 h 1415"/>
                <a:gd name="T40" fmla="*/ 818 w 1018"/>
                <a:gd name="T41" fmla="*/ 1387 h 1415"/>
                <a:gd name="T42" fmla="*/ 838 w 1018"/>
                <a:gd name="T43" fmla="*/ 1157 h 1415"/>
                <a:gd name="T44" fmla="*/ 846 w 1018"/>
                <a:gd name="T45" fmla="*/ 1080 h 1415"/>
                <a:gd name="T46" fmla="*/ 839 w 1018"/>
                <a:gd name="T47" fmla="*/ 1044 h 1415"/>
                <a:gd name="T48" fmla="*/ 844 w 1018"/>
                <a:gd name="T49" fmla="*/ 1015 h 1415"/>
                <a:gd name="T50" fmla="*/ 830 w 1018"/>
                <a:gd name="T51" fmla="*/ 991 h 1415"/>
                <a:gd name="T52" fmla="*/ 838 w 1018"/>
                <a:gd name="T53" fmla="*/ 990 h 1415"/>
                <a:gd name="T54" fmla="*/ 851 w 1018"/>
                <a:gd name="T55" fmla="*/ 962 h 1415"/>
                <a:gd name="T56" fmla="*/ 840 w 1018"/>
                <a:gd name="T57" fmla="*/ 914 h 1415"/>
                <a:gd name="T58" fmla="*/ 826 w 1018"/>
                <a:gd name="T59" fmla="*/ 845 h 1415"/>
                <a:gd name="T60" fmla="*/ 824 w 1018"/>
                <a:gd name="T61" fmla="*/ 789 h 1415"/>
                <a:gd name="T62" fmla="*/ 818 w 1018"/>
                <a:gd name="T63" fmla="*/ 751 h 1415"/>
                <a:gd name="T64" fmla="*/ 823 w 1018"/>
                <a:gd name="T65" fmla="*/ 689 h 1415"/>
                <a:gd name="T66" fmla="*/ 840 w 1018"/>
                <a:gd name="T67" fmla="*/ 645 h 1415"/>
                <a:gd name="T68" fmla="*/ 893 w 1018"/>
                <a:gd name="T69" fmla="*/ 536 h 1415"/>
                <a:gd name="T70" fmla="*/ 849 w 1018"/>
                <a:gd name="T71" fmla="*/ 367 h 1415"/>
                <a:gd name="T72" fmla="*/ 863 w 1018"/>
                <a:gd name="T73" fmla="*/ 314 h 1415"/>
                <a:gd name="T74" fmla="*/ 973 w 1018"/>
                <a:gd name="T75" fmla="*/ 250 h 1415"/>
                <a:gd name="T76" fmla="*/ 1017 w 1018"/>
                <a:gd name="T77" fmla="*/ 211 h 1415"/>
                <a:gd name="T78" fmla="*/ 937 w 1018"/>
                <a:gd name="T79" fmla="*/ 220 h 1415"/>
                <a:gd name="T80" fmla="*/ 908 w 1018"/>
                <a:gd name="T81" fmla="*/ 171 h 1415"/>
                <a:gd name="T82" fmla="*/ 862 w 1018"/>
                <a:gd name="T83" fmla="*/ 44 h 1415"/>
                <a:gd name="T84" fmla="*/ 899 w 1018"/>
                <a:gd name="T85" fmla="*/ 55 h 1415"/>
                <a:gd name="T86" fmla="*/ 957 w 1018"/>
                <a:gd name="T87" fmla="*/ 81 h 1415"/>
                <a:gd name="T88" fmla="*/ 945 w 1018"/>
                <a:gd name="T89" fmla="*/ 26 h 1415"/>
                <a:gd name="T90" fmla="*/ 879 w 1018"/>
                <a:gd name="T91" fmla="*/ 6 h 1415"/>
                <a:gd name="T92" fmla="*/ 714 w 1018"/>
                <a:gd name="T93" fmla="*/ 17 h 1415"/>
                <a:gd name="T94" fmla="*/ 632 w 1018"/>
                <a:gd name="T95" fmla="*/ 72 h 1415"/>
                <a:gd name="T96" fmla="*/ 619 w 1018"/>
                <a:gd name="T97" fmla="*/ 91 h 1415"/>
                <a:gd name="T98" fmla="*/ 639 w 1018"/>
                <a:gd name="T99" fmla="*/ 94 h 1415"/>
                <a:gd name="T100" fmla="*/ 738 w 1018"/>
                <a:gd name="T101" fmla="*/ 183 h 1415"/>
                <a:gd name="T102" fmla="*/ 748 w 1018"/>
                <a:gd name="T103" fmla="*/ 293 h 1415"/>
                <a:gd name="T104" fmla="*/ 750 w 1018"/>
                <a:gd name="T105" fmla="*/ 503 h 1415"/>
                <a:gd name="T106" fmla="*/ 758 w 1018"/>
                <a:gd name="T107" fmla="*/ 768 h 1415"/>
                <a:gd name="T108" fmla="*/ 758 w 1018"/>
                <a:gd name="T109" fmla="*/ 1106 h 1415"/>
                <a:gd name="T110" fmla="*/ 830 w 1018"/>
                <a:gd name="T111" fmla="*/ 538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8" h="1415">
                  <a:moveTo>
                    <a:pt x="620" y="1170"/>
                  </a:moveTo>
                  <a:cubicBezTo>
                    <a:pt x="613" y="1169"/>
                    <a:pt x="606" y="1170"/>
                    <a:pt x="598" y="1171"/>
                  </a:cubicBezTo>
                  <a:cubicBezTo>
                    <a:pt x="591" y="1171"/>
                    <a:pt x="584" y="1172"/>
                    <a:pt x="576" y="1171"/>
                  </a:cubicBezTo>
                  <a:cubicBezTo>
                    <a:pt x="560" y="1171"/>
                    <a:pt x="544" y="1171"/>
                    <a:pt x="528" y="1173"/>
                  </a:cubicBezTo>
                  <a:cubicBezTo>
                    <a:pt x="513" y="1174"/>
                    <a:pt x="497" y="1178"/>
                    <a:pt x="485" y="1188"/>
                  </a:cubicBezTo>
                  <a:cubicBezTo>
                    <a:pt x="470" y="1169"/>
                    <a:pt x="441" y="1171"/>
                    <a:pt x="419" y="1169"/>
                  </a:cubicBezTo>
                  <a:cubicBezTo>
                    <a:pt x="404" y="1168"/>
                    <a:pt x="389" y="1167"/>
                    <a:pt x="374" y="1168"/>
                  </a:cubicBezTo>
                  <a:cubicBezTo>
                    <a:pt x="358" y="1169"/>
                    <a:pt x="343" y="1170"/>
                    <a:pt x="328" y="1170"/>
                  </a:cubicBezTo>
                  <a:cubicBezTo>
                    <a:pt x="313" y="1170"/>
                    <a:pt x="298" y="1170"/>
                    <a:pt x="283" y="1169"/>
                  </a:cubicBezTo>
                  <a:cubicBezTo>
                    <a:pt x="268" y="1167"/>
                    <a:pt x="252" y="1176"/>
                    <a:pt x="237" y="1177"/>
                  </a:cubicBezTo>
                  <a:cubicBezTo>
                    <a:pt x="207" y="1177"/>
                    <a:pt x="178" y="1170"/>
                    <a:pt x="148" y="1170"/>
                  </a:cubicBezTo>
                  <a:cubicBezTo>
                    <a:pt x="141" y="1170"/>
                    <a:pt x="134" y="1169"/>
                    <a:pt x="127" y="1167"/>
                  </a:cubicBezTo>
                  <a:cubicBezTo>
                    <a:pt x="120" y="1166"/>
                    <a:pt x="111" y="1167"/>
                    <a:pt x="105" y="1164"/>
                  </a:cubicBezTo>
                  <a:cubicBezTo>
                    <a:pt x="93" y="1158"/>
                    <a:pt x="81" y="1152"/>
                    <a:pt x="69" y="1144"/>
                  </a:cubicBezTo>
                  <a:cubicBezTo>
                    <a:pt x="64" y="1140"/>
                    <a:pt x="59" y="1136"/>
                    <a:pt x="54" y="1132"/>
                  </a:cubicBezTo>
                  <a:cubicBezTo>
                    <a:pt x="49" y="1128"/>
                    <a:pt x="45" y="1124"/>
                    <a:pt x="38" y="1124"/>
                  </a:cubicBezTo>
                  <a:cubicBezTo>
                    <a:pt x="29" y="1123"/>
                    <a:pt x="19" y="1130"/>
                    <a:pt x="18" y="1139"/>
                  </a:cubicBezTo>
                  <a:cubicBezTo>
                    <a:pt x="17" y="1142"/>
                    <a:pt x="17" y="1144"/>
                    <a:pt x="14" y="1145"/>
                  </a:cubicBezTo>
                  <a:cubicBezTo>
                    <a:pt x="13" y="1145"/>
                    <a:pt x="11" y="1146"/>
                    <a:pt x="10" y="1147"/>
                  </a:cubicBezTo>
                  <a:cubicBezTo>
                    <a:pt x="6" y="1149"/>
                    <a:pt x="4" y="1152"/>
                    <a:pt x="2" y="1156"/>
                  </a:cubicBezTo>
                  <a:cubicBezTo>
                    <a:pt x="0" y="1162"/>
                    <a:pt x="0" y="1170"/>
                    <a:pt x="5" y="1176"/>
                  </a:cubicBezTo>
                  <a:cubicBezTo>
                    <a:pt x="8" y="1179"/>
                    <a:pt x="12" y="1180"/>
                    <a:pt x="16" y="1181"/>
                  </a:cubicBezTo>
                  <a:cubicBezTo>
                    <a:pt x="18" y="1182"/>
                    <a:pt x="19" y="1181"/>
                    <a:pt x="20" y="1183"/>
                  </a:cubicBezTo>
                  <a:cubicBezTo>
                    <a:pt x="20" y="1184"/>
                    <a:pt x="21" y="1186"/>
                    <a:pt x="22" y="1187"/>
                  </a:cubicBezTo>
                  <a:cubicBezTo>
                    <a:pt x="23" y="1188"/>
                    <a:pt x="23" y="1189"/>
                    <a:pt x="25" y="1190"/>
                  </a:cubicBezTo>
                  <a:cubicBezTo>
                    <a:pt x="26" y="1192"/>
                    <a:pt x="26" y="1193"/>
                    <a:pt x="27" y="1195"/>
                  </a:cubicBezTo>
                  <a:cubicBezTo>
                    <a:pt x="31" y="1200"/>
                    <a:pt x="37" y="1202"/>
                    <a:pt x="43" y="1204"/>
                  </a:cubicBezTo>
                  <a:cubicBezTo>
                    <a:pt x="49" y="1207"/>
                    <a:pt x="57" y="1209"/>
                    <a:pt x="64" y="1210"/>
                  </a:cubicBezTo>
                  <a:cubicBezTo>
                    <a:pt x="70" y="1212"/>
                    <a:pt x="76" y="1212"/>
                    <a:pt x="83" y="1213"/>
                  </a:cubicBezTo>
                  <a:cubicBezTo>
                    <a:pt x="85" y="1218"/>
                    <a:pt x="90" y="1220"/>
                    <a:pt x="95" y="1221"/>
                  </a:cubicBezTo>
                  <a:cubicBezTo>
                    <a:pt x="98" y="1233"/>
                    <a:pt x="114" y="1235"/>
                    <a:pt x="124" y="1236"/>
                  </a:cubicBezTo>
                  <a:cubicBezTo>
                    <a:pt x="137" y="1238"/>
                    <a:pt x="150" y="1238"/>
                    <a:pt x="164" y="1238"/>
                  </a:cubicBezTo>
                  <a:cubicBezTo>
                    <a:pt x="164" y="1238"/>
                    <a:pt x="165" y="1238"/>
                    <a:pt x="166" y="1238"/>
                  </a:cubicBezTo>
                  <a:cubicBezTo>
                    <a:pt x="170" y="1238"/>
                    <a:pt x="175" y="1238"/>
                    <a:pt x="179" y="1235"/>
                  </a:cubicBezTo>
                  <a:cubicBezTo>
                    <a:pt x="182" y="1233"/>
                    <a:pt x="184" y="1228"/>
                    <a:pt x="184" y="1223"/>
                  </a:cubicBezTo>
                  <a:cubicBezTo>
                    <a:pt x="192" y="1225"/>
                    <a:pt x="201" y="1227"/>
                    <a:pt x="209" y="1227"/>
                  </a:cubicBezTo>
                  <a:cubicBezTo>
                    <a:pt x="217" y="1226"/>
                    <a:pt x="222" y="1219"/>
                    <a:pt x="229" y="1220"/>
                  </a:cubicBezTo>
                  <a:cubicBezTo>
                    <a:pt x="237" y="1222"/>
                    <a:pt x="245" y="1221"/>
                    <a:pt x="253" y="1219"/>
                  </a:cubicBezTo>
                  <a:cubicBezTo>
                    <a:pt x="257" y="1219"/>
                    <a:pt x="261" y="1218"/>
                    <a:pt x="265" y="1218"/>
                  </a:cubicBezTo>
                  <a:cubicBezTo>
                    <a:pt x="267" y="1217"/>
                    <a:pt x="266" y="1218"/>
                    <a:pt x="267" y="1220"/>
                  </a:cubicBezTo>
                  <a:cubicBezTo>
                    <a:pt x="268" y="1221"/>
                    <a:pt x="269" y="1222"/>
                    <a:pt x="270" y="1224"/>
                  </a:cubicBezTo>
                  <a:cubicBezTo>
                    <a:pt x="275" y="1229"/>
                    <a:pt x="282" y="1227"/>
                    <a:pt x="288" y="1225"/>
                  </a:cubicBezTo>
                  <a:cubicBezTo>
                    <a:pt x="296" y="1222"/>
                    <a:pt x="305" y="1220"/>
                    <a:pt x="314" y="1218"/>
                  </a:cubicBezTo>
                  <a:cubicBezTo>
                    <a:pt x="332" y="1215"/>
                    <a:pt x="350" y="1214"/>
                    <a:pt x="368" y="1213"/>
                  </a:cubicBezTo>
                  <a:cubicBezTo>
                    <a:pt x="364" y="1218"/>
                    <a:pt x="364" y="1226"/>
                    <a:pt x="367" y="1231"/>
                  </a:cubicBezTo>
                  <a:cubicBezTo>
                    <a:pt x="373" y="1239"/>
                    <a:pt x="385" y="1237"/>
                    <a:pt x="393" y="1236"/>
                  </a:cubicBezTo>
                  <a:cubicBezTo>
                    <a:pt x="384" y="1244"/>
                    <a:pt x="384" y="1258"/>
                    <a:pt x="394" y="1266"/>
                  </a:cubicBezTo>
                  <a:cubicBezTo>
                    <a:pt x="396" y="1271"/>
                    <a:pt x="401" y="1274"/>
                    <a:pt x="406" y="1275"/>
                  </a:cubicBezTo>
                  <a:cubicBezTo>
                    <a:pt x="409" y="1275"/>
                    <a:pt x="411" y="1274"/>
                    <a:pt x="413" y="1276"/>
                  </a:cubicBezTo>
                  <a:cubicBezTo>
                    <a:pt x="415" y="1277"/>
                    <a:pt x="417" y="1278"/>
                    <a:pt x="419" y="1278"/>
                  </a:cubicBezTo>
                  <a:cubicBezTo>
                    <a:pt x="427" y="1280"/>
                    <a:pt x="436" y="1277"/>
                    <a:pt x="440" y="1271"/>
                  </a:cubicBezTo>
                  <a:cubicBezTo>
                    <a:pt x="443" y="1267"/>
                    <a:pt x="443" y="1263"/>
                    <a:pt x="444" y="1259"/>
                  </a:cubicBezTo>
                  <a:cubicBezTo>
                    <a:pt x="445" y="1254"/>
                    <a:pt x="448" y="1251"/>
                    <a:pt x="451" y="1248"/>
                  </a:cubicBezTo>
                  <a:cubicBezTo>
                    <a:pt x="458" y="1241"/>
                    <a:pt x="467" y="1237"/>
                    <a:pt x="476" y="1233"/>
                  </a:cubicBezTo>
                  <a:cubicBezTo>
                    <a:pt x="482" y="1231"/>
                    <a:pt x="488" y="1232"/>
                    <a:pt x="495" y="1232"/>
                  </a:cubicBezTo>
                  <a:cubicBezTo>
                    <a:pt x="502" y="1233"/>
                    <a:pt x="510" y="1233"/>
                    <a:pt x="518" y="1232"/>
                  </a:cubicBezTo>
                  <a:cubicBezTo>
                    <a:pt x="521" y="1232"/>
                    <a:pt x="524" y="1232"/>
                    <a:pt x="528" y="1232"/>
                  </a:cubicBezTo>
                  <a:cubicBezTo>
                    <a:pt x="531" y="1232"/>
                    <a:pt x="535" y="1232"/>
                    <a:pt x="539" y="1232"/>
                  </a:cubicBezTo>
                  <a:cubicBezTo>
                    <a:pt x="547" y="1232"/>
                    <a:pt x="554" y="1231"/>
                    <a:pt x="562" y="1233"/>
                  </a:cubicBezTo>
                  <a:cubicBezTo>
                    <a:pt x="575" y="1235"/>
                    <a:pt x="589" y="1238"/>
                    <a:pt x="602" y="1243"/>
                  </a:cubicBezTo>
                  <a:cubicBezTo>
                    <a:pt x="619" y="1250"/>
                    <a:pt x="637" y="1255"/>
                    <a:pt x="656" y="1260"/>
                  </a:cubicBezTo>
                  <a:cubicBezTo>
                    <a:pt x="674" y="1265"/>
                    <a:pt x="693" y="1269"/>
                    <a:pt x="712" y="1269"/>
                  </a:cubicBezTo>
                  <a:cubicBezTo>
                    <a:pt x="716" y="1269"/>
                    <a:pt x="719" y="1268"/>
                    <a:pt x="723" y="1266"/>
                  </a:cubicBezTo>
                  <a:cubicBezTo>
                    <a:pt x="725" y="1265"/>
                    <a:pt x="725" y="1264"/>
                    <a:pt x="727" y="1264"/>
                  </a:cubicBezTo>
                  <a:cubicBezTo>
                    <a:pt x="730" y="1264"/>
                    <a:pt x="732" y="1264"/>
                    <a:pt x="735" y="1263"/>
                  </a:cubicBezTo>
                  <a:cubicBezTo>
                    <a:pt x="742" y="1263"/>
                    <a:pt x="748" y="1261"/>
                    <a:pt x="752" y="1255"/>
                  </a:cubicBezTo>
                  <a:cubicBezTo>
                    <a:pt x="755" y="1250"/>
                    <a:pt x="757" y="1244"/>
                    <a:pt x="756" y="1238"/>
                  </a:cubicBezTo>
                  <a:cubicBezTo>
                    <a:pt x="756" y="1236"/>
                    <a:pt x="756" y="1236"/>
                    <a:pt x="758" y="1235"/>
                  </a:cubicBezTo>
                  <a:cubicBezTo>
                    <a:pt x="760" y="1233"/>
                    <a:pt x="762" y="1231"/>
                    <a:pt x="763" y="1230"/>
                  </a:cubicBezTo>
                  <a:cubicBezTo>
                    <a:pt x="767" y="1226"/>
                    <a:pt x="771" y="1223"/>
                    <a:pt x="776" y="1220"/>
                  </a:cubicBezTo>
                  <a:cubicBezTo>
                    <a:pt x="776" y="1234"/>
                    <a:pt x="775" y="1249"/>
                    <a:pt x="774" y="1263"/>
                  </a:cubicBezTo>
                  <a:cubicBezTo>
                    <a:pt x="774" y="1270"/>
                    <a:pt x="773" y="1278"/>
                    <a:pt x="772" y="1285"/>
                  </a:cubicBezTo>
                  <a:cubicBezTo>
                    <a:pt x="771" y="1292"/>
                    <a:pt x="768" y="1299"/>
                    <a:pt x="768" y="1307"/>
                  </a:cubicBezTo>
                  <a:cubicBezTo>
                    <a:pt x="768" y="1312"/>
                    <a:pt x="770" y="1317"/>
                    <a:pt x="774" y="1320"/>
                  </a:cubicBezTo>
                  <a:cubicBezTo>
                    <a:pt x="775" y="1321"/>
                    <a:pt x="776" y="1322"/>
                    <a:pt x="777" y="1322"/>
                  </a:cubicBezTo>
                  <a:cubicBezTo>
                    <a:pt x="778" y="1324"/>
                    <a:pt x="779" y="1323"/>
                    <a:pt x="778" y="1325"/>
                  </a:cubicBezTo>
                  <a:cubicBezTo>
                    <a:pt x="777" y="1329"/>
                    <a:pt x="775" y="1333"/>
                    <a:pt x="774" y="1337"/>
                  </a:cubicBezTo>
                  <a:cubicBezTo>
                    <a:pt x="770" y="1348"/>
                    <a:pt x="766" y="1362"/>
                    <a:pt x="776" y="1370"/>
                  </a:cubicBezTo>
                  <a:cubicBezTo>
                    <a:pt x="778" y="1372"/>
                    <a:pt x="780" y="1373"/>
                    <a:pt x="783" y="1374"/>
                  </a:cubicBezTo>
                  <a:cubicBezTo>
                    <a:pt x="782" y="1376"/>
                    <a:pt x="780" y="1378"/>
                    <a:pt x="779" y="1380"/>
                  </a:cubicBezTo>
                  <a:cubicBezTo>
                    <a:pt x="777" y="1385"/>
                    <a:pt x="776" y="1391"/>
                    <a:pt x="776" y="1397"/>
                  </a:cubicBezTo>
                  <a:cubicBezTo>
                    <a:pt x="777" y="1406"/>
                    <a:pt x="782" y="1413"/>
                    <a:pt x="791" y="1414"/>
                  </a:cubicBezTo>
                  <a:cubicBezTo>
                    <a:pt x="798" y="1415"/>
                    <a:pt x="807" y="1412"/>
                    <a:pt x="811" y="1405"/>
                  </a:cubicBezTo>
                  <a:cubicBezTo>
                    <a:pt x="814" y="1400"/>
                    <a:pt x="816" y="1394"/>
                    <a:pt x="818" y="1387"/>
                  </a:cubicBezTo>
                  <a:cubicBezTo>
                    <a:pt x="822" y="1382"/>
                    <a:pt x="825" y="1377"/>
                    <a:pt x="828" y="1371"/>
                  </a:cubicBezTo>
                  <a:cubicBezTo>
                    <a:pt x="839" y="1346"/>
                    <a:pt x="841" y="1318"/>
                    <a:pt x="843" y="1291"/>
                  </a:cubicBezTo>
                  <a:cubicBezTo>
                    <a:pt x="844" y="1261"/>
                    <a:pt x="846" y="1232"/>
                    <a:pt x="844" y="1202"/>
                  </a:cubicBezTo>
                  <a:cubicBezTo>
                    <a:pt x="843" y="1187"/>
                    <a:pt x="841" y="1172"/>
                    <a:pt x="838" y="1157"/>
                  </a:cubicBezTo>
                  <a:cubicBezTo>
                    <a:pt x="837" y="1154"/>
                    <a:pt x="836" y="1151"/>
                    <a:pt x="838" y="1147"/>
                  </a:cubicBezTo>
                  <a:cubicBezTo>
                    <a:pt x="839" y="1144"/>
                    <a:pt x="840" y="1141"/>
                    <a:pt x="841" y="1138"/>
                  </a:cubicBezTo>
                  <a:cubicBezTo>
                    <a:pt x="843" y="1131"/>
                    <a:pt x="845" y="1124"/>
                    <a:pt x="846" y="1117"/>
                  </a:cubicBezTo>
                  <a:cubicBezTo>
                    <a:pt x="848" y="1105"/>
                    <a:pt x="849" y="1093"/>
                    <a:pt x="846" y="1080"/>
                  </a:cubicBezTo>
                  <a:cubicBezTo>
                    <a:pt x="845" y="1078"/>
                    <a:pt x="845" y="1075"/>
                    <a:pt x="843" y="1073"/>
                  </a:cubicBezTo>
                  <a:cubicBezTo>
                    <a:pt x="842" y="1071"/>
                    <a:pt x="842" y="1071"/>
                    <a:pt x="842" y="1069"/>
                  </a:cubicBezTo>
                  <a:cubicBezTo>
                    <a:pt x="843" y="1067"/>
                    <a:pt x="843" y="1066"/>
                    <a:pt x="843" y="1064"/>
                  </a:cubicBezTo>
                  <a:cubicBezTo>
                    <a:pt x="845" y="1058"/>
                    <a:pt x="844" y="1049"/>
                    <a:pt x="839" y="1044"/>
                  </a:cubicBezTo>
                  <a:cubicBezTo>
                    <a:pt x="838" y="1043"/>
                    <a:pt x="841" y="1038"/>
                    <a:pt x="842" y="1036"/>
                  </a:cubicBezTo>
                  <a:cubicBezTo>
                    <a:pt x="842" y="1034"/>
                    <a:pt x="842" y="1032"/>
                    <a:pt x="842" y="1030"/>
                  </a:cubicBezTo>
                  <a:cubicBezTo>
                    <a:pt x="843" y="1029"/>
                    <a:pt x="844" y="1027"/>
                    <a:pt x="844" y="1026"/>
                  </a:cubicBezTo>
                  <a:cubicBezTo>
                    <a:pt x="846" y="1022"/>
                    <a:pt x="845" y="1019"/>
                    <a:pt x="844" y="1015"/>
                  </a:cubicBezTo>
                  <a:cubicBezTo>
                    <a:pt x="843" y="1014"/>
                    <a:pt x="841" y="1013"/>
                    <a:pt x="842" y="1011"/>
                  </a:cubicBezTo>
                  <a:cubicBezTo>
                    <a:pt x="842" y="1010"/>
                    <a:pt x="843" y="1009"/>
                    <a:pt x="843" y="1007"/>
                  </a:cubicBezTo>
                  <a:cubicBezTo>
                    <a:pt x="844" y="1002"/>
                    <a:pt x="842" y="996"/>
                    <a:pt x="838" y="993"/>
                  </a:cubicBezTo>
                  <a:cubicBezTo>
                    <a:pt x="836" y="991"/>
                    <a:pt x="833" y="990"/>
                    <a:pt x="830" y="991"/>
                  </a:cubicBezTo>
                  <a:cubicBezTo>
                    <a:pt x="827" y="991"/>
                    <a:pt x="824" y="991"/>
                    <a:pt x="820" y="991"/>
                  </a:cubicBezTo>
                  <a:cubicBezTo>
                    <a:pt x="821" y="989"/>
                    <a:pt x="822" y="990"/>
                    <a:pt x="824" y="990"/>
                  </a:cubicBezTo>
                  <a:cubicBezTo>
                    <a:pt x="826" y="990"/>
                    <a:pt x="827" y="990"/>
                    <a:pt x="829" y="990"/>
                  </a:cubicBezTo>
                  <a:cubicBezTo>
                    <a:pt x="832" y="991"/>
                    <a:pt x="835" y="991"/>
                    <a:pt x="838" y="990"/>
                  </a:cubicBezTo>
                  <a:cubicBezTo>
                    <a:pt x="842" y="989"/>
                    <a:pt x="846" y="986"/>
                    <a:pt x="847" y="981"/>
                  </a:cubicBezTo>
                  <a:cubicBezTo>
                    <a:pt x="848" y="977"/>
                    <a:pt x="847" y="973"/>
                    <a:pt x="847" y="969"/>
                  </a:cubicBezTo>
                  <a:cubicBezTo>
                    <a:pt x="848" y="967"/>
                    <a:pt x="847" y="966"/>
                    <a:pt x="848" y="965"/>
                  </a:cubicBezTo>
                  <a:cubicBezTo>
                    <a:pt x="849" y="964"/>
                    <a:pt x="850" y="963"/>
                    <a:pt x="851" y="962"/>
                  </a:cubicBezTo>
                  <a:cubicBezTo>
                    <a:pt x="854" y="960"/>
                    <a:pt x="856" y="958"/>
                    <a:pt x="857" y="955"/>
                  </a:cubicBezTo>
                  <a:cubicBezTo>
                    <a:pt x="860" y="945"/>
                    <a:pt x="863" y="928"/>
                    <a:pt x="851" y="923"/>
                  </a:cubicBezTo>
                  <a:cubicBezTo>
                    <a:pt x="849" y="922"/>
                    <a:pt x="847" y="922"/>
                    <a:pt x="844" y="922"/>
                  </a:cubicBezTo>
                  <a:cubicBezTo>
                    <a:pt x="842" y="922"/>
                    <a:pt x="840" y="916"/>
                    <a:pt x="840" y="914"/>
                  </a:cubicBezTo>
                  <a:cubicBezTo>
                    <a:pt x="837" y="907"/>
                    <a:pt x="834" y="901"/>
                    <a:pt x="832" y="894"/>
                  </a:cubicBezTo>
                  <a:cubicBezTo>
                    <a:pt x="831" y="887"/>
                    <a:pt x="828" y="880"/>
                    <a:pt x="829" y="874"/>
                  </a:cubicBezTo>
                  <a:cubicBezTo>
                    <a:pt x="829" y="867"/>
                    <a:pt x="829" y="860"/>
                    <a:pt x="828" y="853"/>
                  </a:cubicBezTo>
                  <a:cubicBezTo>
                    <a:pt x="828" y="850"/>
                    <a:pt x="827" y="847"/>
                    <a:pt x="826" y="845"/>
                  </a:cubicBezTo>
                  <a:cubicBezTo>
                    <a:pt x="826" y="843"/>
                    <a:pt x="824" y="841"/>
                    <a:pt x="824" y="838"/>
                  </a:cubicBezTo>
                  <a:cubicBezTo>
                    <a:pt x="824" y="831"/>
                    <a:pt x="825" y="825"/>
                    <a:pt x="826" y="818"/>
                  </a:cubicBezTo>
                  <a:cubicBezTo>
                    <a:pt x="827" y="811"/>
                    <a:pt x="828" y="804"/>
                    <a:pt x="826" y="798"/>
                  </a:cubicBezTo>
                  <a:cubicBezTo>
                    <a:pt x="826" y="795"/>
                    <a:pt x="824" y="792"/>
                    <a:pt x="824" y="789"/>
                  </a:cubicBezTo>
                  <a:cubicBezTo>
                    <a:pt x="823" y="786"/>
                    <a:pt x="823" y="782"/>
                    <a:pt x="822" y="778"/>
                  </a:cubicBezTo>
                  <a:cubicBezTo>
                    <a:pt x="821" y="776"/>
                    <a:pt x="820" y="773"/>
                    <a:pt x="819" y="770"/>
                  </a:cubicBezTo>
                  <a:cubicBezTo>
                    <a:pt x="818" y="769"/>
                    <a:pt x="815" y="765"/>
                    <a:pt x="815" y="764"/>
                  </a:cubicBezTo>
                  <a:cubicBezTo>
                    <a:pt x="815" y="759"/>
                    <a:pt x="818" y="756"/>
                    <a:pt x="818" y="751"/>
                  </a:cubicBezTo>
                  <a:cubicBezTo>
                    <a:pt x="819" y="746"/>
                    <a:pt x="819" y="742"/>
                    <a:pt x="819" y="738"/>
                  </a:cubicBezTo>
                  <a:cubicBezTo>
                    <a:pt x="819" y="734"/>
                    <a:pt x="818" y="728"/>
                    <a:pt x="820" y="725"/>
                  </a:cubicBezTo>
                  <a:cubicBezTo>
                    <a:pt x="823" y="719"/>
                    <a:pt x="822" y="709"/>
                    <a:pt x="823" y="702"/>
                  </a:cubicBezTo>
                  <a:cubicBezTo>
                    <a:pt x="823" y="697"/>
                    <a:pt x="823" y="693"/>
                    <a:pt x="823" y="689"/>
                  </a:cubicBezTo>
                  <a:cubicBezTo>
                    <a:pt x="823" y="687"/>
                    <a:pt x="823" y="685"/>
                    <a:pt x="822" y="683"/>
                  </a:cubicBezTo>
                  <a:cubicBezTo>
                    <a:pt x="824" y="683"/>
                    <a:pt x="825" y="682"/>
                    <a:pt x="827" y="681"/>
                  </a:cubicBezTo>
                  <a:cubicBezTo>
                    <a:pt x="833" y="675"/>
                    <a:pt x="831" y="667"/>
                    <a:pt x="830" y="660"/>
                  </a:cubicBezTo>
                  <a:cubicBezTo>
                    <a:pt x="836" y="657"/>
                    <a:pt x="839" y="651"/>
                    <a:pt x="840" y="645"/>
                  </a:cubicBezTo>
                  <a:cubicBezTo>
                    <a:pt x="843" y="637"/>
                    <a:pt x="845" y="628"/>
                    <a:pt x="847" y="620"/>
                  </a:cubicBezTo>
                  <a:cubicBezTo>
                    <a:pt x="852" y="602"/>
                    <a:pt x="856" y="585"/>
                    <a:pt x="861" y="568"/>
                  </a:cubicBezTo>
                  <a:cubicBezTo>
                    <a:pt x="874" y="572"/>
                    <a:pt x="881" y="563"/>
                    <a:pt x="886" y="552"/>
                  </a:cubicBezTo>
                  <a:cubicBezTo>
                    <a:pt x="889" y="547"/>
                    <a:pt x="892" y="542"/>
                    <a:pt x="893" y="536"/>
                  </a:cubicBezTo>
                  <a:cubicBezTo>
                    <a:pt x="895" y="529"/>
                    <a:pt x="896" y="521"/>
                    <a:pt x="896" y="514"/>
                  </a:cubicBezTo>
                  <a:cubicBezTo>
                    <a:pt x="899" y="487"/>
                    <a:pt x="894" y="457"/>
                    <a:pt x="886" y="431"/>
                  </a:cubicBezTo>
                  <a:cubicBezTo>
                    <a:pt x="882" y="417"/>
                    <a:pt x="877" y="404"/>
                    <a:pt x="870" y="392"/>
                  </a:cubicBezTo>
                  <a:cubicBezTo>
                    <a:pt x="864" y="380"/>
                    <a:pt x="857" y="378"/>
                    <a:pt x="849" y="367"/>
                  </a:cubicBezTo>
                  <a:cubicBezTo>
                    <a:pt x="847" y="365"/>
                    <a:pt x="831" y="365"/>
                    <a:pt x="832" y="363"/>
                  </a:cubicBezTo>
                  <a:cubicBezTo>
                    <a:pt x="834" y="360"/>
                    <a:pt x="841" y="339"/>
                    <a:pt x="843" y="337"/>
                  </a:cubicBezTo>
                  <a:cubicBezTo>
                    <a:pt x="845" y="334"/>
                    <a:pt x="847" y="331"/>
                    <a:pt x="849" y="328"/>
                  </a:cubicBezTo>
                  <a:cubicBezTo>
                    <a:pt x="852" y="322"/>
                    <a:pt x="858" y="318"/>
                    <a:pt x="863" y="314"/>
                  </a:cubicBezTo>
                  <a:cubicBezTo>
                    <a:pt x="868" y="309"/>
                    <a:pt x="874" y="305"/>
                    <a:pt x="880" y="301"/>
                  </a:cubicBezTo>
                  <a:cubicBezTo>
                    <a:pt x="896" y="290"/>
                    <a:pt x="914" y="280"/>
                    <a:pt x="932" y="271"/>
                  </a:cubicBezTo>
                  <a:cubicBezTo>
                    <a:pt x="941" y="266"/>
                    <a:pt x="950" y="261"/>
                    <a:pt x="960" y="257"/>
                  </a:cubicBezTo>
                  <a:cubicBezTo>
                    <a:pt x="964" y="255"/>
                    <a:pt x="969" y="252"/>
                    <a:pt x="973" y="250"/>
                  </a:cubicBezTo>
                  <a:cubicBezTo>
                    <a:pt x="978" y="248"/>
                    <a:pt x="981" y="245"/>
                    <a:pt x="986" y="243"/>
                  </a:cubicBezTo>
                  <a:cubicBezTo>
                    <a:pt x="991" y="240"/>
                    <a:pt x="995" y="238"/>
                    <a:pt x="1000" y="235"/>
                  </a:cubicBezTo>
                  <a:cubicBezTo>
                    <a:pt x="1004" y="233"/>
                    <a:pt x="1009" y="231"/>
                    <a:pt x="1012" y="227"/>
                  </a:cubicBezTo>
                  <a:cubicBezTo>
                    <a:pt x="1016" y="223"/>
                    <a:pt x="1018" y="217"/>
                    <a:pt x="1017" y="211"/>
                  </a:cubicBezTo>
                  <a:cubicBezTo>
                    <a:pt x="1014" y="199"/>
                    <a:pt x="1000" y="191"/>
                    <a:pt x="989" y="198"/>
                  </a:cubicBezTo>
                  <a:cubicBezTo>
                    <a:pt x="977" y="205"/>
                    <a:pt x="965" y="211"/>
                    <a:pt x="953" y="217"/>
                  </a:cubicBezTo>
                  <a:cubicBezTo>
                    <a:pt x="951" y="218"/>
                    <a:pt x="948" y="219"/>
                    <a:pt x="945" y="220"/>
                  </a:cubicBezTo>
                  <a:cubicBezTo>
                    <a:pt x="943" y="219"/>
                    <a:pt x="940" y="219"/>
                    <a:pt x="937" y="220"/>
                  </a:cubicBezTo>
                  <a:cubicBezTo>
                    <a:pt x="931" y="217"/>
                    <a:pt x="925" y="219"/>
                    <a:pt x="920" y="221"/>
                  </a:cubicBezTo>
                  <a:cubicBezTo>
                    <a:pt x="916" y="213"/>
                    <a:pt x="907" y="208"/>
                    <a:pt x="898" y="209"/>
                  </a:cubicBezTo>
                  <a:cubicBezTo>
                    <a:pt x="903" y="200"/>
                    <a:pt x="908" y="191"/>
                    <a:pt x="910" y="182"/>
                  </a:cubicBezTo>
                  <a:cubicBezTo>
                    <a:pt x="910" y="178"/>
                    <a:pt x="909" y="174"/>
                    <a:pt x="908" y="171"/>
                  </a:cubicBezTo>
                  <a:cubicBezTo>
                    <a:pt x="904" y="157"/>
                    <a:pt x="896" y="144"/>
                    <a:pt x="888" y="132"/>
                  </a:cubicBezTo>
                  <a:cubicBezTo>
                    <a:pt x="867" y="99"/>
                    <a:pt x="840" y="67"/>
                    <a:pt x="809" y="42"/>
                  </a:cubicBezTo>
                  <a:cubicBezTo>
                    <a:pt x="823" y="40"/>
                    <a:pt x="839" y="39"/>
                    <a:pt x="853" y="42"/>
                  </a:cubicBezTo>
                  <a:cubicBezTo>
                    <a:pt x="856" y="43"/>
                    <a:pt x="859" y="43"/>
                    <a:pt x="862" y="44"/>
                  </a:cubicBezTo>
                  <a:cubicBezTo>
                    <a:pt x="865" y="45"/>
                    <a:pt x="867" y="46"/>
                    <a:pt x="869" y="48"/>
                  </a:cubicBezTo>
                  <a:cubicBezTo>
                    <a:pt x="872" y="50"/>
                    <a:pt x="874" y="51"/>
                    <a:pt x="876" y="52"/>
                  </a:cubicBezTo>
                  <a:cubicBezTo>
                    <a:pt x="879" y="54"/>
                    <a:pt x="882" y="56"/>
                    <a:pt x="885" y="57"/>
                  </a:cubicBezTo>
                  <a:cubicBezTo>
                    <a:pt x="890" y="58"/>
                    <a:pt x="895" y="57"/>
                    <a:pt x="899" y="55"/>
                  </a:cubicBezTo>
                  <a:cubicBezTo>
                    <a:pt x="901" y="54"/>
                    <a:pt x="903" y="52"/>
                    <a:pt x="905" y="50"/>
                  </a:cubicBezTo>
                  <a:cubicBezTo>
                    <a:pt x="908" y="51"/>
                    <a:pt x="912" y="52"/>
                    <a:pt x="915" y="53"/>
                  </a:cubicBezTo>
                  <a:cubicBezTo>
                    <a:pt x="927" y="57"/>
                    <a:pt x="938" y="62"/>
                    <a:pt x="947" y="71"/>
                  </a:cubicBezTo>
                  <a:cubicBezTo>
                    <a:pt x="950" y="74"/>
                    <a:pt x="952" y="78"/>
                    <a:pt x="957" y="81"/>
                  </a:cubicBezTo>
                  <a:cubicBezTo>
                    <a:pt x="960" y="83"/>
                    <a:pt x="965" y="83"/>
                    <a:pt x="969" y="83"/>
                  </a:cubicBezTo>
                  <a:cubicBezTo>
                    <a:pt x="976" y="82"/>
                    <a:pt x="984" y="77"/>
                    <a:pt x="986" y="70"/>
                  </a:cubicBezTo>
                  <a:cubicBezTo>
                    <a:pt x="989" y="60"/>
                    <a:pt x="980" y="51"/>
                    <a:pt x="974" y="45"/>
                  </a:cubicBezTo>
                  <a:cubicBezTo>
                    <a:pt x="965" y="37"/>
                    <a:pt x="955" y="31"/>
                    <a:pt x="945" y="26"/>
                  </a:cubicBezTo>
                  <a:cubicBezTo>
                    <a:pt x="934" y="21"/>
                    <a:pt x="923" y="17"/>
                    <a:pt x="912" y="15"/>
                  </a:cubicBezTo>
                  <a:cubicBezTo>
                    <a:pt x="906" y="13"/>
                    <a:pt x="901" y="12"/>
                    <a:pt x="896" y="11"/>
                  </a:cubicBezTo>
                  <a:cubicBezTo>
                    <a:pt x="893" y="10"/>
                    <a:pt x="890" y="10"/>
                    <a:pt x="888" y="9"/>
                  </a:cubicBezTo>
                  <a:cubicBezTo>
                    <a:pt x="884" y="9"/>
                    <a:pt x="882" y="7"/>
                    <a:pt x="879" y="6"/>
                  </a:cubicBezTo>
                  <a:cubicBezTo>
                    <a:pt x="868" y="1"/>
                    <a:pt x="855" y="0"/>
                    <a:pt x="842" y="0"/>
                  </a:cubicBezTo>
                  <a:cubicBezTo>
                    <a:pt x="829" y="0"/>
                    <a:pt x="815" y="0"/>
                    <a:pt x="801" y="1"/>
                  </a:cubicBezTo>
                  <a:cubicBezTo>
                    <a:pt x="777" y="3"/>
                    <a:pt x="753" y="4"/>
                    <a:pt x="730" y="11"/>
                  </a:cubicBezTo>
                  <a:cubicBezTo>
                    <a:pt x="725" y="12"/>
                    <a:pt x="719" y="15"/>
                    <a:pt x="714" y="17"/>
                  </a:cubicBezTo>
                  <a:cubicBezTo>
                    <a:pt x="707" y="18"/>
                    <a:pt x="700" y="20"/>
                    <a:pt x="694" y="23"/>
                  </a:cubicBezTo>
                  <a:cubicBezTo>
                    <a:pt x="688" y="25"/>
                    <a:pt x="683" y="29"/>
                    <a:pt x="677" y="31"/>
                  </a:cubicBezTo>
                  <a:cubicBezTo>
                    <a:pt x="670" y="35"/>
                    <a:pt x="664" y="38"/>
                    <a:pt x="658" y="42"/>
                  </a:cubicBezTo>
                  <a:cubicBezTo>
                    <a:pt x="647" y="50"/>
                    <a:pt x="638" y="60"/>
                    <a:pt x="632" y="72"/>
                  </a:cubicBezTo>
                  <a:cubicBezTo>
                    <a:pt x="630" y="74"/>
                    <a:pt x="629" y="77"/>
                    <a:pt x="628" y="79"/>
                  </a:cubicBezTo>
                  <a:cubicBezTo>
                    <a:pt x="627" y="81"/>
                    <a:pt x="626" y="82"/>
                    <a:pt x="625" y="83"/>
                  </a:cubicBezTo>
                  <a:cubicBezTo>
                    <a:pt x="624" y="84"/>
                    <a:pt x="624" y="84"/>
                    <a:pt x="622" y="85"/>
                  </a:cubicBezTo>
                  <a:cubicBezTo>
                    <a:pt x="621" y="86"/>
                    <a:pt x="619" y="90"/>
                    <a:pt x="619" y="91"/>
                  </a:cubicBezTo>
                  <a:cubicBezTo>
                    <a:pt x="619" y="92"/>
                    <a:pt x="619" y="92"/>
                    <a:pt x="619" y="91"/>
                  </a:cubicBezTo>
                  <a:cubicBezTo>
                    <a:pt x="619" y="91"/>
                    <a:pt x="620" y="90"/>
                    <a:pt x="621" y="91"/>
                  </a:cubicBezTo>
                  <a:cubicBezTo>
                    <a:pt x="623" y="93"/>
                    <a:pt x="625" y="92"/>
                    <a:pt x="627" y="93"/>
                  </a:cubicBezTo>
                  <a:cubicBezTo>
                    <a:pt x="631" y="93"/>
                    <a:pt x="636" y="94"/>
                    <a:pt x="639" y="94"/>
                  </a:cubicBezTo>
                  <a:cubicBezTo>
                    <a:pt x="647" y="95"/>
                    <a:pt x="652" y="97"/>
                    <a:pt x="659" y="97"/>
                  </a:cubicBezTo>
                  <a:cubicBezTo>
                    <a:pt x="672" y="97"/>
                    <a:pt x="688" y="104"/>
                    <a:pt x="699" y="112"/>
                  </a:cubicBezTo>
                  <a:cubicBezTo>
                    <a:pt x="710" y="121"/>
                    <a:pt x="720" y="129"/>
                    <a:pt x="726" y="142"/>
                  </a:cubicBezTo>
                  <a:cubicBezTo>
                    <a:pt x="733" y="154"/>
                    <a:pt x="735" y="169"/>
                    <a:pt x="738" y="183"/>
                  </a:cubicBezTo>
                  <a:cubicBezTo>
                    <a:pt x="737" y="189"/>
                    <a:pt x="738" y="197"/>
                    <a:pt x="738" y="203"/>
                  </a:cubicBezTo>
                  <a:cubicBezTo>
                    <a:pt x="738" y="211"/>
                    <a:pt x="738" y="218"/>
                    <a:pt x="739" y="226"/>
                  </a:cubicBezTo>
                  <a:cubicBezTo>
                    <a:pt x="740" y="240"/>
                    <a:pt x="742" y="254"/>
                    <a:pt x="745" y="268"/>
                  </a:cubicBezTo>
                  <a:cubicBezTo>
                    <a:pt x="746" y="277"/>
                    <a:pt x="748" y="285"/>
                    <a:pt x="748" y="293"/>
                  </a:cubicBezTo>
                  <a:cubicBezTo>
                    <a:pt x="749" y="300"/>
                    <a:pt x="751" y="307"/>
                    <a:pt x="754" y="314"/>
                  </a:cubicBezTo>
                  <a:cubicBezTo>
                    <a:pt x="759" y="328"/>
                    <a:pt x="772" y="338"/>
                    <a:pt x="785" y="345"/>
                  </a:cubicBezTo>
                  <a:cubicBezTo>
                    <a:pt x="765" y="361"/>
                    <a:pt x="761" y="388"/>
                    <a:pt x="756" y="412"/>
                  </a:cubicBezTo>
                  <a:cubicBezTo>
                    <a:pt x="750" y="442"/>
                    <a:pt x="750" y="473"/>
                    <a:pt x="750" y="503"/>
                  </a:cubicBezTo>
                  <a:cubicBezTo>
                    <a:pt x="750" y="534"/>
                    <a:pt x="748" y="565"/>
                    <a:pt x="749" y="595"/>
                  </a:cubicBezTo>
                  <a:cubicBezTo>
                    <a:pt x="750" y="609"/>
                    <a:pt x="751" y="624"/>
                    <a:pt x="751" y="638"/>
                  </a:cubicBezTo>
                  <a:cubicBezTo>
                    <a:pt x="752" y="654"/>
                    <a:pt x="754" y="669"/>
                    <a:pt x="754" y="684"/>
                  </a:cubicBezTo>
                  <a:cubicBezTo>
                    <a:pt x="755" y="712"/>
                    <a:pt x="757" y="740"/>
                    <a:pt x="758" y="768"/>
                  </a:cubicBezTo>
                  <a:cubicBezTo>
                    <a:pt x="760" y="797"/>
                    <a:pt x="759" y="825"/>
                    <a:pt x="759" y="854"/>
                  </a:cubicBezTo>
                  <a:cubicBezTo>
                    <a:pt x="759" y="868"/>
                    <a:pt x="759" y="882"/>
                    <a:pt x="760" y="896"/>
                  </a:cubicBezTo>
                  <a:cubicBezTo>
                    <a:pt x="760" y="910"/>
                    <a:pt x="760" y="922"/>
                    <a:pt x="764" y="935"/>
                  </a:cubicBezTo>
                  <a:cubicBezTo>
                    <a:pt x="770" y="958"/>
                    <a:pt x="740" y="1090"/>
                    <a:pt x="758" y="1106"/>
                  </a:cubicBezTo>
                  <a:cubicBezTo>
                    <a:pt x="698" y="1117"/>
                    <a:pt x="730" y="1173"/>
                    <a:pt x="620" y="1170"/>
                  </a:cubicBezTo>
                  <a:moveTo>
                    <a:pt x="828" y="545"/>
                  </a:moveTo>
                  <a:cubicBezTo>
                    <a:pt x="828" y="541"/>
                    <a:pt x="828" y="537"/>
                    <a:pt x="828" y="533"/>
                  </a:cubicBezTo>
                  <a:cubicBezTo>
                    <a:pt x="830" y="535"/>
                    <a:pt x="830" y="535"/>
                    <a:pt x="830" y="538"/>
                  </a:cubicBezTo>
                  <a:cubicBezTo>
                    <a:pt x="829" y="540"/>
                    <a:pt x="828" y="543"/>
                    <a:pt x="828" y="545"/>
                  </a:cubicBezTo>
                  <a:cubicBezTo>
                    <a:pt x="828" y="541"/>
                    <a:pt x="829" y="541"/>
                    <a:pt x="828" y="545"/>
                  </a:cubicBezTo>
                </a:path>
              </a:pathLst>
            </a:custGeom>
            <a:solidFill>
              <a:srgbClr val="FFDE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7" name="Freeform 279">
              <a:extLst>
                <a:ext uri="{FF2B5EF4-FFF2-40B4-BE49-F238E27FC236}">
                  <a16:creationId xmlns:a16="http://schemas.microsoft.com/office/drawing/2014/main" id="{5623B680-8873-CDA2-62B0-013E77B71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6700" y="7896226"/>
              <a:ext cx="657225" cy="442913"/>
            </a:xfrm>
            <a:custGeom>
              <a:avLst/>
              <a:gdLst>
                <a:gd name="T0" fmla="*/ 195 w 238"/>
                <a:gd name="T1" fmla="*/ 160 h 160"/>
                <a:gd name="T2" fmla="*/ 193 w 238"/>
                <a:gd name="T3" fmla="*/ 160 h 160"/>
                <a:gd name="T4" fmla="*/ 1 w 238"/>
                <a:gd name="T5" fmla="*/ 10 h 160"/>
                <a:gd name="T6" fmla="*/ 7 w 238"/>
                <a:gd name="T7" fmla="*/ 1 h 160"/>
                <a:gd name="T8" fmla="*/ 16 w 238"/>
                <a:gd name="T9" fmla="*/ 7 h 160"/>
                <a:gd name="T10" fmla="*/ 193 w 238"/>
                <a:gd name="T11" fmla="*/ 144 h 160"/>
                <a:gd name="T12" fmla="*/ 226 w 238"/>
                <a:gd name="T13" fmla="*/ 132 h 160"/>
                <a:gd name="T14" fmla="*/ 236 w 238"/>
                <a:gd name="T15" fmla="*/ 136 h 160"/>
                <a:gd name="T16" fmla="*/ 231 w 238"/>
                <a:gd name="T17" fmla="*/ 146 h 160"/>
                <a:gd name="T18" fmla="*/ 195 w 238"/>
                <a:gd name="T1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60">
                  <a:moveTo>
                    <a:pt x="195" y="160"/>
                  </a:moveTo>
                  <a:cubicBezTo>
                    <a:pt x="193" y="160"/>
                    <a:pt x="193" y="160"/>
                    <a:pt x="193" y="160"/>
                  </a:cubicBezTo>
                  <a:cubicBezTo>
                    <a:pt x="192" y="159"/>
                    <a:pt x="27" y="145"/>
                    <a:pt x="1" y="10"/>
                  </a:cubicBezTo>
                  <a:cubicBezTo>
                    <a:pt x="0" y="6"/>
                    <a:pt x="3" y="2"/>
                    <a:pt x="7" y="1"/>
                  </a:cubicBezTo>
                  <a:cubicBezTo>
                    <a:pt x="11" y="0"/>
                    <a:pt x="15" y="3"/>
                    <a:pt x="16" y="7"/>
                  </a:cubicBezTo>
                  <a:cubicBezTo>
                    <a:pt x="39" y="124"/>
                    <a:pt x="176" y="142"/>
                    <a:pt x="193" y="144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30" y="130"/>
                    <a:pt x="235" y="132"/>
                    <a:pt x="236" y="136"/>
                  </a:cubicBezTo>
                  <a:cubicBezTo>
                    <a:pt x="238" y="140"/>
                    <a:pt x="235" y="145"/>
                    <a:pt x="231" y="146"/>
                  </a:cubicBezTo>
                  <a:cubicBezTo>
                    <a:pt x="195" y="160"/>
                    <a:pt x="195" y="160"/>
                    <a:pt x="195" y="16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8" name="Freeform 280">
              <a:extLst>
                <a:ext uri="{FF2B5EF4-FFF2-40B4-BE49-F238E27FC236}">
                  <a16:creationId xmlns:a16="http://schemas.microsoft.com/office/drawing/2014/main" id="{9436D25A-EB14-20F1-484E-BB2A8FB9E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00600" y="7618413"/>
              <a:ext cx="911225" cy="593725"/>
            </a:xfrm>
            <a:custGeom>
              <a:avLst/>
              <a:gdLst>
                <a:gd name="T0" fmla="*/ 311 w 330"/>
                <a:gd name="T1" fmla="*/ 215 h 215"/>
                <a:gd name="T2" fmla="*/ 306 w 330"/>
                <a:gd name="T3" fmla="*/ 214 h 215"/>
                <a:gd name="T4" fmla="*/ 1 w 330"/>
                <a:gd name="T5" fmla="*/ 26 h 215"/>
                <a:gd name="T6" fmla="*/ 12 w 330"/>
                <a:gd name="T7" fmla="*/ 19 h 215"/>
                <a:gd name="T8" fmla="*/ 13 w 330"/>
                <a:gd name="T9" fmla="*/ 6 h 215"/>
                <a:gd name="T10" fmla="*/ 24 w 330"/>
                <a:gd name="T11" fmla="*/ 9 h 215"/>
                <a:gd name="T12" fmla="*/ 316 w 330"/>
                <a:gd name="T13" fmla="*/ 185 h 215"/>
                <a:gd name="T14" fmla="*/ 327 w 330"/>
                <a:gd name="T15" fmla="*/ 204 h 215"/>
                <a:gd name="T16" fmla="*/ 311 w 330"/>
                <a:gd name="T17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0" h="215">
                  <a:moveTo>
                    <a:pt x="311" y="215"/>
                  </a:moveTo>
                  <a:cubicBezTo>
                    <a:pt x="310" y="215"/>
                    <a:pt x="308" y="215"/>
                    <a:pt x="306" y="214"/>
                  </a:cubicBezTo>
                  <a:cubicBezTo>
                    <a:pt x="278" y="205"/>
                    <a:pt x="26" y="119"/>
                    <a:pt x="1" y="26"/>
                  </a:cubicBezTo>
                  <a:cubicBezTo>
                    <a:pt x="0" y="22"/>
                    <a:pt x="10" y="23"/>
                    <a:pt x="12" y="19"/>
                  </a:cubicBezTo>
                  <a:cubicBezTo>
                    <a:pt x="14" y="15"/>
                    <a:pt x="8" y="7"/>
                    <a:pt x="13" y="6"/>
                  </a:cubicBezTo>
                  <a:cubicBezTo>
                    <a:pt x="21" y="4"/>
                    <a:pt x="21" y="0"/>
                    <a:pt x="24" y="9"/>
                  </a:cubicBezTo>
                  <a:cubicBezTo>
                    <a:pt x="39" y="66"/>
                    <a:pt x="215" y="152"/>
                    <a:pt x="316" y="185"/>
                  </a:cubicBezTo>
                  <a:cubicBezTo>
                    <a:pt x="325" y="188"/>
                    <a:pt x="330" y="195"/>
                    <a:pt x="327" y="204"/>
                  </a:cubicBezTo>
                  <a:cubicBezTo>
                    <a:pt x="325" y="211"/>
                    <a:pt x="318" y="215"/>
                    <a:pt x="311" y="215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89" name="Freeform 281">
              <a:extLst>
                <a:ext uri="{FF2B5EF4-FFF2-40B4-BE49-F238E27FC236}">
                  <a16:creationId xmlns:a16="http://schemas.microsoft.com/office/drawing/2014/main" id="{95004C6F-9BB5-844D-9BEF-85E6992A8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33938" y="7119938"/>
              <a:ext cx="361950" cy="304800"/>
            </a:xfrm>
            <a:custGeom>
              <a:avLst/>
              <a:gdLst>
                <a:gd name="T0" fmla="*/ 100 w 131"/>
                <a:gd name="T1" fmla="*/ 110 h 110"/>
                <a:gd name="T2" fmla="*/ 2 w 131"/>
                <a:gd name="T3" fmla="*/ 15 h 110"/>
                <a:gd name="T4" fmla="*/ 1 w 131"/>
                <a:gd name="T5" fmla="*/ 10 h 110"/>
                <a:gd name="T6" fmla="*/ 7 w 131"/>
                <a:gd name="T7" fmla="*/ 1 h 110"/>
                <a:gd name="T8" fmla="*/ 17 w 131"/>
                <a:gd name="T9" fmla="*/ 7 h 110"/>
                <a:gd name="T10" fmla="*/ 17 w 131"/>
                <a:gd name="T11" fmla="*/ 12 h 110"/>
                <a:gd name="T12" fmla="*/ 121 w 131"/>
                <a:gd name="T13" fmla="*/ 93 h 110"/>
                <a:gd name="T14" fmla="*/ 130 w 131"/>
                <a:gd name="T15" fmla="*/ 99 h 110"/>
                <a:gd name="T16" fmla="*/ 124 w 131"/>
                <a:gd name="T17" fmla="*/ 108 h 110"/>
                <a:gd name="T18" fmla="*/ 100 w 131"/>
                <a:gd name="T19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110">
                  <a:moveTo>
                    <a:pt x="100" y="110"/>
                  </a:moveTo>
                  <a:cubicBezTo>
                    <a:pt x="20" y="110"/>
                    <a:pt x="7" y="39"/>
                    <a:pt x="2" y="15"/>
                  </a:cubicBezTo>
                  <a:cubicBezTo>
                    <a:pt x="2" y="13"/>
                    <a:pt x="2" y="12"/>
                    <a:pt x="1" y="10"/>
                  </a:cubicBezTo>
                  <a:cubicBezTo>
                    <a:pt x="0" y="6"/>
                    <a:pt x="3" y="2"/>
                    <a:pt x="7" y="1"/>
                  </a:cubicBezTo>
                  <a:cubicBezTo>
                    <a:pt x="12" y="0"/>
                    <a:pt x="16" y="3"/>
                    <a:pt x="17" y="7"/>
                  </a:cubicBezTo>
                  <a:cubicBezTo>
                    <a:pt x="17" y="9"/>
                    <a:pt x="17" y="10"/>
                    <a:pt x="17" y="12"/>
                  </a:cubicBezTo>
                  <a:cubicBezTo>
                    <a:pt x="23" y="40"/>
                    <a:pt x="35" y="106"/>
                    <a:pt x="121" y="93"/>
                  </a:cubicBezTo>
                  <a:cubicBezTo>
                    <a:pt x="126" y="92"/>
                    <a:pt x="129" y="95"/>
                    <a:pt x="130" y="99"/>
                  </a:cubicBezTo>
                  <a:cubicBezTo>
                    <a:pt x="131" y="103"/>
                    <a:pt x="128" y="107"/>
                    <a:pt x="124" y="108"/>
                  </a:cubicBezTo>
                  <a:cubicBezTo>
                    <a:pt x="115" y="109"/>
                    <a:pt x="107" y="110"/>
                    <a:pt x="100" y="11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0" name="Freeform 282">
              <a:extLst>
                <a:ext uri="{FF2B5EF4-FFF2-40B4-BE49-F238E27FC236}">
                  <a16:creationId xmlns:a16="http://schemas.microsoft.com/office/drawing/2014/main" id="{08381889-5247-BD12-C237-3307F19117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1825" y="4664076"/>
              <a:ext cx="234950" cy="239713"/>
            </a:xfrm>
            <a:custGeom>
              <a:avLst/>
              <a:gdLst>
                <a:gd name="T0" fmla="*/ 8 w 85"/>
                <a:gd name="T1" fmla="*/ 87 h 87"/>
                <a:gd name="T2" fmla="*/ 6 w 85"/>
                <a:gd name="T3" fmla="*/ 86 h 87"/>
                <a:gd name="T4" fmla="*/ 1 w 85"/>
                <a:gd name="T5" fmla="*/ 77 h 87"/>
                <a:gd name="T6" fmla="*/ 3 w 85"/>
                <a:gd name="T7" fmla="*/ 74 h 87"/>
                <a:gd name="T8" fmla="*/ 75 w 85"/>
                <a:gd name="T9" fmla="*/ 1 h 87"/>
                <a:gd name="T10" fmla="*/ 84 w 85"/>
                <a:gd name="T11" fmla="*/ 6 h 87"/>
                <a:gd name="T12" fmla="*/ 79 w 85"/>
                <a:gd name="T13" fmla="*/ 15 h 87"/>
                <a:gd name="T14" fmla="*/ 16 w 85"/>
                <a:gd name="T15" fmla="*/ 78 h 87"/>
                <a:gd name="T16" fmla="*/ 15 w 85"/>
                <a:gd name="T17" fmla="*/ 82 h 87"/>
                <a:gd name="T18" fmla="*/ 8 w 85"/>
                <a:gd name="T1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7">
                  <a:moveTo>
                    <a:pt x="8" y="87"/>
                  </a:moveTo>
                  <a:cubicBezTo>
                    <a:pt x="7" y="87"/>
                    <a:pt x="7" y="87"/>
                    <a:pt x="6" y="86"/>
                  </a:cubicBezTo>
                  <a:cubicBezTo>
                    <a:pt x="2" y="85"/>
                    <a:pt x="0" y="81"/>
                    <a:pt x="1" y="77"/>
                  </a:cubicBezTo>
                  <a:cubicBezTo>
                    <a:pt x="2" y="76"/>
                    <a:pt x="2" y="75"/>
                    <a:pt x="3" y="74"/>
                  </a:cubicBezTo>
                  <a:cubicBezTo>
                    <a:pt x="8" y="57"/>
                    <a:pt x="20" y="18"/>
                    <a:pt x="75" y="1"/>
                  </a:cubicBezTo>
                  <a:cubicBezTo>
                    <a:pt x="79" y="0"/>
                    <a:pt x="83" y="2"/>
                    <a:pt x="84" y="6"/>
                  </a:cubicBezTo>
                  <a:cubicBezTo>
                    <a:pt x="85" y="10"/>
                    <a:pt x="83" y="14"/>
                    <a:pt x="79" y="15"/>
                  </a:cubicBezTo>
                  <a:cubicBezTo>
                    <a:pt x="31" y="29"/>
                    <a:pt x="21" y="62"/>
                    <a:pt x="16" y="78"/>
                  </a:cubicBezTo>
                  <a:cubicBezTo>
                    <a:pt x="16" y="79"/>
                    <a:pt x="15" y="81"/>
                    <a:pt x="15" y="82"/>
                  </a:cubicBezTo>
                  <a:cubicBezTo>
                    <a:pt x="14" y="85"/>
                    <a:pt x="11" y="87"/>
                    <a:pt x="8" y="87"/>
                  </a:cubicBezTo>
                  <a:close/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1" name="Freeform 283">
              <a:extLst>
                <a:ext uri="{FF2B5EF4-FFF2-40B4-BE49-F238E27FC236}">
                  <a16:creationId xmlns:a16="http://schemas.microsoft.com/office/drawing/2014/main" id="{2FD47910-A203-A0BC-7BAA-3076A91B0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9875" y="4862513"/>
              <a:ext cx="1209675" cy="3070225"/>
            </a:xfrm>
            <a:custGeom>
              <a:avLst/>
              <a:gdLst>
                <a:gd name="T0" fmla="*/ 6 w 438"/>
                <a:gd name="T1" fmla="*/ 1096 h 1111"/>
                <a:gd name="T2" fmla="*/ 61 w 438"/>
                <a:gd name="T3" fmla="*/ 1087 h 1111"/>
                <a:gd name="T4" fmla="*/ 123 w 438"/>
                <a:gd name="T5" fmla="*/ 1086 h 1111"/>
                <a:gd name="T6" fmla="*/ 172 w 438"/>
                <a:gd name="T7" fmla="*/ 1086 h 1111"/>
                <a:gd name="T8" fmla="*/ 229 w 438"/>
                <a:gd name="T9" fmla="*/ 1056 h 1111"/>
                <a:gd name="T10" fmla="*/ 234 w 438"/>
                <a:gd name="T11" fmla="*/ 1049 h 1111"/>
                <a:gd name="T12" fmla="*/ 269 w 438"/>
                <a:gd name="T13" fmla="*/ 1014 h 1111"/>
                <a:gd name="T14" fmla="*/ 268 w 438"/>
                <a:gd name="T15" fmla="*/ 983 h 1111"/>
                <a:gd name="T16" fmla="*/ 279 w 438"/>
                <a:gd name="T17" fmla="*/ 860 h 1111"/>
                <a:gd name="T18" fmla="*/ 279 w 438"/>
                <a:gd name="T19" fmla="*/ 859 h 1111"/>
                <a:gd name="T20" fmla="*/ 273 w 438"/>
                <a:gd name="T21" fmla="*/ 782 h 1111"/>
                <a:gd name="T22" fmla="*/ 268 w 438"/>
                <a:gd name="T23" fmla="*/ 598 h 1111"/>
                <a:gd name="T24" fmla="*/ 265 w 438"/>
                <a:gd name="T25" fmla="*/ 376 h 1111"/>
                <a:gd name="T26" fmla="*/ 290 w 438"/>
                <a:gd name="T27" fmla="*/ 271 h 1111"/>
                <a:gd name="T28" fmla="*/ 283 w 438"/>
                <a:gd name="T29" fmla="*/ 261 h 1111"/>
                <a:gd name="T30" fmla="*/ 283 w 438"/>
                <a:gd name="T31" fmla="*/ 260 h 1111"/>
                <a:gd name="T32" fmla="*/ 260 w 438"/>
                <a:gd name="T33" fmla="*/ 203 h 1111"/>
                <a:gd name="T34" fmla="*/ 250 w 438"/>
                <a:gd name="T35" fmla="*/ 123 h 1111"/>
                <a:gd name="T36" fmla="*/ 231 w 438"/>
                <a:gd name="T37" fmla="*/ 42 h 1111"/>
                <a:gd name="T38" fmla="*/ 140 w 438"/>
                <a:gd name="T39" fmla="*/ 16 h 1111"/>
                <a:gd name="T40" fmla="*/ 133 w 438"/>
                <a:gd name="T41" fmla="*/ 8 h 1111"/>
                <a:gd name="T42" fmla="*/ 140 w 438"/>
                <a:gd name="T43" fmla="*/ 0 h 1111"/>
                <a:gd name="T44" fmla="*/ 243 w 438"/>
                <a:gd name="T45" fmla="*/ 32 h 1111"/>
                <a:gd name="T46" fmla="*/ 265 w 438"/>
                <a:gd name="T47" fmla="*/ 122 h 1111"/>
                <a:gd name="T48" fmla="*/ 295 w 438"/>
                <a:gd name="T49" fmla="*/ 251 h 1111"/>
                <a:gd name="T50" fmla="*/ 427 w 438"/>
                <a:gd name="T51" fmla="*/ 268 h 1111"/>
                <a:gd name="T52" fmla="*/ 437 w 438"/>
                <a:gd name="T53" fmla="*/ 274 h 1111"/>
                <a:gd name="T54" fmla="*/ 431 w 438"/>
                <a:gd name="T55" fmla="*/ 283 h 1111"/>
                <a:gd name="T56" fmla="*/ 306 w 438"/>
                <a:gd name="T57" fmla="*/ 277 h 1111"/>
                <a:gd name="T58" fmla="*/ 305 w 438"/>
                <a:gd name="T59" fmla="*/ 278 h 1111"/>
                <a:gd name="T60" fmla="*/ 280 w 438"/>
                <a:gd name="T61" fmla="*/ 377 h 1111"/>
                <a:gd name="T62" fmla="*/ 283 w 438"/>
                <a:gd name="T63" fmla="*/ 596 h 1111"/>
                <a:gd name="T64" fmla="*/ 288 w 438"/>
                <a:gd name="T65" fmla="*/ 783 h 1111"/>
                <a:gd name="T66" fmla="*/ 293 w 438"/>
                <a:gd name="T67" fmla="*/ 850 h 1111"/>
                <a:gd name="T68" fmla="*/ 294 w 438"/>
                <a:gd name="T69" fmla="*/ 850 h 1111"/>
                <a:gd name="T70" fmla="*/ 293 w 438"/>
                <a:gd name="T71" fmla="*/ 866 h 1111"/>
                <a:gd name="T72" fmla="*/ 283 w 438"/>
                <a:gd name="T73" fmla="*/ 984 h 1111"/>
                <a:gd name="T74" fmla="*/ 284 w 438"/>
                <a:gd name="T75" fmla="*/ 1011 h 1111"/>
                <a:gd name="T76" fmla="*/ 285 w 438"/>
                <a:gd name="T77" fmla="*/ 1012 h 1111"/>
                <a:gd name="T78" fmla="*/ 284 w 438"/>
                <a:gd name="T79" fmla="*/ 1022 h 1111"/>
                <a:gd name="T80" fmla="*/ 284 w 438"/>
                <a:gd name="T81" fmla="*/ 1023 h 1111"/>
                <a:gd name="T82" fmla="*/ 279 w 438"/>
                <a:gd name="T83" fmla="*/ 1027 h 1111"/>
                <a:gd name="T84" fmla="*/ 277 w 438"/>
                <a:gd name="T85" fmla="*/ 1028 h 1111"/>
                <a:gd name="T86" fmla="*/ 247 w 438"/>
                <a:gd name="T87" fmla="*/ 1058 h 1111"/>
                <a:gd name="T88" fmla="*/ 241 w 438"/>
                <a:gd name="T89" fmla="*/ 1066 h 1111"/>
                <a:gd name="T90" fmla="*/ 174 w 438"/>
                <a:gd name="T91" fmla="*/ 1102 h 1111"/>
                <a:gd name="T92" fmla="*/ 122 w 438"/>
                <a:gd name="T93" fmla="*/ 1102 h 1111"/>
                <a:gd name="T94" fmla="*/ 62 w 438"/>
                <a:gd name="T95" fmla="*/ 1102 h 1111"/>
                <a:gd name="T96" fmla="*/ 11 w 438"/>
                <a:gd name="T97" fmla="*/ 1111 h 1111"/>
                <a:gd name="T98" fmla="*/ 8 w 438"/>
                <a:gd name="T99" fmla="*/ 1111 h 1111"/>
                <a:gd name="T100" fmla="*/ 1 w 438"/>
                <a:gd name="T101" fmla="*/ 1106 h 1111"/>
                <a:gd name="T102" fmla="*/ 6 w 438"/>
                <a:gd name="T103" fmla="*/ 1096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8" h="1111">
                  <a:moveTo>
                    <a:pt x="6" y="1096"/>
                  </a:moveTo>
                  <a:cubicBezTo>
                    <a:pt x="7" y="1096"/>
                    <a:pt x="25" y="1089"/>
                    <a:pt x="61" y="1087"/>
                  </a:cubicBezTo>
                  <a:cubicBezTo>
                    <a:pt x="79" y="1086"/>
                    <a:pt x="101" y="1086"/>
                    <a:pt x="123" y="1086"/>
                  </a:cubicBezTo>
                  <a:cubicBezTo>
                    <a:pt x="142" y="1087"/>
                    <a:pt x="161" y="1087"/>
                    <a:pt x="172" y="1086"/>
                  </a:cubicBezTo>
                  <a:cubicBezTo>
                    <a:pt x="193" y="1084"/>
                    <a:pt x="222" y="1064"/>
                    <a:pt x="229" y="1056"/>
                  </a:cubicBezTo>
                  <a:cubicBezTo>
                    <a:pt x="230" y="1054"/>
                    <a:pt x="232" y="1051"/>
                    <a:pt x="234" y="1049"/>
                  </a:cubicBezTo>
                  <a:cubicBezTo>
                    <a:pt x="243" y="1037"/>
                    <a:pt x="255" y="1021"/>
                    <a:pt x="269" y="1014"/>
                  </a:cubicBezTo>
                  <a:cubicBezTo>
                    <a:pt x="268" y="1008"/>
                    <a:pt x="268" y="999"/>
                    <a:pt x="268" y="983"/>
                  </a:cubicBezTo>
                  <a:cubicBezTo>
                    <a:pt x="270" y="885"/>
                    <a:pt x="276" y="865"/>
                    <a:pt x="279" y="860"/>
                  </a:cubicBezTo>
                  <a:cubicBezTo>
                    <a:pt x="279" y="859"/>
                    <a:pt x="279" y="859"/>
                    <a:pt x="279" y="859"/>
                  </a:cubicBezTo>
                  <a:cubicBezTo>
                    <a:pt x="279" y="857"/>
                    <a:pt x="272" y="813"/>
                    <a:pt x="273" y="782"/>
                  </a:cubicBezTo>
                  <a:cubicBezTo>
                    <a:pt x="273" y="751"/>
                    <a:pt x="272" y="632"/>
                    <a:pt x="268" y="598"/>
                  </a:cubicBezTo>
                  <a:cubicBezTo>
                    <a:pt x="264" y="564"/>
                    <a:pt x="261" y="429"/>
                    <a:pt x="265" y="376"/>
                  </a:cubicBezTo>
                  <a:cubicBezTo>
                    <a:pt x="267" y="350"/>
                    <a:pt x="273" y="293"/>
                    <a:pt x="290" y="271"/>
                  </a:cubicBezTo>
                  <a:cubicBezTo>
                    <a:pt x="283" y="261"/>
                    <a:pt x="283" y="261"/>
                    <a:pt x="283" y="261"/>
                  </a:cubicBezTo>
                  <a:cubicBezTo>
                    <a:pt x="283" y="260"/>
                    <a:pt x="283" y="260"/>
                    <a:pt x="283" y="260"/>
                  </a:cubicBezTo>
                  <a:cubicBezTo>
                    <a:pt x="274" y="248"/>
                    <a:pt x="266" y="229"/>
                    <a:pt x="260" y="203"/>
                  </a:cubicBezTo>
                  <a:cubicBezTo>
                    <a:pt x="253" y="170"/>
                    <a:pt x="250" y="136"/>
                    <a:pt x="250" y="123"/>
                  </a:cubicBezTo>
                  <a:cubicBezTo>
                    <a:pt x="249" y="97"/>
                    <a:pt x="247" y="61"/>
                    <a:pt x="231" y="42"/>
                  </a:cubicBezTo>
                  <a:cubicBezTo>
                    <a:pt x="211" y="19"/>
                    <a:pt x="161" y="16"/>
                    <a:pt x="140" y="16"/>
                  </a:cubicBezTo>
                  <a:cubicBezTo>
                    <a:pt x="136" y="16"/>
                    <a:pt x="133" y="13"/>
                    <a:pt x="133" y="8"/>
                  </a:cubicBezTo>
                  <a:cubicBezTo>
                    <a:pt x="133" y="4"/>
                    <a:pt x="136" y="0"/>
                    <a:pt x="140" y="0"/>
                  </a:cubicBezTo>
                  <a:cubicBezTo>
                    <a:pt x="168" y="0"/>
                    <a:pt x="219" y="5"/>
                    <a:pt x="243" y="32"/>
                  </a:cubicBezTo>
                  <a:cubicBezTo>
                    <a:pt x="263" y="55"/>
                    <a:pt x="264" y="94"/>
                    <a:pt x="265" y="122"/>
                  </a:cubicBezTo>
                  <a:cubicBezTo>
                    <a:pt x="266" y="157"/>
                    <a:pt x="276" y="224"/>
                    <a:pt x="295" y="251"/>
                  </a:cubicBezTo>
                  <a:cubicBezTo>
                    <a:pt x="339" y="291"/>
                    <a:pt x="427" y="269"/>
                    <a:pt x="427" y="268"/>
                  </a:cubicBezTo>
                  <a:cubicBezTo>
                    <a:pt x="432" y="267"/>
                    <a:pt x="436" y="270"/>
                    <a:pt x="437" y="274"/>
                  </a:cubicBezTo>
                  <a:cubicBezTo>
                    <a:pt x="438" y="278"/>
                    <a:pt x="436" y="282"/>
                    <a:pt x="431" y="283"/>
                  </a:cubicBezTo>
                  <a:cubicBezTo>
                    <a:pt x="428" y="284"/>
                    <a:pt x="357" y="302"/>
                    <a:pt x="306" y="277"/>
                  </a:cubicBezTo>
                  <a:cubicBezTo>
                    <a:pt x="306" y="277"/>
                    <a:pt x="305" y="278"/>
                    <a:pt x="305" y="278"/>
                  </a:cubicBezTo>
                  <a:cubicBezTo>
                    <a:pt x="296" y="284"/>
                    <a:pt x="285" y="318"/>
                    <a:pt x="280" y="377"/>
                  </a:cubicBezTo>
                  <a:cubicBezTo>
                    <a:pt x="276" y="430"/>
                    <a:pt x="279" y="563"/>
                    <a:pt x="283" y="596"/>
                  </a:cubicBezTo>
                  <a:cubicBezTo>
                    <a:pt x="287" y="630"/>
                    <a:pt x="289" y="751"/>
                    <a:pt x="288" y="783"/>
                  </a:cubicBezTo>
                  <a:cubicBezTo>
                    <a:pt x="288" y="806"/>
                    <a:pt x="292" y="837"/>
                    <a:pt x="293" y="850"/>
                  </a:cubicBezTo>
                  <a:cubicBezTo>
                    <a:pt x="294" y="850"/>
                    <a:pt x="294" y="850"/>
                    <a:pt x="294" y="850"/>
                  </a:cubicBezTo>
                  <a:cubicBezTo>
                    <a:pt x="298" y="854"/>
                    <a:pt x="298" y="859"/>
                    <a:pt x="293" y="866"/>
                  </a:cubicBezTo>
                  <a:cubicBezTo>
                    <a:pt x="292" y="868"/>
                    <a:pt x="286" y="884"/>
                    <a:pt x="283" y="984"/>
                  </a:cubicBezTo>
                  <a:cubicBezTo>
                    <a:pt x="283" y="1001"/>
                    <a:pt x="284" y="1008"/>
                    <a:pt x="284" y="1011"/>
                  </a:cubicBezTo>
                  <a:cubicBezTo>
                    <a:pt x="285" y="1011"/>
                    <a:pt x="285" y="1011"/>
                    <a:pt x="285" y="1012"/>
                  </a:cubicBezTo>
                  <a:cubicBezTo>
                    <a:pt x="288" y="1015"/>
                    <a:pt x="288" y="1020"/>
                    <a:pt x="284" y="1022"/>
                  </a:cubicBezTo>
                  <a:cubicBezTo>
                    <a:pt x="284" y="1023"/>
                    <a:pt x="284" y="1023"/>
                    <a:pt x="284" y="1023"/>
                  </a:cubicBezTo>
                  <a:cubicBezTo>
                    <a:pt x="279" y="1027"/>
                    <a:pt x="279" y="1027"/>
                    <a:pt x="279" y="1027"/>
                  </a:cubicBezTo>
                  <a:cubicBezTo>
                    <a:pt x="278" y="1027"/>
                    <a:pt x="278" y="1028"/>
                    <a:pt x="277" y="1028"/>
                  </a:cubicBezTo>
                  <a:cubicBezTo>
                    <a:pt x="266" y="1032"/>
                    <a:pt x="254" y="1048"/>
                    <a:pt x="247" y="1058"/>
                  </a:cubicBezTo>
                  <a:cubicBezTo>
                    <a:pt x="244" y="1061"/>
                    <a:pt x="242" y="1064"/>
                    <a:pt x="241" y="1066"/>
                  </a:cubicBezTo>
                  <a:cubicBezTo>
                    <a:pt x="232" y="1077"/>
                    <a:pt x="200" y="1099"/>
                    <a:pt x="174" y="1102"/>
                  </a:cubicBezTo>
                  <a:cubicBezTo>
                    <a:pt x="162" y="1103"/>
                    <a:pt x="143" y="1102"/>
                    <a:pt x="122" y="1102"/>
                  </a:cubicBezTo>
                  <a:cubicBezTo>
                    <a:pt x="101" y="1102"/>
                    <a:pt x="79" y="1101"/>
                    <a:pt x="62" y="1102"/>
                  </a:cubicBezTo>
                  <a:cubicBezTo>
                    <a:pt x="29" y="1105"/>
                    <a:pt x="12" y="1110"/>
                    <a:pt x="11" y="1111"/>
                  </a:cubicBezTo>
                  <a:cubicBezTo>
                    <a:pt x="10" y="1111"/>
                    <a:pt x="9" y="1111"/>
                    <a:pt x="8" y="1111"/>
                  </a:cubicBezTo>
                  <a:cubicBezTo>
                    <a:pt x="5" y="1111"/>
                    <a:pt x="2" y="1109"/>
                    <a:pt x="1" y="1106"/>
                  </a:cubicBezTo>
                  <a:cubicBezTo>
                    <a:pt x="0" y="1102"/>
                    <a:pt x="2" y="1097"/>
                    <a:pt x="6" y="1096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2" name="Freeform 284">
              <a:extLst>
                <a:ext uri="{FF2B5EF4-FFF2-40B4-BE49-F238E27FC236}">
                  <a16:creationId xmlns:a16="http://schemas.microsoft.com/office/drawing/2014/main" id="{40D2601B-1EAD-65A7-8C91-C14AE2428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81313" y="7548563"/>
              <a:ext cx="1243013" cy="400050"/>
            </a:xfrm>
            <a:custGeom>
              <a:avLst/>
              <a:gdLst>
                <a:gd name="T0" fmla="*/ 415 w 450"/>
                <a:gd name="T1" fmla="*/ 117 h 145"/>
                <a:gd name="T2" fmla="*/ 251 w 450"/>
                <a:gd name="T3" fmla="*/ 112 h 145"/>
                <a:gd name="T4" fmla="*/ 214 w 450"/>
                <a:gd name="T5" fmla="*/ 114 h 145"/>
                <a:gd name="T6" fmla="*/ 35 w 450"/>
                <a:gd name="T7" fmla="*/ 92 h 145"/>
                <a:gd name="T8" fmla="*/ 24 w 450"/>
                <a:gd name="T9" fmla="*/ 74 h 145"/>
                <a:gd name="T10" fmla="*/ 2 w 450"/>
                <a:gd name="T11" fmla="*/ 13 h 145"/>
                <a:gd name="T12" fmla="*/ 2 w 450"/>
                <a:gd name="T13" fmla="*/ 0 h 145"/>
                <a:gd name="T14" fmla="*/ 0 w 450"/>
                <a:gd name="T15" fmla="*/ 6 h 145"/>
                <a:gd name="T16" fmla="*/ 28 w 450"/>
                <a:gd name="T17" fmla="*/ 99 h 145"/>
                <a:gd name="T18" fmla="*/ 215 w 450"/>
                <a:gd name="T19" fmla="*/ 130 h 145"/>
                <a:gd name="T20" fmla="*/ 251 w 450"/>
                <a:gd name="T21" fmla="*/ 128 h 145"/>
                <a:gd name="T22" fmla="*/ 412 w 450"/>
                <a:gd name="T23" fmla="*/ 132 h 145"/>
                <a:gd name="T24" fmla="*/ 434 w 450"/>
                <a:gd name="T25" fmla="*/ 142 h 145"/>
                <a:gd name="T26" fmla="*/ 441 w 450"/>
                <a:gd name="T27" fmla="*/ 145 h 145"/>
                <a:gd name="T28" fmla="*/ 445 w 450"/>
                <a:gd name="T29" fmla="*/ 144 h 145"/>
                <a:gd name="T30" fmla="*/ 448 w 450"/>
                <a:gd name="T31" fmla="*/ 134 h 145"/>
                <a:gd name="T32" fmla="*/ 415 w 450"/>
                <a:gd name="T33" fmla="*/ 117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0" h="145">
                  <a:moveTo>
                    <a:pt x="415" y="117"/>
                  </a:moveTo>
                  <a:cubicBezTo>
                    <a:pt x="400" y="113"/>
                    <a:pt x="272" y="112"/>
                    <a:pt x="251" y="112"/>
                  </a:cubicBezTo>
                  <a:cubicBezTo>
                    <a:pt x="241" y="113"/>
                    <a:pt x="229" y="113"/>
                    <a:pt x="214" y="114"/>
                  </a:cubicBezTo>
                  <a:cubicBezTo>
                    <a:pt x="157" y="118"/>
                    <a:pt x="61" y="123"/>
                    <a:pt x="35" y="92"/>
                  </a:cubicBezTo>
                  <a:cubicBezTo>
                    <a:pt x="30" y="87"/>
                    <a:pt x="27" y="81"/>
                    <a:pt x="24" y="74"/>
                  </a:cubicBezTo>
                  <a:cubicBezTo>
                    <a:pt x="10" y="58"/>
                    <a:pt x="2" y="36"/>
                    <a:pt x="2" y="1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1"/>
                    <a:pt x="0" y="3"/>
                    <a:pt x="0" y="6"/>
                  </a:cubicBezTo>
                  <a:cubicBezTo>
                    <a:pt x="0" y="9"/>
                    <a:pt x="0" y="66"/>
                    <a:pt x="28" y="99"/>
                  </a:cubicBezTo>
                  <a:cubicBezTo>
                    <a:pt x="60" y="136"/>
                    <a:pt x="151" y="133"/>
                    <a:pt x="215" y="130"/>
                  </a:cubicBezTo>
                  <a:cubicBezTo>
                    <a:pt x="229" y="129"/>
                    <a:pt x="242" y="128"/>
                    <a:pt x="251" y="128"/>
                  </a:cubicBezTo>
                  <a:cubicBezTo>
                    <a:pt x="279" y="128"/>
                    <a:pt x="400" y="129"/>
                    <a:pt x="412" y="132"/>
                  </a:cubicBezTo>
                  <a:cubicBezTo>
                    <a:pt x="424" y="135"/>
                    <a:pt x="431" y="137"/>
                    <a:pt x="434" y="142"/>
                  </a:cubicBezTo>
                  <a:cubicBezTo>
                    <a:pt x="436" y="144"/>
                    <a:pt x="438" y="145"/>
                    <a:pt x="441" y="145"/>
                  </a:cubicBezTo>
                  <a:cubicBezTo>
                    <a:pt x="442" y="145"/>
                    <a:pt x="444" y="145"/>
                    <a:pt x="445" y="144"/>
                  </a:cubicBezTo>
                  <a:cubicBezTo>
                    <a:pt x="449" y="142"/>
                    <a:pt x="450" y="137"/>
                    <a:pt x="448" y="134"/>
                  </a:cubicBezTo>
                  <a:cubicBezTo>
                    <a:pt x="441" y="123"/>
                    <a:pt x="429" y="120"/>
                    <a:pt x="415" y="117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3" name="Freeform 285">
              <a:extLst>
                <a:ext uri="{FF2B5EF4-FFF2-40B4-BE49-F238E27FC236}">
                  <a16:creationId xmlns:a16="http://schemas.microsoft.com/office/drawing/2014/main" id="{E2BE4238-E511-1D5A-87D6-61AEEA8B4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0213" y="4760913"/>
              <a:ext cx="1535113" cy="212725"/>
            </a:xfrm>
            <a:custGeom>
              <a:avLst/>
              <a:gdLst>
                <a:gd name="T0" fmla="*/ 4 w 556"/>
                <a:gd name="T1" fmla="*/ 69 h 77"/>
                <a:gd name="T2" fmla="*/ 74 w 556"/>
                <a:gd name="T3" fmla="*/ 40 h 77"/>
                <a:gd name="T4" fmla="*/ 102 w 556"/>
                <a:gd name="T5" fmla="*/ 41 h 77"/>
                <a:gd name="T6" fmla="*/ 215 w 556"/>
                <a:gd name="T7" fmla="*/ 41 h 77"/>
                <a:gd name="T8" fmla="*/ 279 w 556"/>
                <a:gd name="T9" fmla="*/ 26 h 77"/>
                <a:gd name="T10" fmla="*/ 282 w 556"/>
                <a:gd name="T11" fmla="*/ 6 h 77"/>
                <a:gd name="T12" fmla="*/ 292 w 556"/>
                <a:gd name="T13" fmla="*/ 1 h 77"/>
                <a:gd name="T14" fmla="*/ 297 w 556"/>
                <a:gd name="T15" fmla="*/ 11 h 77"/>
                <a:gd name="T16" fmla="*/ 298 w 556"/>
                <a:gd name="T17" fmla="*/ 33 h 77"/>
                <a:gd name="T18" fmla="*/ 310 w 556"/>
                <a:gd name="T19" fmla="*/ 39 h 77"/>
                <a:gd name="T20" fmla="*/ 548 w 556"/>
                <a:gd name="T21" fmla="*/ 37 h 77"/>
                <a:gd name="T22" fmla="*/ 548 w 556"/>
                <a:gd name="T23" fmla="*/ 37 h 77"/>
                <a:gd name="T24" fmla="*/ 556 w 556"/>
                <a:gd name="T25" fmla="*/ 45 h 77"/>
                <a:gd name="T26" fmla="*/ 549 w 556"/>
                <a:gd name="T27" fmla="*/ 53 h 77"/>
                <a:gd name="T28" fmla="*/ 302 w 556"/>
                <a:gd name="T29" fmla="*/ 53 h 77"/>
                <a:gd name="T30" fmla="*/ 247 w 556"/>
                <a:gd name="T31" fmla="*/ 53 h 77"/>
                <a:gd name="T32" fmla="*/ 64 w 556"/>
                <a:gd name="T33" fmla="*/ 53 h 77"/>
                <a:gd name="T34" fmla="*/ 1 w 556"/>
                <a:gd name="T35" fmla="*/ 77 h 77"/>
                <a:gd name="T36" fmla="*/ 4 w 556"/>
                <a:gd name="T37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6" h="77">
                  <a:moveTo>
                    <a:pt x="4" y="69"/>
                  </a:moveTo>
                  <a:cubicBezTo>
                    <a:pt x="27" y="50"/>
                    <a:pt x="50" y="41"/>
                    <a:pt x="74" y="40"/>
                  </a:cubicBezTo>
                  <a:cubicBezTo>
                    <a:pt x="79" y="40"/>
                    <a:pt x="89" y="40"/>
                    <a:pt x="102" y="41"/>
                  </a:cubicBezTo>
                  <a:cubicBezTo>
                    <a:pt x="132" y="42"/>
                    <a:pt x="177" y="43"/>
                    <a:pt x="215" y="41"/>
                  </a:cubicBezTo>
                  <a:cubicBezTo>
                    <a:pt x="268" y="38"/>
                    <a:pt x="278" y="29"/>
                    <a:pt x="279" y="26"/>
                  </a:cubicBezTo>
                  <a:cubicBezTo>
                    <a:pt x="279" y="19"/>
                    <a:pt x="280" y="12"/>
                    <a:pt x="282" y="6"/>
                  </a:cubicBezTo>
                  <a:cubicBezTo>
                    <a:pt x="284" y="2"/>
                    <a:pt x="288" y="0"/>
                    <a:pt x="292" y="1"/>
                  </a:cubicBezTo>
                  <a:cubicBezTo>
                    <a:pt x="296" y="3"/>
                    <a:pt x="298" y="7"/>
                    <a:pt x="297" y="11"/>
                  </a:cubicBezTo>
                  <a:cubicBezTo>
                    <a:pt x="294" y="18"/>
                    <a:pt x="294" y="28"/>
                    <a:pt x="298" y="33"/>
                  </a:cubicBezTo>
                  <a:cubicBezTo>
                    <a:pt x="300" y="37"/>
                    <a:pt x="304" y="39"/>
                    <a:pt x="310" y="39"/>
                  </a:cubicBezTo>
                  <a:cubicBezTo>
                    <a:pt x="334" y="39"/>
                    <a:pt x="546" y="37"/>
                    <a:pt x="548" y="37"/>
                  </a:cubicBezTo>
                  <a:cubicBezTo>
                    <a:pt x="548" y="37"/>
                    <a:pt x="548" y="37"/>
                    <a:pt x="548" y="37"/>
                  </a:cubicBezTo>
                  <a:cubicBezTo>
                    <a:pt x="553" y="37"/>
                    <a:pt x="556" y="41"/>
                    <a:pt x="556" y="45"/>
                  </a:cubicBezTo>
                  <a:cubicBezTo>
                    <a:pt x="556" y="49"/>
                    <a:pt x="553" y="53"/>
                    <a:pt x="549" y="53"/>
                  </a:cubicBezTo>
                  <a:cubicBezTo>
                    <a:pt x="546" y="53"/>
                    <a:pt x="304" y="54"/>
                    <a:pt x="302" y="53"/>
                  </a:cubicBezTo>
                  <a:cubicBezTo>
                    <a:pt x="281" y="53"/>
                    <a:pt x="253" y="53"/>
                    <a:pt x="247" y="53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40" y="53"/>
                    <a:pt x="18" y="62"/>
                    <a:pt x="1" y="77"/>
                  </a:cubicBezTo>
                  <a:cubicBezTo>
                    <a:pt x="0" y="74"/>
                    <a:pt x="1" y="71"/>
                    <a:pt x="4" y="69"/>
                  </a:cubicBezTo>
                  <a:close/>
                </a:path>
              </a:pathLst>
            </a:custGeom>
            <a:solidFill>
              <a:srgbClr val="C985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4" name="Freeform 286">
              <a:extLst>
                <a:ext uri="{FF2B5EF4-FFF2-40B4-BE49-F238E27FC236}">
                  <a16:creationId xmlns:a16="http://schemas.microsoft.com/office/drawing/2014/main" id="{C5E9D2FD-B677-E7E4-9FEB-418211910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92663" y="5029201"/>
              <a:ext cx="160338" cy="563563"/>
            </a:xfrm>
            <a:custGeom>
              <a:avLst/>
              <a:gdLst>
                <a:gd name="T0" fmla="*/ 0 w 58"/>
                <a:gd name="T1" fmla="*/ 0 h 204"/>
                <a:gd name="T2" fmla="*/ 7 w 58"/>
                <a:gd name="T3" fmla="*/ 62 h 204"/>
                <a:gd name="T4" fmla="*/ 37 w 58"/>
                <a:gd name="T5" fmla="*/ 191 h 204"/>
                <a:gd name="T6" fmla="*/ 58 w 58"/>
                <a:gd name="T7" fmla="*/ 204 h 204"/>
                <a:gd name="T8" fmla="*/ 40 w 58"/>
                <a:gd name="T9" fmla="*/ 125 h 204"/>
                <a:gd name="T10" fmla="*/ 0 w 58"/>
                <a:gd name="T1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04">
                  <a:moveTo>
                    <a:pt x="0" y="0"/>
                  </a:moveTo>
                  <a:cubicBezTo>
                    <a:pt x="6" y="20"/>
                    <a:pt x="6" y="43"/>
                    <a:pt x="7" y="62"/>
                  </a:cubicBezTo>
                  <a:cubicBezTo>
                    <a:pt x="8" y="97"/>
                    <a:pt x="18" y="164"/>
                    <a:pt x="37" y="191"/>
                  </a:cubicBezTo>
                  <a:cubicBezTo>
                    <a:pt x="43" y="196"/>
                    <a:pt x="51" y="201"/>
                    <a:pt x="58" y="204"/>
                  </a:cubicBezTo>
                  <a:cubicBezTo>
                    <a:pt x="55" y="190"/>
                    <a:pt x="49" y="166"/>
                    <a:pt x="40" y="125"/>
                  </a:cubicBezTo>
                  <a:cubicBezTo>
                    <a:pt x="28" y="63"/>
                    <a:pt x="15" y="25"/>
                    <a:pt x="0" y="0"/>
                  </a:cubicBezTo>
                </a:path>
              </a:pathLst>
            </a:custGeom>
            <a:solidFill>
              <a:srgbClr val="F8C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5" name="Freeform 287">
              <a:extLst>
                <a:ext uri="{FF2B5EF4-FFF2-40B4-BE49-F238E27FC236}">
                  <a16:creationId xmlns:a16="http://schemas.microsoft.com/office/drawing/2014/main" id="{93816FEA-8374-7D71-EF76-D0B47E7F71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40313" y="7264401"/>
              <a:ext cx="100013" cy="115888"/>
            </a:xfrm>
            <a:custGeom>
              <a:avLst/>
              <a:gdLst>
                <a:gd name="T0" fmla="*/ 0 w 36"/>
                <a:gd name="T1" fmla="*/ 39 h 42"/>
                <a:gd name="T2" fmla="*/ 2 w 36"/>
                <a:gd name="T3" fmla="*/ 40 h 42"/>
                <a:gd name="T4" fmla="*/ 4 w 36"/>
                <a:gd name="T5" fmla="*/ 40 h 42"/>
                <a:gd name="T6" fmla="*/ 5 w 36"/>
                <a:gd name="T7" fmla="*/ 40 h 42"/>
                <a:gd name="T8" fmla="*/ 3 w 36"/>
                <a:gd name="T9" fmla="*/ 39 h 42"/>
                <a:gd name="T10" fmla="*/ 0 w 36"/>
                <a:gd name="T11" fmla="*/ 39 h 42"/>
                <a:gd name="T12" fmla="*/ 32 w 36"/>
                <a:gd name="T13" fmla="*/ 0 h 42"/>
                <a:gd name="T14" fmla="*/ 31 w 36"/>
                <a:gd name="T15" fmla="*/ 4 h 42"/>
                <a:gd name="T16" fmla="*/ 25 w 36"/>
                <a:gd name="T17" fmla="*/ 11 h 42"/>
                <a:gd name="T18" fmla="*/ 22 w 36"/>
                <a:gd name="T19" fmla="*/ 14 h 42"/>
                <a:gd name="T20" fmla="*/ 21 w 36"/>
                <a:gd name="T21" fmla="*/ 18 h 42"/>
                <a:gd name="T22" fmla="*/ 21 w 36"/>
                <a:gd name="T23" fmla="*/ 30 h 42"/>
                <a:gd name="T24" fmla="*/ 12 w 36"/>
                <a:gd name="T25" fmla="*/ 39 h 42"/>
                <a:gd name="T26" fmla="*/ 8 w 36"/>
                <a:gd name="T27" fmla="*/ 40 h 42"/>
                <a:gd name="T28" fmla="*/ 6 w 36"/>
                <a:gd name="T29" fmla="*/ 40 h 42"/>
                <a:gd name="T30" fmla="*/ 11 w 36"/>
                <a:gd name="T31" fmla="*/ 41 h 42"/>
                <a:gd name="T32" fmla="*/ 21 w 36"/>
                <a:gd name="T33" fmla="*/ 42 h 42"/>
                <a:gd name="T34" fmla="*/ 36 w 36"/>
                <a:gd name="T35" fmla="*/ 0 h 42"/>
                <a:gd name="T36" fmla="*/ 32 w 36"/>
                <a:gd name="T3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" h="42">
                  <a:moveTo>
                    <a:pt x="0" y="39"/>
                  </a:moveTo>
                  <a:cubicBezTo>
                    <a:pt x="1" y="39"/>
                    <a:pt x="1" y="39"/>
                    <a:pt x="2" y="40"/>
                  </a:cubicBezTo>
                  <a:cubicBezTo>
                    <a:pt x="3" y="40"/>
                    <a:pt x="4" y="40"/>
                    <a:pt x="4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40"/>
                    <a:pt x="3" y="39"/>
                    <a:pt x="3" y="39"/>
                  </a:cubicBezTo>
                  <a:cubicBezTo>
                    <a:pt x="2" y="39"/>
                    <a:pt x="1" y="39"/>
                    <a:pt x="0" y="39"/>
                  </a:cubicBezTo>
                  <a:moveTo>
                    <a:pt x="32" y="0"/>
                  </a:moveTo>
                  <a:cubicBezTo>
                    <a:pt x="32" y="1"/>
                    <a:pt x="31" y="3"/>
                    <a:pt x="31" y="4"/>
                  </a:cubicBezTo>
                  <a:cubicBezTo>
                    <a:pt x="30" y="7"/>
                    <a:pt x="28" y="9"/>
                    <a:pt x="25" y="11"/>
                  </a:cubicBezTo>
                  <a:cubicBezTo>
                    <a:pt x="24" y="12"/>
                    <a:pt x="23" y="13"/>
                    <a:pt x="22" y="14"/>
                  </a:cubicBezTo>
                  <a:cubicBezTo>
                    <a:pt x="21" y="15"/>
                    <a:pt x="22" y="16"/>
                    <a:pt x="21" y="18"/>
                  </a:cubicBezTo>
                  <a:cubicBezTo>
                    <a:pt x="21" y="22"/>
                    <a:pt x="22" y="26"/>
                    <a:pt x="21" y="30"/>
                  </a:cubicBezTo>
                  <a:cubicBezTo>
                    <a:pt x="20" y="35"/>
                    <a:pt x="16" y="38"/>
                    <a:pt x="12" y="39"/>
                  </a:cubicBezTo>
                  <a:cubicBezTo>
                    <a:pt x="10" y="40"/>
                    <a:pt x="9" y="40"/>
                    <a:pt x="8" y="40"/>
                  </a:cubicBezTo>
                  <a:cubicBezTo>
                    <a:pt x="7" y="40"/>
                    <a:pt x="7" y="40"/>
                    <a:pt x="6" y="40"/>
                  </a:cubicBezTo>
                  <a:cubicBezTo>
                    <a:pt x="8" y="40"/>
                    <a:pt x="10" y="40"/>
                    <a:pt x="11" y="41"/>
                  </a:cubicBezTo>
                  <a:cubicBezTo>
                    <a:pt x="14" y="42"/>
                    <a:pt x="18" y="42"/>
                    <a:pt x="21" y="42"/>
                  </a:cubicBezTo>
                  <a:cubicBezTo>
                    <a:pt x="27" y="33"/>
                    <a:pt x="36" y="0"/>
                    <a:pt x="36" y="0"/>
                  </a:cubicBezTo>
                  <a:cubicBezTo>
                    <a:pt x="34" y="0"/>
                    <a:pt x="33" y="0"/>
                    <a:pt x="32" y="0"/>
                  </a:cubicBezTo>
                </a:path>
              </a:pathLst>
            </a:custGeom>
            <a:solidFill>
              <a:srgbClr val="F5C0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6" name="Freeform 288">
              <a:extLst>
                <a:ext uri="{FF2B5EF4-FFF2-40B4-BE49-F238E27FC236}">
                  <a16:creationId xmlns:a16="http://schemas.microsoft.com/office/drawing/2014/main" id="{A345B3BD-184A-0ACE-9C05-7770276D77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27363" y="5627688"/>
              <a:ext cx="2101850" cy="2354263"/>
            </a:xfrm>
            <a:custGeom>
              <a:avLst/>
              <a:gdLst>
                <a:gd name="T0" fmla="*/ 49 w 761"/>
                <a:gd name="T1" fmla="*/ 838 h 852"/>
                <a:gd name="T2" fmla="*/ 302 w 761"/>
                <a:gd name="T3" fmla="*/ 848 h 852"/>
                <a:gd name="T4" fmla="*/ 350 w 761"/>
                <a:gd name="T5" fmla="*/ 846 h 852"/>
                <a:gd name="T6" fmla="*/ 382 w 761"/>
                <a:gd name="T7" fmla="*/ 838 h 852"/>
                <a:gd name="T8" fmla="*/ 359 w 761"/>
                <a:gd name="T9" fmla="*/ 827 h 852"/>
                <a:gd name="T10" fmla="*/ 198 w 761"/>
                <a:gd name="T11" fmla="*/ 823 h 852"/>
                <a:gd name="T12" fmla="*/ 105 w 761"/>
                <a:gd name="T13" fmla="*/ 827 h 852"/>
                <a:gd name="T14" fmla="*/ 647 w 761"/>
                <a:gd name="T15" fmla="*/ 758 h 852"/>
                <a:gd name="T16" fmla="*/ 622 w 761"/>
                <a:gd name="T17" fmla="*/ 789 h 852"/>
                <a:gd name="T18" fmla="*/ 532 w 761"/>
                <a:gd name="T19" fmla="*/ 825 h 852"/>
                <a:gd name="T20" fmla="*/ 471 w 761"/>
                <a:gd name="T21" fmla="*/ 825 h 852"/>
                <a:gd name="T22" fmla="*/ 397 w 761"/>
                <a:gd name="T23" fmla="*/ 832 h 852"/>
                <a:gd name="T24" fmla="*/ 451 w 761"/>
                <a:gd name="T25" fmla="*/ 838 h 852"/>
                <a:gd name="T26" fmla="*/ 490 w 761"/>
                <a:gd name="T27" fmla="*/ 840 h 852"/>
                <a:gd name="T28" fmla="*/ 626 w 761"/>
                <a:gd name="T29" fmla="*/ 818 h 852"/>
                <a:gd name="T30" fmla="*/ 647 w 761"/>
                <a:gd name="T31" fmla="*/ 758 h 852"/>
                <a:gd name="T32" fmla="*/ 664 w 761"/>
                <a:gd name="T33" fmla="*/ 707 h 852"/>
                <a:gd name="T34" fmla="*/ 666 w 761"/>
                <a:gd name="T35" fmla="*/ 729 h 852"/>
                <a:gd name="T36" fmla="*/ 702 w 761"/>
                <a:gd name="T37" fmla="*/ 665 h 852"/>
                <a:gd name="T38" fmla="*/ 671 w 761"/>
                <a:gd name="T39" fmla="*/ 601 h 852"/>
                <a:gd name="T40" fmla="*/ 686 w 761"/>
                <a:gd name="T41" fmla="*/ 1 h 852"/>
                <a:gd name="T42" fmla="*/ 664 w 761"/>
                <a:gd name="T43" fmla="*/ 319 h 852"/>
                <a:gd name="T44" fmla="*/ 672 w 761"/>
                <a:gd name="T45" fmla="*/ 556 h 852"/>
                <a:gd name="T46" fmla="*/ 732 w 761"/>
                <a:gd name="T47" fmla="*/ 631 h 852"/>
                <a:gd name="T48" fmla="*/ 733 w 761"/>
                <a:gd name="T49" fmla="*/ 632 h 852"/>
                <a:gd name="T50" fmla="*/ 740 w 761"/>
                <a:gd name="T51" fmla="*/ 633 h 852"/>
                <a:gd name="T52" fmla="*/ 737 w 761"/>
                <a:gd name="T53" fmla="*/ 632 h 852"/>
                <a:gd name="T54" fmla="*/ 750 w 761"/>
                <a:gd name="T55" fmla="*/ 622 h 852"/>
                <a:gd name="T56" fmla="*/ 751 w 761"/>
                <a:gd name="T57" fmla="*/ 606 h 852"/>
                <a:gd name="T58" fmla="*/ 760 w 761"/>
                <a:gd name="T59" fmla="*/ 596 h 852"/>
                <a:gd name="T60" fmla="*/ 711 w 761"/>
                <a:gd name="T61" fmla="*/ 545 h 852"/>
                <a:gd name="T62" fmla="*/ 703 w 761"/>
                <a:gd name="T63" fmla="*/ 7 h 852"/>
                <a:gd name="T64" fmla="*/ 687 w 761"/>
                <a:gd name="T65" fmla="*/ 0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61" h="852">
                  <a:moveTo>
                    <a:pt x="0" y="811"/>
                  </a:moveTo>
                  <a:cubicBezTo>
                    <a:pt x="15" y="825"/>
                    <a:pt x="35" y="837"/>
                    <a:pt x="49" y="838"/>
                  </a:cubicBezTo>
                  <a:cubicBezTo>
                    <a:pt x="68" y="840"/>
                    <a:pt x="254" y="840"/>
                    <a:pt x="281" y="846"/>
                  </a:cubicBezTo>
                  <a:cubicBezTo>
                    <a:pt x="286" y="847"/>
                    <a:pt x="294" y="848"/>
                    <a:pt x="302" y="848"/>
                  </a:cubicBezTo>
                  <a:cubicBezTo>
                    <a:pt x="309" y="848"/>
                    <a:pt x="318" y="847"/>
                    <a:pt x="326" y="847"/>
                  </a:cubicBezTo>
                  <a:cubicBezTo>
                    <a:pt x="334" y="847"/>
                    <a:pt x="342" y="846"/>
                    <a:pt x="350" y="846"/>
                  </a:cubicBezTo>
                  <a:cubicBezTo>
                    <a:pt x="365" y="846"/>
                    <a:pt x="378" y="848"/>
                    <a:pt x="386" y="852"/>
                  </a:cubicBezTo>
                  <a:cubicBezTo>
                    <a:pt x="385" y="847"/>
                    <a:pt x="383" y="843"/>
                    <a:pt x="382" y="838"/>
                  </a:cubicBezTo>
                  <a:cubicBezTo>
                    <a:pt x="382" y="838"/>
                    <a:pt x="381" y="837"/>
                    <a:pt x="381" y="837"/>
                  </a:cubicBezTo>
                  <a:cubicBezTo>
                    <a:pt x="378" y="832"/>
                    <a:pt x="371" y="830"/>
                    <a:pt x="359" y="827"/>
                  </a:cubicBezTo>
                  <a:cubicBezTo>
                    <a:pt x="348" y="824"/>
                    <a:pt x="253" y="823"/>
                    <a:pt x="212" y="823"/>
                  </a:cubicBezTo>
                  <a:cubicBezTo>
                    <a:pt x="206" y="823"/>
                    <a:pt x="201" y="823"/>
                    <a:pt x="198" y="823"/>
                  </a:cubicBezTo>
                  <a:cubicBezTo>
                    <a:pt x="189" y="823"/>
                    <a:pt x="176" y="824"/>
                    <a:pt x="162" y="825"/>
                  </a:cubicBezTo>
                  <a:cubicBezTo>
                    <a:pt x="145" y="826"/>
                    <a:pt x="125" y="827"/>
                    <a:pt x="105" y="827"/>
                  </a:cubicBezTo>
                  <a:cubicBezTo>
                    <a:pt x="67" y="827"/>
                    <a:pt x="27" y="823"/>
                    <a:pt x="0" y="811"/>
                  </a:cubicBezTo>
                  <a:moveTo>
                    <a:pt x="647" y="758"/>
                  </a:moveTo>
                  <a:cubicBezTo>
                    <a:pt x="640" y="765"/>
                    <a:pt x="633" y="774"/>
                    <a:pt x="628" y="781"/>
                  </a:cubicBezTo>
                  <a:cubicBezTo>
                    <a:pt x="625" y="784"/>
                    <a:pt x="623" y="787"/>
                    <a:pt x="622" y="789"/>
                  </a:cubicBezTo>
                  <a:cubicBezTo>
                    <a:pt x="613" y="800"/>
                    <a:pt x="581" y="822"/>
                    <a:pt x="555" y="825"/>
                  </a:cubicBezTo>
                  <a:cubicBezTo>
                    <a:pt x="549" y="825"/>
                    <a:pt x="541" y="825"/>
                    <a:pt x="532" y="825"/>
                  </a:cubicBezTo>
                  <a:cubicBezTo>
                    <a:pt x="523" y="825"/>
                    <a:pt x="513" y="825"/>
                    <a:pt x="503" y="825"/>
                  </a:cubicBezTo>
                  <a:cubicBezTo>
                    <a:pt x="492" y="825"/>
                    <a:pt x="481" y="825"/>
                    <a:pt x="471" y="825"/>
                  </a:cubicBezTo>
                  <a:cubicBezTo>
                    <a:pt x="461" y="825"/>
                    <a:pt x="451" y="825"/>
                    <a:pt x="443" y="825"/>
                  </a:cubicBezTo>
                  <a:cubicBezTo>
                    <a:pt x="420" y="827"/>
                    <a:pt x="404" y="830"/>
                    <a:pt x="397" y="832"/>
                  </a:cubicBezTo>
                  <a:cubicBezTo>
                    <a:pt x="398" y="839"/>
                    <a:pt x="400" y="845"/>
                    <a:pt x="402" y="851"/>
                  </a:cubicBezTo>
                  <a:cubicBezTo>
                    <a:pt x="414" y="846"/>
                    <a:pt x="434" y="839"/>
                    <a:pt x="451" y="838"/>
                  </a:cubicBezTo>
                  <a:cubicBezTo>
                    <a:pt x="452" y="838"/>
                    <a:pt x="453" y="838"/>
                    <a:pt x="454" y="838"/>
                  </a:cubicBezTo>
                  <a:cubicBezTo>
                    <a:pt x="462" y="838"/>
                    <a:pt x="475" y="839"/>
                    <a:pt x="490" y="840"/>
                  </a:cubicBezTo>
                  <a:cubicBezTo>
                    <a:pt x="505" y="842"/>
                    <a:pt x="523" y="843"/>
                    <a:pt x="541" y="843"/>
                  </a:cubicBezTo>
                  <a:cubicBezTo>
                    <a:pt x="577" y="843"/>
                    <a:pt x="613" y="838"/>
                    <a:pt x="626" y="818"/>
                  </a:cubicBezTo>
                  <a:cubicBezTo>
                    <a:pt x="641" y="795"/>
                    <a:pt x="649" y="780"/>
                    <a:pt x="655" y="771"/>
                  </a:cubicBezTo>
                  <a:cubicBezTo>
                    <a:pt x="652" y="766"/>
                    <a:pt x="649" y="762"/>
                    <a:pt x="647" y="758"/>
                  </a:cubicBezTo>
                  <a:moveTo>
                    <a:pt x="671" y="601"/>
                  </a:moveTo>
                  <a:cubicBezTo>
                    <a:pt x="669" y="615"/>
                    <a:pt x="666" y="645"/>
                    <a:pt x="664" y="707"/>
                  </a:cubicBezTo>
                  <a:cubicBezTo>
                    <a:pt x="664" y="715"/>
                    <a:pt x="664" y="721"/>
                    <a:pt x="665" y="725"/>
                  </a:cubicBezTo>
                  <a:cubicBezTo>
                    <a:pt x="665" y="726"/>
                    <a:pt x="665" y="727"/>
                    <a:pt x="666" y="729"/>
                  </a:cubicBezTo>
                  <a:cubicBezTo>
                    <a:pt x="667" y="733"/>
                    <a:pt x="669" y="737"/>
                    <a:pt x="671" y="741"/>
                  </a:cubicBezTo>
                  <a:cubicBezTo>
                    <a:pt x="678" y="720"/>
                    <a:pt x="685" y="681"/>
                    <a:pt x="702" y="665"/>
                  </a:cubicBezTo>
                  <a:cubicBezTo>
                    <a:pt x="711" y="655"/>
                    <a:pt x="720" y="650"/>
                    <a:pt x="730" y="647"/>
                  </a:cubicBezTo>
                  <a:cubicBezTo>
                    <a:pt x="699" y="641"/>
                    <a:pt x="681" y="621"/>
                    <a:pt x="671" y="601"/>
                  </a:cubicBezTo>
                  <a:moveTo>
                    <a:pt x="687" y="0"/>
                  </a:moveTo>
                  <a:cubicBezTo>
                    <a:pt x="687" y="0"/>
                    <a:pt x="686" y="1"/>
                    <a:pt x="686" y="1"/>
                  </a:cubicBezTo>
                  <a:cubicBezTo>
                    <a:pt x="677" y="7"/>
                    <a:pt x="666" y="41"/>
                    <a:pt x="661" y="100"/>
                  </a:cubicBezTo>
                  <a:cubicBezTo>
                    <a:pt x="657" y="153"/>
                    <a:pt x="660" y="286"/>
                    <a:pt x="664" y="319"/>
                  </a:cubicBezTo>
                  <a:cubicBezTo>
                    <a:pt x="668" y="353"/>
                    <a:pt x="670" y="474"/>
                    <a:pt x="669" y="506"/>
                  </a:cubicBezTo>
                  <a:cubicBezTo>
                    <a:pt x="669" y="521"/>
                    <a:pt x="670" y="541"/>
                    <a:pt x="672" y="556"/>
                  </a:cubicBezTo>
                  <a:cubicBezTo>
                    <a:pt x="677" y="579"/>
                    <a:pt x="687" y="620"/>
                    <a:pt x="729" y="631"/>
                  </a:cubicBezTo>
                  <a:cubicBezTo>
                    <a:pt x="730" y="631"/>
                    <a:pt x="731" y="631"/>
                    <a:pt x="732" y="631"/>
                  </a:cubicBezTo>
                  <a:cubicBezTo>
                    <a:pt x="732" y="631"/>
                    <a:pt x="733" y="632"/>
                    <a:pt x="734" y="632"/>
                  </a:cubicBezTo>
                  <a:cubicBezTo>
                    <a:pt x="734" y="632"/>
                    <a:pt x="734" y="632"/>
                    <a:pt x="733" y="632"/>
                  </a:cubicBezTo>
                  <a:cubicBezTo>
                    <a:pt x="733" y="632"/>
                    <a:pt x="732" y="632"/>
                    <a:pt x="731" y="632"/>
                  </a:cubicBezTo>
                  <a:cubicBezTo>
                    <a:pt x="734" y="632"/>
                    <a:pt x="737" y="633"/>
                    <a:pt x="740" y="633"/>
                  </a:cubicBezTo>
                  <a:cubicBezTo>
                    <a:pt x="739" y="632"/>
                    <a:pt x="737" y="632"/>
                    <a:pt x="735" y="632"/>
                  </a:cubicBezTo>
                  <a:cubicBezTo>
                    <a:pt x="736" y="632"/>
                    <a:pt x="736" y="632"/>
                    <a:pt x="737" y="632"/>
                  </a:cubicBezTo>
                  <a:cubicBezTo>
                    <a:pt x="738" y="632"/>
                    <a:pt x="739" y="632"/>
                    <a:pt x="741" y="631"/>
                  </a:cubicBezTo>
                  <a:cubicBezTo>
                    <a:pt x="745" y="630"/>
                    <a:pt x="749" y="627"/>
                    <a:pt x="750" y="622"/>
                  </a:cubicBezTo>
                  <a:cubicBezTo>
                    <a:pt x="751" y="618"/>
                    <a:pt x="750" y="614"/>
                    <a:pt x="750" y="610"/>
                  </a:cubicBezTo>
                  <a:cubicBezTo>
                    <a:pt x="751" y="608"/>
                    <a:pt x="750" y="607"/>
                    <a:pt x="751" y="606"/>
                  </a:cubicBezTo>
                  <a:cubicBezTo>
                    <a:pt x="752" y="605"/>
                    <a:pt x="753" y="604"/>
                    <a:pt x="754" y="603"/>
                  </a:cubicBezTo>
                  <a:cubicBezTo>
                    <a:pt x="757" y="601"/>
                    <a:pt x="759" y="599"/>
                    <a:pt x="760" y="596"/>
                  </a:cubicBezTo>
                  <a:cubicBezTo>
                    <a:pt x="760" y="595"/>
                    <a:pt x="761" y="593"/>
                    <a:pt x="761" y="592"/>
                  </a:cubicBezTo>
                  <a:cubicBezTo>
                    <a:pt x="738" y="591"/>
                    <a:pt x="724" y="576"/>
                    <a:pt x="711" y="545"/>
                  </a:cubicBezTo>
                  <a:cubicBezTo>
                    <a:pt x="697" y="512"/>
                    <a:pt x="686" y="452"/>
                    <a:pt x="684" y="313"/>
                  </a:cubicBezTo>
                  <a:cubicBezTo>
                    <a:pt x="683" y="175"/>
                    <a:pt x="681" y="30"/>
                    <a:pt x="703" y="7"/>
                  </a:cubicBezTo>
                  <a:cubicBezTo>
                    <a:pt x="703" y="7"/>
                    <a:pt x="703" y="7"/>
                    <a:pt x="702" y="6"/>
                  </a:cubicBezTo>
                  <a:cubicBezTo>
                    <a:pt x="697" y="4"/>
                    <a:pt x="692" y="2"/>
                    <a:pt x="687" y="0"/>
                  </a:cubicBezTo>
                </a:path>
              </a:pathLst>
            </a:custGeom>
            <a:solidFill>
              <a:srgbClr val="F8CA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7" name="Freeform 289">
              <a:extLst>
                <a:ext uri="{FF2B5EF4-FFF2-40B4-BE49-F238E27FC236}">
                  <a16:creationId xmlns:a16="http://schemas.microsoft.com/office/drawing/2014/main" id="{33ADDD9A-CA10-1FC7-4DB4-FDD631627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83050" y="7927976"/>
              <a:ext cx="55563" cy="63500"/>
            </a:xfrm>
            <a:custGeom>
              <a:avLst/>
              <a:gdLst>
                <a:gd name="T0" fmla="*/ 15 w 20"/>
                <a:gd name="T1" fmla="*/ 0 h 23"/>
                <a:gd name="T2" fmla="*/ 14 w 20"/>
                <a:gd name="T3" fmla="*/ 1 h 23"/>
                <a:gd name="T4" fmla="*/ 10 w 20"/>
                <a:gd name="T5" fmla="*/ 7 h 23"/>
                <a:gd name="T6" fmla="*/ 6 w 20"/>
                <a:gd name="T7" fmla="*/ 8 h 23"/>
                <a:gd name="T8" fmla="*/ 0 w 20"/>
                <a:gd name="T9" fmla="*/ 6 h 23"/>
                <a:gd name="T10" fmla="*/ 4 w 20"/>
                <a:gd name="T11" fmla="*/ 20 h 23"/>
                <a:gd name="T12" fmla="*/ 9 w 20"/>
                <a:gd name="T13" fmla="*/ 23 h 23"/>
                <a:gd name="T14" fmla="*/ 20 w 20"/>
                <a:gd name="T15" fmla="*/ 19 h 23"/>
                <a:gd name="T16" fmla="*/ 15 w 20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3">
                  <a:moveTo>
                    <a:pt x="15" y="0"/>
                  </a:moveTo>
                  <a:cubicBezTo>
                    <a:pt x="14" y="0"/>
                    <a:pt x="14" y="0"/>
                    <a:pt x="14" y="1"/>
                  </a:cubicBezTo>
                  <a:cubicBezTo>
                    <a:pt x="14" y="3"/>
                    <a:pt x="12" y="6"/>
                    <a:pt x="10" y="7"/>
                  </a:cubicBezTo>
                  <a:cubicBezTo>
                    <a:pt x="9" y="8"/>
                    <a:pt x="7" y="8"/>
                    <a:pt x="6" y="8"/>
                  </a:cubicBezTo>
                  <a:cubicBezTo>
                    <a:pt x="4" y="8"/>
                    <a:pt x="2" y="8"/>
                    <a:pt x="0" y="6"/>
                  </a:cubicBezTo>
                  <a:cubicBezTo>
                    <a:pt x="1" y="11"/>
                    <a:pt x="3" y="15"/>
                    <a:pt x="4" y="20"/>
                  </a:cubicBezTo>
                  <a:cubicBezTo>
                    <a:pt x="6" y="21"/>
                    <a:pt x="8" y="22"/>
                    <a:pt x="9" y="23"/>
                  </a:cubicBezTo>
                  <a:cubicBezTo>
                    <a:pt x="9" y="23"/>
                    <a:pt x="13" y="21"/>
                    <a:pt x="20" y="19"/>
                  </a:cubicBezTo>
                  <a:cubicBezTo>
                    <a:pt x="18" y="13"/>
                    <a:pt x="16" y="7"/>
                    <a:pt x="15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8" name="Freeform 290">
              <a:extLst>
                <a:ext uri="{FF2B5EF4-FFF2-40B4-BE49-F238E27FC236}">
                  <a16:creationId xmlns:a16="http://schemas.microsoft.com/office/drawing/2014/main" id="{328EB229-35A3-6A0B-7E51-AB1429790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14888" y="7631113"/>
              <a:ext cx="66675" cy="127000"/>
            </a:xfrm>
            <a:custGeom>
              <a:avLst/>
              <a:gdLst>
                <a:gd name="T0" fmla="*/ 18 w 24"/>
                <a:gd name="T1" fmla="*/ 0 h 46"/>
                <a:gd name="T2" fmla="*/ 18 w 24"/>
                <a:gd name="T3" fmla="*/ 9 h 46"/>
                <a:gd name="T4" fmla="*/ 19 w 24"/>
                <a:gd name="T5" fmla="*/ 10 h 46"/>
                <a:gd name="T6" fmla="*/ 18 w 24"/>
                <a:gd name="T7" fmla="*/ 20 h 46"/>
                <a:gd name="T8" fmla="*/ 18 w 24"/>
                <a:gd name="T9" fmla="*/ 21 h 46"/>
                <a:gd name="T10" fmla="*/ 13 w 24"/>
                <a:gd name="T11" fmla="*/ 25 h 46"/>
                <a:gd name="T12" fmla="*/ 11 w 24"/>
                <a:gd name="T13" fmla="*/ 26 h 46"/>
                <a:gd name="T14" fmla="*/ 0 w 24"/>
                <a:gd name="T15" fmla="*/ 33 h 46"/>
                <a:gd name="T16" fmla="*/ 8 w 24"/>
                <a:gd name="T17" fmla="*/ 46 h 46"/>
                <a:gd name="T18" fmla="*/ 18 w 24"/>
                <a:gd name="T19" fmla="*/ 31 h 46"/>
                <a:gd name="T20" fmla="*/ 24 w 24"/>
                <a:gd name="T21" fmla="*/ 16 h 46"/>
                <a:gd name="T22" fmla="*/ 19 w 24"/>
                <a:gd name="T23" fmla="*/ 4 h 46"/>
                <a:gd name="T24" fmla="*/ 18 w 24"/>
                <a:gd name="T2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46">
                  <a:moveTo>
                    <a:pt x="18" y="0"/>
                  </a:moveTo>
                  <a:cubicBezTo>
                    <a:pt x="18" y="5"/>
                    <a:pt x="18" y="7"/>
                    <a:pt x="18" y="9"/>
                  </a:cubicBezTo>
                  <a:cubicBezTo>
                    <a:pt x="19" y="9"/>
                    <a:pt x="19" y="9"/>
                    <a:pt x="19" y="10"/>
                  </a:cubicBezTo>
                  <a:cubicBezTo>
                    <a:pt x="22" y="13"/>
                    <a:pt x="22" y="18"/>
                    <a:pt x="18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6"/>
                    <a:pt x="11" y="26"/>
                  </a:cubicBezTo>
                  <a:cubicBezTo>
                    <a:pt x="8" y="27"/>
                    <a:pt x="4" y="30"/>
                    <a:pt x="0" y="33"/>
                  </a:cubicBezTo>
                  <a:cubicBezTo>
                    <a:pt x="2" y="37"/>
                    <a:pt x="5" y="41"/>
                    <a:pt x="8" y="46"/>
                  </a:cubicBezTo>
                  <a:cubicBezTo>
                    <a:pt x="12" y="38"/>
                    <a:pt x="15" y="34"/>
                    <a:pt x="18" y="31"/>
                  </a:cubicBezTo>
                  <a:cubicBezTo>
                    <a:pt x="20" y="30"/>
                    <a:pt x="22" y="24"/>
                    <a:pt x="24" y="16"/>
                  </a:cubicBezTo>
                  <a:cubicBezTo>
                    <a:pt x="22" y="12"/>
                    <a:pt x="20" y="8"/>
                    <a:pt x="19" y="4"/>
                  </a:cubicBezTo>
                  <a:cubicBezTo>
                    <a:pt x="18" y="2"/>
                    <a:pt x="18" y="1"/>
                    <a:pt x="18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9" name="Freeform 291">
              <a:extLst>
                <a:ext uri="{FF2B5EF4-FFF2-40B4-BE49-F238E27FC236}">
                  <a16:creationId xmlns:a16="http://schemas.microsoft.com/office/drawing/2014/main" id="{6CEA96AE-116F-2389-1E6E-73AA2C1BA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1563" y="7164388"/>
              <a:ext cx="277813" cy="252413"/>
            </a:xfrm>
            <a:custGeom>
              <a:avLst/>
              <a:gdLst>
                <a:gd name="T0" fmla="*/ 1 w 101"/>
                <a:gd name="T1" fmla="*/ 0 h 91"/>
                <a:gd name="T2" fmla="*/ 3 w 101"/>
                <a:gd name="T3" fmla="*/ 17 h 91"/>
                <a:gd name="T4" fmla="*/ 4 w 101"/>
                <a:gd name="T5" fmla="*/ 17 h 91"/>
                <a:gd name="T6" fmla="*/ 3 w 101"/>
                <a:gd name="T7" fmla="*/ 33 h 91"/>
                <a:gd name="T8" fmla="*/ 0 w 101"/>
                <a:gd name="T9" fmla="*/ 45 h 91"/>
                <a:gd name="T10" fmla="*/ 59 w 101"/>
                <a:gd name="T11" fmla="*/ 91 h 91"/>
                <a:gd name="T12" fmla="*/ 91 w 101"/>
                <a:gd name="T13" fmla="*/ 86 h 91"/>
                <a:gd name="T14" fmla="*/ 76 w 101"/>
                <a:gd name="T15" fmla="*/ 81 h 91"/>
                <a:gd name="T16" fmla="*/ 72 w 101"/>
                <a:gd name="T17" fmla="*/ 82 h 91"/>
                <a:gd name="T18" fmla="*/ 64 w 101"/>
                <a:gd name="T19" fmla="*/ 80 h 91"/>
                <a:gd name="T20" fmla="*/ 76 w 101"/>
                <a:gd name="T21" fmla="*/ 81 h 91"/>
                <a:gd name="T22" fmla="*/ 78 w 101"/>
                <a:gd name="T23" fmla="*/ 80 h 91"/>
                <a:gd name="T24" fmla="*/ 79 w 101"/>
                <a:gd name="T25" fmla="*/ 78 h 91"/>
                <a:gd name="T26" fmla="*/ 69 w 101"/>
                <a:gd name="T27" fmla="*/ 77 h 91"/>
                <a:gd name="T28" fmla="*/ 60 w 101"/>
                <a:gd name="T29" fmla="*/ 76 h 91"/>
                <a:gd name="T30" fmla="*/ 58 w 101"/>
                <a:gd name="T31" fmla="*/ 75 h 91"/>
                <a:gd name="T32" fmla="*/ 1 w 101"/>
                <a:gd name="T3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" h="91">
                  <a:moveTo>
                    <a:pt x="1" y="0"/>
                  </a:moveTo>
                  <a:cubicBezTo>
                    <a:pt x="2" y="7"/>
                    <a:pt x="3" y="13"/>
                    <a:pt x="3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8" y="21"/>
                    <a:pt x="8" y="26"/>
                    <a:pt x="3" y="33"/>
                  </a:cubicBezTo>
                  <a:cubicBezTo>
                    <a:pt x="3" y="34"/>
                    <a:pt x="2" y="37"/>
                    <a:pt x="0" y="45"/>
                  </a:cubicBezTo>
                  <a:cubicBezTo>
                    <a:pt x="10" y="65"/>
                    <a:pt x="28" y="85"/>
                    <a:pt x="59" y="91"/>
                  </a:cubicBezTo>
                  <a:cubicBezTo>
                    <a:pt x="71" y="87"/>
                    <a:pt x="82" y="87"/>
                    <a:pt x="91" y="86"/>
                  </a:cubicBezTo>
                  <a:cubicBezTo>
                    <a:pt x="101" y="84"/>
                    <a:pt x="87" y="83"/>
                    <a:pt x="76" y="81"/>
                  </a:cubicBezTo>
                  <a:cubicBezTo>
                    <a:pt x="75" y="82"/>
                    <a:pt x="74" y="82"/>
                    <a:pt x="72" y="82"/>
                  </a:cubicBezTo>
                  <a:cubicBezTo>
                    <a:pt x="68" y="82"/>
                    <a:pt x="64" y="80"/>
                    <a:pt x="64" y="80"/>
                  </a:cubicBezTo>
                  <a:cubicBezTo>
                    <a:pt x="64" y="80"/>
                    <a:pt x="70" y="81"/>
                    <a:pt x="76" y="81"/>
                  </a:cubicBezTo>
                  <a:cubicBezTo>
                    <a:pt x="77" y="81"/>
                    <a:pt x="77" y="81"/>
                    <a:pt x="78" y="80"/>
                  </a:cubicBezTo>
                  <a:cubicBezTo>
                    <a:pt x="78" y="80"/>
                    <a:pt x="79" y="79"/>
                    <a:pt x="79" y="78"/>
                  </a:cubicBezTo>
                  <a:cubicBezTo>
                    <a:pt x="76" y="78"/>
                    <a:pt x="72" y="78"/>
                    <a:pt x="69" y="77"/>
                  </a:cubicBezTo>
                  <a:cubicBezTo>
                    <a:pt x="66" y="77"/>
                    <a:pt x="63" y="76"/>
                    <a:pt x="60" y="76"/>
                  </a:cubicBezTo>
                  <a:cubicBezTo>
                    <a:pt x="59" y="75"/>
                    <a:pt x="59" y="75"/>
                    <a:pt x="58" y="75"/>
                  </a:cubicBezTo>
                  <a:cubicBezTo>
                    <a:pt x="16" y="64"/>
                    <a:pt x="6" y="23"/>
                    <a:pt x="1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0" name="Freeform 292">
              <a:extLst>
                <a:ext uri="{FF2B5EF4-FFF2-40B4-BE49-F238E27FC236}">
                  <a16:creationId xmlns:a16="http://schemas.microsoft.com/office/drawing/2014/main" id="{882E1DD2-02F5-A8A5-9AB8-8D32774B9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02100" y="4943476"/>
              <a:ext cx="863600" cy="2986088"/>
            </a:xfrm>
            <a:custGeom>
              <a:avLst/>
              <a:gdLst>
                <a:gd name="T0" fmla="*/ 221 w 313"/>
                <a:gd name="T1" fmla="*/ 0 h 1081"/>
                <a:gd name="T2" fmla="*/ 243 w 313"/>
                <a:gd name="T3" fmla="*/ 41 h 1081"/>
                <a:gd name="T4" fmla="*/ 256 w 313"/>
                <a:gd name="T5" fmla="*/ 147 h 1081"/>
                <a:gd name="T6" fmla="*/ 278 w 313"/>
                <a:gd name="T7" fmla="*/ 221 h 1081"/>
                <a:gd name="T8" fmla="*/ 284 w 313"/>
                <a:gd name="T9" fmla="*/ 249 h 1081"/>
                <a:gd name="T10" fmla="*/ 265 w 313"/>
                <a:gd name="T11" fmla="*/ 363 h 1081"/>
                <a:gd name="T12" fmla="*/ 275 w 313"/>
                <a:gd name="T13" fmla="*/ 709 h 1081"/>
                <a:gd name="T14" fmla="*/ 278 w 313"/>
                <a:gd name="T15" fmla="*/ 824 h 1081"/>
                <a:gd name="T16" fmla="*/ 270 w 313"/>
                <a:gd name="T17" fmla="*/ 955 h 1081"/>
                <a:gd name="T18" fmla="*/ 265 w 313"/>
                <a:gd name="T19" fmla="*/ 987 h 1081"/>
                <a:gd name="T20" fmla="*/ 223 w 313"/>
                <a:gd name="T21" fmla="*/ 1033 h 1081"/>
                <a:gd name="T22" fmla="*/ 147 w 313"/>
                <a:gd name="T23" fmla="*/ 1066 h 1081"/>
                <a:gd name="T24" fmla="*/ 75 w 313"/>
                <a:gd name="T25" fmla="*/ 1067 h 1081"/>
                <a:gd name="T26" fmla="*/ 47 w 313"/>
                <a:gd name="T27" fmla="*/ 1066 h 1081"/>
                <a:gd name="T28" fmla="*/ 30 w 313"/>
                <a:gd name="T29" fmla="*/ 1067 h 1081"/>
                <a:gd name="T30" fmla="*/ 1 w 313"/>
                <a:gd name="T31" fmla="*/ 1070 h 1081"/>
                <a:gd name="T32" fmla="*/ 0 w 313"/>
                <a:gd name="T33" fmla="*/ 1070 h 1081"/>
                <a:gd name="T34" fmla="*/ 6 w 313"/>
                <a:gd name="T35" fmla="*/ 1077 h 1081"/>
                <a:gd name="T36" fmla="*/ 7 w 313"/>
                <a:gd name="T37" fmla="*/ 1081 h 1081"/>
                <a:gd name="T38" fmla="*/ 8 w 313"/>
                <a:gd name="T39" fmla="*/ 1080 h 1081"/>
                <a:gd name="T40" fmla="*/ 54 w 313"/>
                <a:gd name="T41" fmla="*/ 1073 h 1081"/>
                <a:gd name="T42" fmla="*/ 82 w 313"/>
                <a:gd name="T43" fmla="*/ 1073 h 1081"/>
                <a:gd name="T44" fmla="*/ 114 w 313"/>
                <a:gd name="T45" fmla="*/ 1073 h 1081"/>
                <a:gd name="T46" fmla="*/ 143 w 313"/>
                <a:gd name="T47" fmla="*/ 1073 h 1081"/>
                <a:gd name="T48" fmla="*/ 166 w 313"/>
                <a:gd name="T49" fmla="*/ 1073 h 1081"/>
                <a:gd name="T50" fmla="*/ 233 w 313"/>
                <a:gd name="T51" fmla="*/ 1037 h 1081"/>
                <a:gd name="T52" fmla="*/ 239 w 313"/>
                <a:gd name="T53" fmla="*/ 1029 h 1081"/>
                <a:gd name="T54" fmla="*/ 258 w 313"/>
                <a:gd name="T55" fmla="*/ 1006 h 1081"/>
                <a:gd name="T56" fmla="*/ 269 w 313"/>
                <a:gd name="T57" fmla="*/ 999 h 1081"/>
                <a:gd name="T58" fmla="*/ 271 w 313"/>
                <a:gd name="T59" fmla="*/ 998 h 1081"/>
                <a:gd name="T60" fmla="*/ 276 w 313"/>
                <a:gd name="T61" fmla="*/ 994 h 1081"/>
                <a:gd name="T62" fmla="*/ 276 w 313"/>
                <a:gd name="T63" fmla="*/ 993 h 1081"/>
                <a:gd name="T64" fmla="*/ 277 w 313"/>
                <a:gd name="T65" fmla="*/ 983 h 1081"/>
                <a:gd name="T66" fmla="*/ 276 w 313"/>
                <a:gd name="T67" fmla="*/ 982 h 1081"/>
                <a:gd name="T68" fmla="*/ 276 w 313"/>
                <a:gd name="T69" fmla="*/ 973 h 1081"/>
                <a:gd name="T70" fmla="*/ 275 w 313"/>
                <a:gd name="T71" fmla="*/ 955 h 1081"/>
                <a:gd name="T72" fmla="*/ 282 w 313"/>
                <a:gd name="T73" fmla="*/ 849 h 1081"/>
                <a:gd name="T74" fmla="*/ 285 w 313"/>
                <a:gd name="T75" fmla="*/ 837 h 1081"/>
                <a:gd name="T76" fmla="*/ 286 w 313"/>
                <a:gd name="T77" fmla="*/ 821 h 1081"/>
                <a:gd name="T78" fmla="*/ 285 w 313"/>
                <a:gd name="T79" fmla="*/ 821 h 1081"/>
                <a:gd name="T80" fmla="*/ 283 w 313"/>
                <a:gd name="T81" fmla="*/ 804 h 1081"/>
                <a:gd name="T82" fmla="*/ 280 w 313"/>
                <a:gd name="T83" fmla="*/ 754 h 1081"/>
                <a:gd name="T84" fmla="*/ 275 w 313"/>
                <a:gd name="T85" fmla="*/ 567 h 1081"/>
                <a:gd name="T86" fmla="*/ 272 w 313"/>
                <a:gd name="T87" fmla="*/ 348 h 1081"/>
                <a:gd name="T88" fmla="*/ 297 w 313"/>
                <a:gd name="T89" fmla="*/ 249 h 1081"/>
                <a:gd name="T90" fmla="*/ 298 w 313"/>
                <a:gd name="T91" fmla="*/ 248 h 1081"/>
                <a:gd name="T92" fmla="*/ 313 w 313"/>
                <a:gd name="T93" fmla="*/ 254 h 1081"/>
                <a:gd name="T94" fmla="*/ 308 w 313"/>
                <a:gd name="T95" fmla="*/ 235 h 1081"/>
                <a:gd name="T96" fmla="*/ 287 w 313"/>
                <a:gd name="T97" fmla="*/ 222 h 1081"/>
                <a:gd name="T98" fmla="*/ 257 w 313"/>
                <a:gd name="T99" fmla="*/ 93 h 1081"/>
                <a:gd name="T100" fmla="*/ 250 w 313"/>
                <a:gd name="T101" fmla="*/ 31 h 1081"/>
                <a:gd name="T102" fmla="*/ 221 w 313"/>
                <a:gd name="T103" fmla="*/ 0 h 10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3" h="1081">
                  <a:moveTo>
                    <a:pt x="221" y="0"/>
                  </a:moveTo>
                  <a:cubicBezTo>
                    <a:pt x="221" y="0"/>
                    <a:pt x="238" y="19"/>
                    <a:pt x="243" y="41"/>
                  </a:cubicBezTo>
                  <a:cubicBezTo>
                    <a:pt x="248" y="63"/>
                    <a:pt x="253" y="126"/>
                    <a:pt x="256" y="147"/>
                  </a:cubicBezTo>
                  <a:cubicBezTo>
                    <a:pt x="259" y="167"/>
                    <a:pt x="268" y="205"/>
                    <a:pt x="278" y="221"/>
                  </a:cubicBezTo>
                  <a:cubicBezTo>
                    <a:pt x="287" y="237"/>
                    <a:pt x="284" y="249"/>
                    <a:pt x="284" y="249"/>
                  </a:cubicBezTo>
                  <a:cubicBezTo>
                    <a:pt x="284" y="249"/>
                    <a:pt x="265" y="315"/>
                    <a:pt x="265" y="363"/>
                  </a:cubicBezTo>
                  <a:cubicBezTo>
                    <a:pt x="265" y="410"/>
                    <a:pt x="272" y="673"/>
                    <a:pt x="275" y="709"/>
                  </a:cubicBezTo>
                  <a:cubicBezTo>
                    <a:pt x="278" y="746"/>
                    <a:pt x="279" y="809"/>
                    <a:pt x="278" y="824"/>
                  </a:cubicBezTo>
                  <a:cubicBezTo>
                    <a:pt x="276" y="839"/>
                    <a:pt x="267" y="932"/>
                    <a:pt x="270" y="955"/>
                  </a:cubicBezTo>
                  <a:cubicBezTo>
                    <a:pt x="273" y="979"/>
                    <a:pt x="270" y="980"/>
                    <a:pt x="265" y="987"/>
                  </a:cubicBezTo>
                  <a:cubicBezTo>
                    <a:pt x="261" y="995"/>
                    <a:pt x="235" y="1017"/>
                    <a:pt x="223" y="1033"/>
                  </a:cubicBezTo>
                  <a:cubicBezTo>
                    <a:pt x="210" y="1048"/>
                    <a:pt x="175" y="1066"/>
                    <a:pt x="147" y="1066"/>
                  </a:cubicBezTo>
                  <a:cubicBezTo>
                    <a:pt x="119" y="1066"/>
                    <a:pt x="75" y="1067"/>
                    <a:pt x="75" y="1067"/>
                  </a:cubicBezTo>
                  <a:cubicBezTo>
                    <a:pt x="75" y="1067"/>
                    <a:pt x="61" y="1066"/>
                    <a:pt x="47" y="1066"/>
                  </a:cubicBezTo>
                  <a:cubicBezTo>
                    <a:pt x="41" y="1066"/>
                    <a:pt x="35" y="1066"/>
                    <a:pt x="30" y="1067"/>
                  </a:cubicBezTo>
                  <a:cubicBezTo>
                    <a:pt x="24" y="1069"/>
                    <a:pt x="13" y="1070"/>
                    <a:pt x="1" y="1070"/>
                  </a:cubicBezTo>
                  <a:cubicBezTo>
                    <a:pt x="1" y="1070"/>
                    <a:pt x="0" y="1070"/>
                    <a:pt x="0" y="1070"/>
                  </a:cubicBezTo>
                  <a:cubicBezTo>
                    <a:pt x="2" y="1072"/>
                    <a:pt x="4" y="1074"/>
                    <a:pt x="6" y="1077"/>
                  </a:cubicBezTo>
                  <a:cubicBezTo>
                    <a:pt x="6" y="1078"/>
                    <a:pt x="7" y="1079"/>
                    <a:pt x="7" y="1081"/>
                  </a:cubicBezTo>
                  <a:cubicBezTo>
                    <a:pt x="7" y="1080"/>
                    <a:pt x="7" y="1080"/>
                    <a:pt x="8" y="1080"/>
                  </a:cubicBezTo>
                  <a:cubicBezTo>
                    <a:pt x="15" y="1078"/>
                    <a:pt x="31" y="1075"/>
                    <a:pt x="54" y="1073"/>
                  </a:cubicBezTo>
                  <a:cubicBezTo>
                    <a:pt x="62" y="1073"/>
                    <a:pt x="72" y="1073"/>
                    <a:pt x="82" y="1073"/>
                  </a:cubicBezTo>
                  <a:cubicBezTo>
                    <a:pt x="92" y="1073"/>
                    <a:pt x="103" y="1073"/>
                    <a:pt x="114" y="1073"/>
                  </a:cubicBezTo>
                  <a:cubicBezTo>
                    <a:pt x="124" y="1073"/>
                    <a:pt x="134" y="1073"/>
                    <a:pt x="143" y="1073"/>
                  </a:cubicBezTo>
                  <a:cubicBezTo>
                    <a:pt x="152" y="1073"/>
                    <a:pt x="160" y="1073"/>
                    <a:pt x="166" y="1073"/>
                  </a:cubicBezTo>
                  <a:cubicBezTo>
                    <a:pt x="192" y="1070"/>
                    <a:pt x="224" y="1048"/>
                    <a:pt x="233" y="1037"/>
                  </a:cubicBezTo>
                  <a:cubicBezTo>
                    <a:pt x="234" y="1035"/>
                    <a:pt x="236" y="1032"/>
                    <a:pt x="239" y="1029"/>
                  </a:cubicBezTo>
                  <a:cubicBezTo>
                    <a:pt x="244" y="1022"/>
                    <a:pt x="251" y="1013"/>
                    <a:pt x="258" y="1006"/>
                  </a:cubicBezTo>
                  <a:cubicBezTo>
                    <a:pt x="262" y="1003"/>
                    <a:pt x="266" y="1000"/>
                    <a:pt x="269" y="999"/>
                  </a:cubicBezTo>
                  <a:cubicBezTo>
                    <a:pt x="270" y="999"/>
                    <a:pt x="270" y="998"/>
                    <a:pt x="271" y="998"/>
                  </a:cubicBezTo>
                  <a:cubicBezTo>
                    <a:pt x="276" y="994"/>
                    <a:pt x="276" y="994"/>
                    <a:pt x="276" y="994"/>
                  </a:cubicBezTo>
                  <a:cubicBezTo>
                    <a:pt x="276" y="993"/>
                    <a:pt x="276" y="993"/>
                    <a:pt x="276" y="993"/>
                  </a:cubicBezTo>
                  <a:cubicBezTo>
                    <a:pt x="280" y="991"/>
                    <a:pt x="280" y="986"/>
                    <a:pt x="277" y="983"/>
                  </a:cubicBezTo>
                  <a:cubicBezTo>
                    <a:pt x="277" y="982"/>
                    <a:pt x="277" y="982"/>
                    <a:pt x="276" y="982"/>
                  </a:cubicBezTo>
                  <a:cubicBezTo>
                    <a:pt x="276" y="980"/>
                    <a:pt x="276" y="978"/>
                    <a:pt x="276" y="973"/>
                  </a:cubicBezTo>
                  <a:cubicBezTo>
                    <a:pt x="275" y="969"/>
                    <a:pt x="275" y="963"/>
                    <a:pt x="275" y="955"/>
                  </a:cubicBezTo>
                  <a:cubicBezTo>
                    <a:pt x="277" y="893"/>
                    <a:pt x="280" y="863"/>
                    <a:pt x="282" y="849"/>
                  </a:cubicBezTo>
                  <a:cubicBezTo>
                    <a:pt x="284" y="841"/>
                    <a:pt x="285" y="838"/>
                    <a:pt x="285" y="837"/>
                  </a:cubicBezTo>
                  <a:cubicBezTo>
                    <a:pt x="290" y="830"/>
                    <a:pt x="290" y="825"/>
                    <a:pt x="286" y="821"/>
                  </a:cubicBezTo>
                  <a:cubicBezTo>
                    <a:pt x="285" y="821"/>
                    <a:pt x="285" y="821"/>
                    <a:pt x="285" y="821"/>
                  </a:cubicBezTo>
                  <a:cubicBezTo>
                    <a:pt x="285" y="817"/>
                    <a:pt x="284" y="811"/>
                    <a:pt x="283" y="804"/>
                  </a:cubicBezTo>
                  <a:cubicBezTo>
                    <a:pt x="281" y="789"/>
                    <a:pt x="280" y="769"/>
                    <a:pt x="280" y="754"/>
                  </a:cubicBezTo>
                  <a:cubicBezTo>
                    <a:pt x="281" y="722"/>
                    <a:pt x="279" y="601"/>
                    <a:pt x="275" y="567"/>
                  </a:cubicBezTo>
                  <a:cubicBezTo>
                    <a:pt x="271" y="534"/>
                    <a:pt x="268" y="401"/>
                    <a:pt x="272" y="348"/>
                  </a:cubicBezTo>
                  <a:cubicBezTo>
                    <a:pt x="277" y="289"/>
                    <a:pt x="288" y="255"/>
                    <a:pt x="297" y="249"/>
                  </a:cubicBezTo>
                  <a:cubicBezTo>
                    <a:pt x="297" y="249"/>
                    <a:pt x="298" y="248"/>
                    <a:pt x="298" y="248"/>
                  </a:cubicBezTo>
                  <a:cubicBezTo>
                    <a:pt x="303" y="250"/>
                    <a:pt x="308" y="252"/>
                    <a:pt x="313" y="254"/>
                  </a:cubicBezTo>
                  <a:cubicBezTo>
                    <a:pt x="313" y="252"/>
                    <a:pt x="311" y="247"/>
                    <a:pt x="308" y="235"/>
                  </a:cubicBezTo>
                  <a:cubicBezTo>
                    <a:pt x="301" y="232"/>
                    <a:pt x="293" y="227"/>
                    <a:pt x="287" y="222"/>
                  </a:cubicBezTo>
                  <a:cubicBezTo>
                    <a:pt x="268" y="195"/>
                    <a:pt x="258" y="128"/>
                    <a:pt x="257" y="93"/>
                  </a:cubicBezTo>
                  <a:cubicBezTo>
                    <a:pt x="256" y="74"/>
                    <a:pt x="256" y="51"/>
                    <a:pt x="250" y="31"/>
                  </a:cubicBezTo>
                  <a:cubicBezTo>
                    <a:pt x="241" y="17"/>
                    <a:pt x="232" y="7"/>
                    <a:pt x="221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1" name="Freeform 293">
              <a:extLst>
                <a:ext uri="{FF2B5EF4-FFF2-40B4-BE49-F238E27FC236}">
                  <a16:creationId xmlns:a16="http://schemas.microsoft.com/office/drawing/2014/main" id="{BED5BE8F-6BC3-E61C-2395-4BA959648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8150" y="7802563"/>
              <a:ext cx="36513" cy="28575"/>
            </a:xfrm>
            <a:custGeom>
              <a:avLst/>
              <a:gdLst>
                <a:gd name="T0" fmla="*/ 0 w 13"/>
                <a:gd name="T1" fmla="*/ 0 h 10"/>
                <a:gd name="T2" fmla="*/ 13 w 13"/>
                <a:gd name="T3" fmla="*/ 10 h 10"/>
                <a:gd name="T4" fmla="*/ 0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0" y="0"/>
                  </a:moveTo>
                  <a:cubicBezTo>
                    <a:pt x="3" y="4"/>
                    <a:pt x="8" y="8"/>
                    <a:pt x="13" y="10"/>
                  </a:cubicBezTo>
                  <a:cubicBezTo>
                    <a:pt x="8" y="6"/>
                    <a:pt x="2" y="1"/>
                    <a:pt x="0" y="0"/>
                  </a:cubicBezTo>
                </a:path>
              </a:pathLst>
            </a:custGeom>
            <a:solidFill>
              <a:srgbClr val="A2A0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2" name="Freeform 294">
              <a:extLst>
                <a:ext uri="{FF2B5EF4-FFF2-40B4-BE49-F238E27FC236}">
                  <a16:creationId xmlns:a16="http://schemas.microsoft.com/office/drawing/2014/main" id="{F9F50936-DCD8-93C7-B273-57E4B5BEA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3388" y="7802563"/>
              <a:ext cx="1147763" cy="146050"/>
            </a:xfrm>
            <a:custGeom>
              <a:avLst/>
              <a:gdLst>
                <a:gd name="T0" fmla="*/ 1 w 416"/>
                <a:gd name="T1" fmla="*/ 0 h 53"/>
                <a:gd name="T2" fmla="*/ 4 w 416"/>
                <a:gd name="T3" fmla="*/ 7 h 53"/>
                <a:gd name="T4" fmla="*/ 20 w 416"/>
                <a:gd name="T5" fmla="*/ 24 h 53"/>
                <a:gd name="T6" fmla="*/ 125 w 416"/>
                <a:gd name="T7" fmla="*/ 40 h 53"/>
                <a:gd name="T8" fmla="*/ 182 w 416"/>
                <a:gd name="T9" fmla="*/ 38 h 53"/>
                <a:gd name="T10" fmla="*/ 218 w 416"/>
                <a:gd name="T11" fmla="*/ 36 h 53"/>
                <a:gd name="T12" fmla="*/ 232 w 416"/>
                <a:gd name="T13" fmla="*/ 36 h 53"/>
                <a:gd name="T14" fmla="*/ 379 w 416"/>
                <a:gd name="T15" fmla="*/ 40 h 53"/>
                <a:gd name="T16" fmla="*/ 401 w 416"/>
                <a:gd name="T17" fmla="*/ 50 h 53"/>
                <a:gd name="T18" fmla="*/ 402 w 416"/>
                <a:gd name="T19" fmla="*/ 51 h 53"/>
                <a:gd name="T20" fmla="*/ 408 w 416"/>
                <a:gd name="T21" fmla="*/ 53 h 53"/>
                <a:gd name="T22" fmla="*/ 412 w 416"/>
                <a:gd name="T23" fmla="*/ 52 h 53"/>
                <a:gd name="T24" fmla="*/ 416 w 416"/>
                <a:gd name="T25" fmla="*/ 46 h 53"/>
                <a:gd name="T26" fmla="*/ 415 w 416"/>
                <a:gd name="T27" fmla="*/ 42 h 53"/>
                <a:gd name="T28" fmla="*/ 409 w 416"/>
                <a:gd name="T29" fmla="*/ 35 h 53"/>
                <a:gd name="T30" fmla="*/ 370 w 416"/>
                <a:gd name="T31" fmla="*/ 31 h 53"/>
                <a:gd name="T32" fmla="*/ 340 w 416"/>
                <a:gd name="T33" fmla="*/ 28 h 53"/>
                <a:gd name="T34" fmla="*/ 301 w 416"/>
                <a:gd name="T35" fmla="*/ 30 h 53"/>
                <a:gd name="T36" fmla="*/ 265 w 416"/>
                <a:gd name="T37" fmla="*/ 31 h 53"/>
                <a:gd name="T38" fmla="*/ 257 w 416"/>
                <a:gd name="T39" fmla="*/ 31 h 53"/>
                <a:gd name="T40" fmla="*/ 246 w 416"/>
                <a:gd name="T41" fmla="*/ 30 h 53"/>
                <a:gd name="T42" fmla="*/ 177 w 416"/>
                <a:gd name="T43" fmla="*/ 32 h 53"/>
                <a:gd name="T44" fmla="*/ 105 w 416"/>
                <a:gd name="T45" fmla="*/ 35 h 53"/>
                <a:gd name="T46" fmla="*/ 86 w 416"/>
                <a:gd name="T47" fmla="*/ 34 h 53"/>
                <a:gd name="T48" fmla="*/ 32 w 416"/>
                <a:gd name="T49" fmla="*/ 22 h 53"/>
                <a:gd name="T50" fmla="*/ 15 w 416"/>
                <a:gd name="T51" fmla="*/ 10 h 53"/>
                <a:gd name="T52" fmla="*/ 2 w 416"/>
                <a:gd name="T53" fmla="*/ 0 h 53"/>
                <a:gd name="T54" fmla="*/ 1 w 416"/>
                <a:gd name="T55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16" h="53">
                  <a:moveTo>
                    <a:pt x="1" y="0"/>
                  </a:moveTo>
                  <a:cubicBezTo>
                    <a:pt x="0" y="0"/>
                    <a:pt x="1" y="2"/>
                    <a:pt x="4" y="7"/>
                  </a:cubicBezTo>
                  <a:cubicBezTo>
                    <a:pt x="8" y="13"/>
                    <a:pt x="14" y="19"/>
                    <a:pt x="20" y="24"/>
                  </a:cubicBezTo>
                  <a:cubicBezTo>
                    <a:pt x="47" y="36"/>
                    <a:pt x="87" y="40"/>
                    <a:pt x="125" y="40"/>
                  </a:cubicBezTo>
                  <a:cubicBezTo>
                    <a:pt x="145" y="40"/>
                    <a:pt x="165" y="39"/>
                    <a:pt x="182" y="38"/>
                  </a:cubicBezTo>
                  <a:cubicBezTo>
                    <a:pt x="196" y="37"/>
                    <a:pt x="209" y="36"/>
                    <a:pt x="218" y="36"/>
                  </a:cubicBezTo>
                  <a:cubicBezTo>
                    <a:pt x="221" y="36"/>
                    <a:pt x="226" y="36"/>
                    <a:pt x="232" y="36"/>
                  </a:cubicBezTo>
                  <a:cubicBezTo>
                    <a:pt x="273" y="36"/>
                    <a:pt x="368" y="37"/>
                    <a:pt x="379" y="40"/>
                  </a:cubicBezTo>
                  <a:cubicBezTo>
                    <a:pt x="391" y="43"/>
                    <a:pt x="398" y="45"/>
                    <a:pt x="401" y="50"/>
                  </a:cubicBezTo>
                  <a:cubicBezTo>
                    <a:pt x="401" y="50"/>
                    <a:pt x="402" y="51"/>
                    <a:pt x="402" y="51"/>
                  </a:cubicBezTo>
                  <a:cubicBezTo>
                    <a:pt x="404" y="53"/>
                    <a:pt x="406" y="53"/>
                    <a:pt x="408" y="53"/>
                  </a:cubicBezTo>
                  <a:cubicBezTo>
                    <a:pt x="409" y="53"/>
                    <a:pt x="411" y="53"/>
                    <a:pt x="412" y="52"/>
                  </a:cubicBezTo>
                  <a:cubicBezTo>
                    <a:pt x="414" y="51"/>
                    <a:pt x="416" y="48"/>
                    <a:pt x="416" y="46"/>
                  </a:cubicBezTo>
                  <a:cubicBezTo>
                    <a:pt x="416" y="44"/>
                    <a:pt x="415" y="43"/>
                    <a:pt x="415" y="42"/>
                  </a:cubicBezTo>
                  <a:cubicBezTo>
                    <a:pt x="413" y="39"/>
                    <a:pt x="411" y="37"/>
                    <a:pt x="409" y="35"/>
                  </a:cubicBezTo>
                  <a:cubicBezTo>
                    <a:pt x="397" y="35"/>
                    <a:pt x="383" y="34"/>
                    <a:pt x="370" y="31"/>
                  </a:cubicBezTo>
                  <a:cubicBezTo>
                    <a:pt x="362" y="29"/>
                    <a:pt x="352" y="28"/>
                    <a:pt x="340" y="28"/>
                  </a:cubicBezTo>
                  <a:cubicBezTo>
                    <a:pt x="328" y="28"/>
                    <a:pt x="314" y="29"/>
                    <a:pt x="301" y="30"/>
                  </a:cubicBezTo>
                  <a:cubicBezTo>
                    <a:pt x="288" y="30"/>
                    <a:pt x="276" y="31"/>
                    <a:pt x="265" y="31"/>
                  </a:cubicBezTo>
                  <a:cubicBezTo>
                    <a:pt x="262" y="31"/>
                    <a:pt x="259" y="31"/>
                    <a:pt x="257" y="31"/>
                  </a:cubicBezTo>
                  <a:cubicBezTo>
                    <a:pt x="254" y="30"/>
                    <a:pt x="251" y="30"/>
                    <a:pt x="246" y="30"/>
                  </a:cubicBezTo>
                  <a:cubicBezTo>
                    <a:pt x="230" y="30"/>
                    <a:pt x="204" y="31"/>
                    <a:pt x="177" y="32"/>
                  </a:cubicBezTo>
                  <a:cubicBezTo>
                    <a:pt x="150" y="34"/>
                    <a:pt x="123" y="35"/>
                    <a:pt x="105" y="35"/>
                  </a:cubicBezTo>
                  <a:cubicBezTo>
                    <a:pt x="96" y="35"/>
                    <a:pt x="90" y="34"/>
                    <a:pt x="86" y="34"/>
                  </a:cubicBezTo>
                  <a:cubicBezTo>
                    <a:pt x="66" y="31"/>
                    <a:pt x="42" y="25"/>
                    <a:pt x="32" y="22"/>
                  </a:cubicBezTo>
                  <a:cubicBezTo>
                    <a:pt x="28" y="20"/>
                    <a:pt x="21" y="15"/>
                    <a:pt x="15" y="10"/>
                  </a:cubicBezTo>
                  <a:cubicBezTo>
                    <a:pt x="10" y="8"/>
                    <a:pt x="5" y="4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3" name="Freeform 295">
              <a:extLst>
                <a:ext uri="{FF2B5EF4-FFF2-40B4-BE49-F238E27FC236}">
                  <a16:creationId xmlns:a16="http://schemas.microsoft.com/office/drawing/2014/main" id="{3AE044CD-5720-589E-5D61-0C62AF0EB1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62325" y="9671051"/>
              <a:ext cx="477838" cy="325438"/>
            </a:xfrm>
            <a:custGeom>
              <a:avLst/>
              <a:gdLst>
                <a:gd name="T0" fmla="*/ 133 w 173"/>
                <a:gd name="T1" fmla="*/ 118 h 118"/>
                <a:gd name="T2" fmla="*/ 102 w 173"/>
                <a:gd name="T3" fmla="*/ 110 h 118"/>
                <a:gd name="T4" fmla="*/ 1 w 173"/>
                <a:gd name="T5" fmla="*/ 8 h 118"/>
                <a:gd name="T6" fmla="*/ 9 w 173"/>
                <a:gd name="T7" fmla="*/ 0 h 118"/>
                <a:gd name="T8" fmla="*/ 17 w 173"/>
                <a:gd name="T9" fmla="*/ 8 h 118"/>
                <a:gd name="T10" fmla="*/ 109 w 173"/>
                <a:gd name="T11" fmla="*/ 96 h 118"/>
                <a:gd name="T12" fmla="*/ 159 w 173"/>
                <a:gd name="T13" fmla="*/ 93 h 118"/>
                <a:gd name="T14" fmla="*/ 170 w 173"/>
                <a:gd name="T15" fmla="*/ 93 h 118"/>
                <a:gd name="T16" fmla="*/ 170 w 173"/>
                <a:gd name="T17" fmla="*/ 104 h 118"/>
                <a:gd name="T18" fmla="*/ 133 w 173"/>
                <a:gd name="T1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8">
                  <a:moveTo>
                    <a:pt x="133" y="118"/>
                  </a:moveTo>
                  <a:cubicBezTo>
                    <a:pt x="123" y="118"/>
                    <a:pt x="112" y="115"/>
                    <a:pt x="102" y="110"/>
                  </a:cubicBezTo>
                  <a:cubicBezTo>
                    <a:pt x="68" y="94"/>
                    <a:pt x="0" y="31"/>
                    <a:pt x="1" y="8"/>
                  </a:cubicBezTo>
                  <a:cubicBezTo>
                    <a:pt x="2" y="3"/>
                    <a:pt x="5" y="0"/>
                    <a:pt x="9" y="0"/>
                  </a:cubicBezTo>
                  <a:cubicBezTo>
                    <a:pt x="14" y="0"/>
                    <a:pt x="17" y="4"/>
                    <a:pt x="17" y="8"/>
                  </a:cubicBezTo>
                  <a:cubicBezTo>
                    <a:pt x="17" y="20"/>
                    <a:pt x="73" y="79"/>
                    <a:pt x="109" y="96"/>
                  </a:cubicBezTo>
                  <a:cubicBezTo>
                    <a:pt x="130" y="107"/>
                    <a:pt x="149" y="102"/>
                    <a:pt x="159" y="93"/>
                  </a:cubicBezTo>
                  <a:cubicBezTo>
                    <a:pt x="162" y="90"/>
                    <a:pt x="167" y="90"/>
                    <a:pt x="170" y="93"/>
                  </a:cubicBezTo>
                  <a:cubicBezTo>
                    <a:pt x="173" y="96"/>
                    <a:pt x="173" y="101"/>
                    <a:pt x="170" y="104"/>
                  </a:cubicBezTo>
                  <a:cubicBezTo>
                    <a:pt x="160" y="113"/>
                    <a:pt x="147" y="118"/>
                    <a:pt x="133" y="118"/>
                  </a:cubicBezTo>
                  <a:close/>
                </a:path>
              </a:pathLst>
            </a:custGeom>
            <a:solidFill>
              <a:srgbClr val="CB87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4" name="Freeform 296">
              <a:extLst>
                <a:ext uri="{FF2B5EF4-FFF2-40B4-BE49-F238E27FC236}">
                  <a16:creationId xmlns:a16="http://schemas.microsoft.com/office/drawing/2014/main" id="{A4A7CC1A-3594-2699-F4C6-F4789BBF3E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275050" y="5167313"/>
              <a:ext cx="217488" cy="234950"/>
            </a:xfrm>
            <a:custGeom>
              <a:avLst/>
              <a:gdLst>
                <a:gd name="T0" fmla="*/ 0 w 79"/>
                <a:gd name="T1" fmla="*/ 43 h 85"/>
                <a:gd name="T2" fmla="*/ 3 w 79"/>
                <a:gd name="T3" fmla="*/ 25 h 85"/>
                <a:gd name="T4" fmla="*/ 11 w 79"/>
                <a:gd name="T5" fmla="*/ 12 h 85"/>
                <a:gd name="T6" fmla="*/ 23 w 79"/>
                <a:gd name="T7" fmla="*/ 3 h 85"/>
                <a:gd name="T8" fmla="*/ 39 w 79"/>
                <a:gd name="T9" fmla="*/ 0 h 85"/>
                <a:gd name="T10" fmla="*/ 55 w 79"/>
                <a:gd name="T11" fmla="*/ 3 h 85"/>
                <a:gd name="T12" fmla="*/ 68 w 79"/>
                <a:gd name="T13" fmla="*/ 12 h 85"/>
                <a:gd name="T14" fmla="*/ 76 w 79"/>
                <a:gd name="T15" fmla="*/ 25 h 85"/>
                <a:gd name="T16" fmla="*/ 79 w 79"/>
                <a:gd name="T17" fmla="*/ 43 h 85"/>
                <a:gd name="T18" fmla="*/ 76 w 79"/>
                <a:gd name="T19" fmla="*/ 60 h 85"/>
                <a:gd name="T20" fmla="*/ 68 w 79"/>
                <a:gd name="T21" fmla="*/ 73 h 85"/>
                <a:gd name="T22" fmla="*/ 56 w 79"/>
                <a:gd name="T23" fmla="*/ 82 h 85"/>
                <a:gd name="T24" fmla="*/ 39 w 79"/>
                <a:gd name="T25" fmla="*/ 85 h 85"/>
                <a:gd name="T26" fmla="*/ 23 w 79"/>
                <a:gd name="T27" fmla="*/ 82 h 85"/>
                <a:gd name="T28" fmla="*/ 11 w 79"/>
                <a:gd name="T29" fmla="*/ 73 h 85"/>
                <a:gd name="T30" fmla="*/ 3 w 79"/>
                <a:gd name="T31" fmla="*/ 60 h 85"/>
                <a:gd name="T32" fmla="*/ 0 w 79"/>
                <a:gd name="T33" fmla="*/ 43 h 85"/>
                <a:gd name="T34" fmla="*/ 20 w 79"/>
                <a:gd name="T35" fmla="*/ 43 h 85"/>
                <a:gd name="T36" fmla="*/ 21 w 79"/>
                <a:gd name="T37" fmla="*/ 53 h 85"/>
                <a:gd name="T38" fmla="*/ 25 w 79"/>
                <a:gd name="T39" fmla="*/ 61 h 85"/>
                <a:gd name="T40" fmla="*/ 31 w 79"/>
                <a:gd name="T41" fmla="*/ 66 h 85"/>
                <a:gd name="T42" fmla="*/ 39 w 79"/>
                <a:gd name="T43" fmla="*/ 68 h 85"/>
                <a:gd name="T44" fmla="*/ 47 w 79"/>
                <a:gd name="T45" fmla="*/ 66 h 85"/>
                <a:gd name="T46" fmla="*/ 54 w 79"/>
                <a:gd name="T47" fmla="*/ 61 h 85"/>
                <a:gd name="T48" fmla="*/ 58 w 79"/>
                <a:gd name="T49" fmla="*/ 53 h 85"/>
                <a:gd name="T50" fmla="*/ 59 w 79"/>
                <a:gd name="T51" fmla="*/ 43 h 85"/>
                <a:gd name="T52" fmla="*/ 58 w 79"/>
                <a:gd name="T53" fmla="*/ 32 h 85"/>
                <a:gd name="T54" fmla="*/ 54 w 79"/>
                <a:gd name="T55" fmla="*/ 24 h 85"/>
                <a:gd name="T56" fmla="*/ 47 w 79"/>
                <a:gd name="T57" fmla="*/ 19 h 85"/>
                <a:gd name="T58" fmla="*/ 39 w 79"/>
                <a:gd name="T59" fmla="*/ 17 h 85"/>
                <a:gd name="T60" fmla="*/ 31 w 79"/>
                <a:gd name="T61" fmla="*/ 19 h 85"/>
                <a:gd name="T62" fmla="*/ 25 w 79"/>
                <a:gd name="T63" fmla="*/ 24 h 85"/>
                <a:gd name="T64" fmla="*/ 21 w 79"/>
                <a:gd name="T65" fmla="*/ 32 h 85"/>
                <a:gd name="T66" fmla="*/ 20 w 79"/>
                <a:gd name="T67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9" h="85">
                  <a:moveTo>
                    <a:pt x="0" y="43"/>
                  </a:moveTo>
                  <a:cubicBezTo>
                    <a:pt x="0" y="36"/>
                    <a:pt x="1" y="30"/>
                    <a:pt x="3" y="25"/>
                  </a:cubicBezTo>
                  <a:cubicBezTo>
                    <a:pt x="5" y="20"/>
                    <a:pt x="7" y="15"/>
                    <a:pt x="11" y="12"/>
                  </a:cubicBezTo>
                  <a:cubicBezTo>
                    <a:pt x="14" y="8"/>
                    <a:pt x="18" y="5"/>
                    <a:pt x="23" y="3"/>
                  </a:cubicBezTo>
                  <a:cubicBezTo>
                    <a:pt x="28" y="1"/>
                    <a:pt x="33" y="0"/>
                    <a:pt x="39" y="0"/>
                  </a:cubicBezTo>
                  <a:cubicBezTo>
                    <a:pt x="45" y="0"/>
                    <a:pt x="51" y="1"/>
                    <a:pt x="55" y="3"/>
                  </a:cubicBezTo>
                  <a:cubicBezTo>
                    <a:pt x="60" y="5"/>
                    <a:pt x="64" y="8"/>
                    <a:pt x="68" y="12"/>
                  </a:cubicBezTo>
                  <a:cubicBezTo>
                    <a:pt x="72" y="15"/>
                    <a:pt x="74" y="20"/>
                    <a:pt x="76" y="25"/>
                  </a:cubicBezTo>
                  <a:cubicBezTo>
                    <a:pt x="78" y="30"/>
                    <a:pt x="79" y="36"/>
                    <a:pt x="79" y="43"/>
                  </a:cubicBezTo>
                  <a:cubicBezTo>
                    <a:pt x="79" y="49"/>
                    <a:pt x="78" y="55"/>
                    <a:pt x="76" y="60"/>
                  </a:cubicBezTo>
                  <a:cubicBezTo>
                    <a:pt x="74" y="65"/>
                    <a:pt x="72" y="70"/>
                    <a:pt x="68" y="73"/>
                  </a:cubicBezTo>
                  <a:cubicBezTo>
                    <a:pt x="65" y="77"/>
                    <a:pt x="60" y="80"/>
                    <a:pt x="56" y="82"/>
                  </a:cubicBezTo>
                  <a:cubicBezTo>
                    <a:pt x="51" y="84"/>
                    <a:pt x="45" y="85"/>
                    <a:pt x="39" y="85"/>
                  </a:cubicBezTo>
                  <a:cubicBezTo>
                    <a:pt x="33" y="85"/>
                    <a:pt x="28" y="84"/>
                    <a:pt x="23" y="82"/>
                  </a:cubicBezTo>
                  <a:cubicBezTo>
                    <a:pt x="18" y="80"/>
                    <a:pt x="14" y="77"/>
                    <a:pt x="11" y="73"/>
                  </a:cubicBezTo>
                  <a:cubicBezTo>
                    <a:pt x="7" y="70"/>
                    <a:pt x="4" y="65"/>
                    <a:pt x="3" y="60"/>
                  </a:cubicBezTo>
                  <a:cubicBezTo>
                    <a:pt x="1" y="55"/>
                    <a:pt x="0" y="49"/>
                    <a:pt x="0" y="43"/>
                  </a:cubicBezTo>
                  <a:close/>
                  <a:moveTo>
                    <a:pt x="20" y="43"/>
                  </a:moveTo>
                  <a:cubicBezTo>
                    <a:pt x="20" y="47"/>
                    <a:pt x="20" y="50"/>
                    <a:pt x="21" y="53"/>
                  </a:cubicBezTo>
                  <a:cubicBezTo>
                    <a:pt x="22" y="56"/>
                    <a:pt x="23" y="59"/>
                    <a:pt x="25" y="61"/>
                  </a:cubicBezTo>
                  <a:cubicBezTo>
                    <a:pt x="27" y="63"/>
                    <a:pt x="29" y="65"/>
                    <a:pt x="31" y="66"/>
                  </a:cubicBezTo>
                  <a:cubicBezTo>
                    <a:pt x="34" y="67"/>
                    <a:pt x="36" y="68"/>
                    <a:pt x="39" y="68"/>
                  </a:cubicBezTo>
                  <a:cubicBezTo>
                    <a:pt x="42" y="68"/>
                    <a:pt x="45" y="67"/>
                    <a:pt x="47" y="66"/>
                  </a:cubicBezTo>
                  <a:cubicBezTo>
                    <a:pt x="50" y="65"/>
                    <a:pt x="52" y="63"/>
                    <a:pt x="54" y="61"/>
                  </a:cubicBezTo>
                  <a:cubicBezTo>
                    <a:pt x="55" y="59"/>
                    <a:pt x="57" y="56"/>
                    <a:pt x="58" y="53"/>
                  </a:cubicBezTo>
                  <a:cubicBezTo>
                    <a:pt x="58" y="50"/>
                    <a:pt x="59" y="47"/>
                    <a:pt x="59" y="43"/>
                  </a:cubicBezTo>
                  <a:cubicBezTo>
                    <a:pt x="59" y="39"/>
                    <a:pt x="58" y="35"/>
                    <a:pt x="58" y="32"/>
                  </a:cubicBezTo>
                  <a:cubicBezTo>
                    <a:pt x="57" y="29"/>
                    <a:pt x="55" y="26"/>
                    <a:pt x="54" y="24"/>
                  </a:cubicBezTo>
                  <a:cubicBezTo>
                    <a:pt x="52" y="22"/>
                    <a:pt x="50" y="20"/>
                    <a:pt x="47" y="19"/>
                  </a:cubicBezTo>
                  <a:cubicBezTo>
                    <a:pt x="45" y="18"/>
                    <a:pt x="42" y="17"/>
                    <a:pt x="39" y="17"/>
                  </a:cubicBezTo>
                  <a:cubicBezTo>
                    <a:pt x="36" y="17"/>
                    <a:pt x="34" y="18"/>
                    <a:pt x="31" y="19"/>
                  </a:cubicBezTo>
                  <a:cubicBezTo>
                    <a:pt x="29" y="20"/>
                    <a:pt x="27" y="22"/>
                    <a:pt x="25" y="24"/>
                  </a:cubicBezTo>
                  <a:cubicBezTo>
                    <a:pt x="23" y="26"/>
                    <a:pt x="22" y="29"/>
                    <a:pt x="21" y="32"/>
                  </a:cubicBezTo>
                  <a:cubicBezTo>
                    <a:pt x="20" y="35"/>
                    <a:pt x="20" y="39"/>
                    <a:pt x="20" y="43"/>
                  </a:cubicBezTo>
                  <a:close/>
                </a:path>
              </a:pathLst>
            </a:custGeom>
            <a:solidFill>
              <a:srgbClr val="63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5" name="Freeform 297">
              <a:extLst>
                <a:ext uri="{FF2B5EF4-FFF2-40B4-BE49-F238E27FC236}">
                  <a16:creationId xmlns:a16="http://schemas.microsoft.com/office/drawing/2014/main" id="{814599F9-B83F-6F45-F4CF-1838C4B6C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1113" y="5168901"/>
              <a:ext cx="195263" cy="230188"/>
            </a:xfrm>
            <a:custGeom>
              <a:avLst/>
              <a:gdLst>
                <a:gd name="T0" fmla="*/ 19 w 71"/>
                <a:gd name="T1" fmla="*/ 33 h 83"/>
                <a:gd name="T2" fmla="*/ 19 w 71"/>
                <a:gd name="T3" fmla="*/ 70 h 83"/>
                <a:gd name="T4" fmla="*/ 10 w 71"/>
                <a:gd name="T5" fmla="*/ 83 h 83"/>
                <a:gd name="T6" fmla="*/ 0 w 71"/>
                <a:gd name="T7" fmla="*/ 70 h 83"/>
                <a:gd name="T8" fmla="*/ 0 w 71"/>
                <a:gd name="T9" fmla="*/ 12 h 83"/>
                <a:gd name="T10" fmla="*/ 2 w 71"/>
                <a:gd name="T11" fmla="*/ 3 h 83"/>
                <a:gd name="T12" fmla="*/ 9 w 71"/>
                <a:gd name="T13" fmla="*/ 0 h 83"/>
                <a:gd name="T14" fmla="*/ 14 w 71"/>
                <a:gd name="T15" fmla="*/ 2 h 83"/>
                <a:gd name="T16" fmla="*/ 19 w 71"/>
                <a:gd name="T17" fmla="*/ 6 h 83"/>
                <a:gd name="T18" fmla="*/ 53 w 71"/>
                <a:gd name="T19" fmla="*/ 51 h 83"/>
                <a:gd name="T20" fmla="*/ 53 w 71"/>
                <a:gd name="T21" fmla="*/ 13 h 83"/>
                <a:gd name="T22" fmla="*/ 62 w 71"/>
                <a:gd name="T23" fmla="*/ 0 h 83"/>
                <a:gd name="T24" fmla="*/ 71 w 71"/>
                <a:gd name="T25" fmla="*/ 13 h 83"/>
                <a:gd name="T26" fmla="*/ 71 w 71"/>
                <a:gd name="T27" fmla="*/ 72 h 83"/>
                <a:gd name="T28" fmla="*/ 69 w 71"/>
                <a:gd name="T29" fmla="*/ 80 h 83"/>
                <a:gd name="T30" fmla="*/ 63 w 71"/>
                <a:gd name="T31" fmla="*/ 83 h 83"/>
                <a:gd name="T32" fmla="*/ 57 w 71"/>
                <a:gd name="T33" fmla="*/ 82 h 83"/>
                <a:gd name="T34" fmla="*/ 52 w 71"/>
                <a:gd name="T35" fmla="*/ 77 h 83"/>
                <a:gd name="T36" fmla="*/ 19 w 71"/>
                <a:gd name="T37" fmla="*/ 3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1" h="83">
                  <a:moveTo>
                    <a:pt x="19" y="33"/>
                  </a:moveTo>
                  <a:cubicBezTo>
                    <a:pt x="19" y="70"/>
                    <a:pt x="19" y="70"/>
                    <a:pt x="19" y="70"/>
                  </a:cubicBezTo>
                  <a:cubicBezTo>
                    <a:pt x="19" y="79"/>
                    <a:pt x="16" y="83"/>
                    <a:pt x="10" y="83"/>
                  </a:cubicBezTo>
                  <a:cubicBezTo>
                    <a:pt x="3" y="83"/>
                    <a:pt x="0" y="79"/>
                    <a:pt x="0" y="7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8"/>
                    <a:pt x="1" y="5"/>
                    <a:pt x="2" y="3"/>
                  </a:cubicBezTo>
                  <a:cubicBezTo>
                    <a:pt x="4" y="1"/>
                    <a:pt x="6" y="0"/>
                    <a:pt x="9" y="0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6" y="3"/>
                    <a:pt x="17" y="4"/>
                    <a:pt x="19" y="6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4"/>
                    <a:pt x="56" y="0"/>
                    <a:pt x="62" y="0"/>
                  </a:cubicBezTo>
                  <a:cubicBezTo>
                    <a:pt x="68" y="0"/>
                    <a:pt x="71" y="4"/>
                    <a:pt x="71" y="13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1" y="76"/>
                    <a:pt x="70" y="79"/>
                    <a:pt x="69" y="80"/>
                  </a:cubicBezTo>
                  <a:cubicBezTo>
                    <a:pt x="68" y="82"/>
                    <a:pt x="66" y="83"/>
                    <a:pt x="63" y="83"/>
                  </a:cubicBezTo>
                  <a:cubicBezTo>
                    <a:pt x="61" y="83"/>
                    <a:pt x="59" y="83"/>
                    <a:pt x="57" y="82"/>
                  </a:cubicBezTo>
                  <a:cubicBezTo>
                    <a:pt x="55" y="81"/>
                    <a:pt x="54" y="79"/>
                    <a:pt x="52" y="77"/>
                  </a:cubicBezTo>
                  <a:lnTo>
                    <a:pt x="19" y="33"/>
                  </a:lnTo>
                  <a:close/>
                </a:path>
              </a:pathLst>
            </a:custGeom>
            <a:solidFill>
              <a:srgbClr val="63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6" name="Freeform 298">
              <a:extLst>
                <a:ext uri="{FF2B5EF4-FFF2-40B4-BE49-F238E27FC236}">
                  <a16:creationId xmlns:a16="http://schemas.microsoft.com/office/drawing/2014/main" id="{ACB223C2-6C23-0C0E-9F11-D266BC129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6475" y="7427913"/>
              <a:ext cx="219075" cy="153988"/>
            </a:xfrm>
            <a:custGeom>
              <a:avLst/>
              <a:gdLst>
                <a:gd name="T0" fmla="*/ 77 w 79"/>
                <a:gd name="T1" fmla="*/ 0 h 56"/>
                <a:gd name="T2" fmla="*/ 56 w 79"/>
                <a:gd name="T3" fmla="*/ 0 h 56"/>
                <a:gd name="T4" fmla="*/ 57 w 79"/>
                <a:gd name="T5" fmla="*/ 3 h 56"/>
                <a:gd name="T6" fmla="*/ 59 w 79"/>
                <a:gd name="T7" fmla="*/ 14 h 56"/>
                <a:gd name="T8" fmla="*/ 57 w 79"/>
                <a:gd name="T9" fmla="*/ 24 h 56"/>
                <a:gd name="T10" fmla="*/ 53 w 79"/>
                <a:gd name="T11" fmla="*/ 32 h 56"/>
                <a:gd name="T12" fmla="*/ 47 w 79"/>
                <a:gd name="T13" fmla="*/ 37 h 56"/>
                <a:gd name="T14" fmla="*/ 39 w 79"/>
                <a:gd name="T15" fmla="*/ 38 h 56"/>
                <a:gd name="T16" fmla="*/ 31 w 79"/>
                <a:gd name="T17" fmla="*/ 37 h 56"/>
                <a:gd name="T18" fmla="*/ 25 w 79"/>
                <a:gd name="T19" fmla="*/ 32 h 56"/>
                <a:gd name="T20" fmla="*/ 21 w 79"/>
                <a:gd name="T21" fmla="*/ 24 h 56"/>
                <a:gd name="T22" fmla="*/ 19 w 79"/>
                <a:gd name="T23" fmla="*/ 14 h 56"/>
                <a:gd name="T24" fmla="*/ 21 w 79"/>
                <a:gd name="T25" fmla="*/ 3 h 56"/>
                <a:gd name="T26" fmla="*/ 22 w 79"/>
                <a:gd name="T27" fmla="*/ 0 h 56"/>
                <a:gd name="T28" fmla="*/ 1 w 79"/>
                <a:gd name="T29" fmla="*/ 0 h 56"/>
                <a:gd name="T30" fmla="*/ 0 w 79"/>
                <a:gd name="T31" fmla="*/ 13 h 56"/>
                <a:gd name="T32" fmla="*/ 2 w 79"/>
                <a:gd name="T33" fmla="*/ 31 h 56"/>
                <a:gd name="T34" fmla="*/ 10 w 79"/>
                <a:gd name="T35" fmla="*/ 44 h 56"/>
                <a:gd name="T36" fmla="*/ 23 w 79"/>
                <a:gd name="T37" fmla="*/ 53 h 56"/>
                <a:gd name="T38" fmla="*/ 39 w 79"/>
                <a:gd name="T39" fmla="*/ 56 h 56"/>
                <a:gd name="T40" fmla="*/ 55 w 79"/>
                <a:gd name="T41" fmla="*/ 53 h 56"/>
                <a:gd name="T42" fmla="*/ 68 w 79"/>
                <a:gd name="T43" fmla="*/ 44 h 56"/>
                <a:gd name="T44" fmla="*/ 76 w 79"/>
                <a:gd name="T45" fmla="*/ 31 h 56"/>
                <a:gd name="T46" fmla="*/ 79 w 79"/>
                <a:gd name="T47" fmla="*/ 13 h 56"/>
                <a:gd name="T48" fmla="*/ 77 w 79"/>
                <a:gd name="T4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" h="56">
                  <a:moveTo>
                    <a:pt x="77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7" y="2"/>
                    <a:pt x="57" y="3"/>
                  </a:cubicBezTo>
                  <a:cubicBezTo>
                    <a:pt x="58" y="6"/>
                    <a:pt x="59" y="10"/>
                    <a:pt x="59" y="14"/>
                  </a:cubicBezTo>
                  <a:cubicBezTo>
                    <a:pt x="59" y="17"/>
                    <a:pt x="58" y="21"/>
                    <a:pt x="57" y="24"/>
                  </a:cubicBezTo>
                  <a:cubicBezTo>
                    <a:pt x="56" y="27"/>
                    <a:pt x="55" y="30"/>
                    <a:pt x="53" y="32"/>
                  </a:cubicBezTo>
                  <a:cubicBezTo>
                    <a:pt x="52" y="34"/>
                    <a:pt x="49" y="36"/>
                    <a:pt x="47" y="37"/>
                  </a:cubicBezTo>
                  <a:cubicBezTo>
                    <a:pt x="45" y="38"/>
                    <a:pt x="42" y="38"/>
                    <a:pt x="39" y="38"/>
                  </a:cubicBezTo>
                  <a:cubicBezTo>
                    <a:pt x="36" y="38"/>
                    <a:pt x="34" y="38"/>
                    <a:pt x="31" y="37"/>
                  </a:cubicBezTo>
                  <a:cubicBezTo>
                    <a:pt x="29" y="36"/>
                    <a:pt x="27" y="34"/>
                    <a:pt x="25" y="32"/>
                  </a:cubicBezTo>
                  <a:cubicBezTo>
                    <a:pt x="23" y="30"/>
                    <a:pt x="22" y="27"/>
                    <a:pt x="21" y="24"/>
                  </a:cubicBezTo>
                  <a:cubicBezTo>
                    <a:pt x="20" y="21"/>
                    <a:pt x="19" y="17"/>
                    <a:pt x="19" y="14"/>
                  </a:cubicBezTo>
                  <a:cubicBezTo>
                    <a:pt x="19" y="10"/>
                    <a:pt x="20" y="6"/>
                    <a:pt x="21" y="3"/>
                  </a:cubicBezTo>
                  <a:cubicBezTo>
                    <a:pt x="21" y="2"/>
                    <a:pt x="22" y="1"/>
                    <a:pt x="2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9"/>
                    <a:pt x="0" y="13"/>
                  </a:cubicBezTo>
                  <a:cubicBezTo>
                    <a:pt x="0" y="20"/>
                    <a:pt x="0" y="25"/>
                    <a:pt x="2" y="31"/>
                  </a:cubicBezTo>
                  <a:cubicBezTo>
                    <a:pt x="4" y="36"/>
                    <a:pt x="7" y="41"/>
                    <a:pt x="10" y="44"/>
                  </a:cubicBezTo>
                  <a:cubicBezTo>
                    <a:pt x="14" y="48"/>
                    <a:pt x="18" y="51"/>
                    <a:pt x="23" y="53"/>
                  </a:cubicBezTo>
                  <a:cubicBezTo>
                    <a:pt x="28" y="55"/>
                    <a:pt x="33" y="56"/>
                    <a:pt x="39" y="56"/>
                  </a:cubicBezTo>
                  <a:cubicBezTo>
                    <a:pt x="45" y="56"/>
                    <a:pt x="51" y="55"/>
                    <a:pt x="55" y="53"/>
                  </a:cubicBezTo>
                  <a:cubicBezTo>
                    <a:pt x="60" y="51"/>
                    <a:pt x="64" y="48"/>
                    <a:pt x="68" y="44"/>
                  </a:cubicBezTo>
                  <a:cubicBezTo>
                    <a:pt x="71" y="41"/>
                    <a:pt x="74" y="36"/>
                    <a:pt x="76" y="31"/>
                  </a:cubicBezTo>
                  <a:cubicBezTo>
                    <a:pt x="78" y="25"/>
                    <a:pt x="79" y="20"/>
                    <a:pt x="79" y="13"/>
                  </a:cubicBezTo>
                  <a:cubicBezTo>
                    <a:pt x="79" y="9"/>
                    <a:pt x="78" y="4"/>
                    <a:pt x="77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7" name="Freeform 299">
              <a:extLst>
                <a:ext uri="{FF2B5EF4-FFF2-40B4-BE49-F238E27FC236}">
                  <a16:creationId xmlns:a16="http://schemas.microsoft.com/office/drawing/2014/main" id="{D8B87B7D-2AC9-99D3-2A1A-4E95933E4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9650" y="7346951"/>
              <a:ext cx="209550" cy="80963"/>
            </a:xfrm>
            <a:custGeom>
              <a:avLst/>
              <a:gdLst>
                <a:gd name="T0" fmla="*/ 38 w 76"/>
                <a:gd name="T1" fmla="*/ 0 h 29"/>
                <a:gd name="T2" fmla="*/ 22 w 76"/>
                <a:gd name="T3" fmla="*/ 3 h 29"/>
                <a:gd name="T4" fmla="*/ 10 w 76"/>
                <a:gd name="T5" fmla="*/ 11 h 29"/>
                <a:gd name="T6" fmla="*/ 1 w 76"/>
                <a:gd name="T7" fmla="*/ 25 h 29"/>
                <a:gd name="T8" fmla="*/ 0 w 76"/>
                <a:gd name="T9" fmla="*/ 29 h 29"/>
                <a:gd name="T10" fmla="*/ 21 w 76"/>
                <a:gd name="T11" fmla="*/ 29 h 29"/>
                <a:gd name="T12" fmla="*/ 24 w 76"/>
                <a:gd name="T13" fmla="*/ 24 h 29"/>
                <a:gd name="T14" fmla="*/ 30 w 76"/>
                <a:gd name="T15" fmla="*/ 19 h 29"/>
                <a:gd name="T16" fmla="*/ 38 w 76"/>
                <a:gd name="T17" fmla="*/ 17 h 29"/>
                <a:gd name="T18" fmla="*/ 46 w 76"/>
                <a:gd name="T19" fmla="*/ 19 h 29"/>
                <a:gd name="T20" fmla="*/ 52 w 76"/>
                <a:gd name="T21" fmla="*/ 24 h 29"/>
                <a:gd name="T22" fmla="*/ 55 w 76"/>
                <a:gd name="T23" fmla="*/ 29 h 29"/>
                <a:gd name="T24" fmla="*/ 76 w 76"/>
                <a:gd name="T25" fmla="*/ 29 h 29"/>
                <a:gd name="T26" fmla="*/ 75 w 76"/>
                <a:gd name="T27" fmla="*/ 25 h 29"/>
                <a:gd name="T28" fmla="*/ 67 w 76"/>
                <a:gd name="T29" fmla="*/ 11 h 29"/>
                <a:gd name="T30" fmla="*/ 54 w 76"/>
                <a:gd name="T31" fmla="*/ 3 h 29"/>
                <a:gd name="T32" fmla="*/ 38 w 76"/>
                <a:gd name="T3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6" h="29">
                  <a:moveTo>
                    <a:pt x="38" y="0"/>
                  </a:moveTo>
                  <a:cubicBezTo>
                    <a:pt x="32" y="0"/>
                    <a:pt x="27" y="1"/>
                    <a:pt x="22" y="3"/>
                  </a:cubicBezTo>
                  <a:cubicBezTo>
                    <a:pt x="17" y="5"/>
                    <a:pt x="13" y="8"/>
                    <a:pt x="10" y="11"/>
                  </a:cubicBezTo>
                  <a:cubicBezTo>
                    <a:pt x="6" y="15"/>
                    <a:pt x="3" y="20"/>
                    <a:pt x="1" y="25"/>
                  </a:cubicBezTo>
                  <a:cubicBezTo>
                    <a:pt x="1" y="26"/>
                    <a:pt x="0" y="28"/>
                    <a:pt x="0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2" y="27"/>
                    <a:pt x="23" y="25"/>
                    <a:pt x="24" y="24"/>
                  </a:cubicBezTo>
                  <a:cubicBezTo>
                    <a:pt x="26" y="22"/>
                    <a:pt x="28" y="20"/>
                    <a:pt x="30" y="19"/>
                  </a:cubicBezTo>
                  <a:cubicBezTo>
                    <a:pt x="33" y="18"/>
                    <a:pt x="35" y="17"/>
                    <a:pt x="38" y="17"/>
                  </a:cubicBezTo>
                  <a:cubicBezTo>
                    <a:pt x="41" y="17"/>
                    <a:pt x="44" y="18"/>
                    <a:pt x="46" y="19"/>
                  </a:cubicBezTo>
                  <a:cubicBezTo>
                    <a:pt x="49" y="20"/>
                    <a:pt x="51" y="22"/>
                    <a:pt x="52" y="24"/>
                  </a:cubicBezTo>
                  <a:cubicBezTo>
                    <a:pt x="54" y="25"/>
                    <a:pt x="55" y="27"/>
                    <a:pt x="55" y="29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6" y="28"/>
                    <a:pt x="75" y="26"/>
                    <a:pt x="75" y="25"/>
                  </a:cubicBezTo>
                  <a:cubicBezTo>
                    <a:pt x="73" y="20"/>
                    <a:pt x="70" y="15"/>
                    <a:pt x="67" y="11"/>
                  </a:cubicBezTo>
                  <a:cubicBezTo>
                    <a:pt x="63" y="8"/>
                    <a:pt x="59" y="5"/>
                    <a:pt x="54" y="3"/>
                  </a:cubicBezTo>
                  <a:cubicBezTo>
                    <a:pt x="49" y="1"/>
                    <a:pt x="44" y="0"/>
                    <a:pt x="38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8" name="Freeform 300">
              <a:extLst>
                <a:ext uri="{FF2B5EF4-FFF2-40B4-BE49-F238E27FC236}">
                  <a16:creationId xmlns:a16="http://schemas.microsoft.com/office/drawing/2014/main" id="{B4384C04-CB92-F894-6B90-468264EA7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92538" y="7427913"/>
              <a:ext cx="123825" cy="150813"/>
            </a:xfrm>
            <a:custGeom>
              <a:avLst/>
              <a:gdLst>
                <a:gd name="T0" fmla="*/ 19 w 45"/>
                <a:gd name="T1" fmla="*/ 0 h 55"/>
                <a:gd name="T2" fmla="*/ 0 w 45"/>
                <a:gd name="T3" fmla="*/ 0 h 55"/>
                <a:gd name="T4" fmla="*/ 0 w 45"/>
                <a:gd name="T5" fmla="*/ 42 h 55"/>
                <a:gd name="T6" fmla="*/ 9 w 45"/>
                <a:gd name="T7" fmla="*/ 55 h 55"/>
                <a:gd name="T8" fmla="*/ 19 w 45"/>
                <a:gd name="T9" fmla="*/ 42 h 55"/>
                <a:gd name="T10" fmla="*/ 19 w 45"/>
                <a:gd name="T11" fmla="*/ 22 h 55"/>
                <a:gd name="T12" fmla="*/ 31 w 45"/>
                <a:gd name="T13" fmla="*/ 22 h 55"/>
                <a:gd name="T14" fmla="*/ 45 w 45"/>
                <a:gd name="T15" fmla="*/ 13 h 55"/>
                <a:gd name="T16" fmla="*/ 31 w 45"/>
                <a:gd name="T17" fmla="*/ 4 h 55"/>
                <a:gd name="T18" fmla="*/ 19 w 45"/>
                <a:gd name="T19" fmla="*/ 4 h 55"/>
                <a:gd name="T20" fmla="*/ 19 w 45"/>
                <a:gd name="T2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55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0"/>
                    <a:pt x="3" y="55"/>
                    <a:pt x="9" y="55"/>
                  </a:cubicBezTo>
                  <a:cubicBezTo>
                    <a:pt x="15" y="55"/>
                    <a:pt x="19" y="50"/>
                    <a:pt x="19" y="4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0" y="22"/>
                    <a:pt x="45" y="19"/>
                    <a:pt x="45" y="13"/>
                  </a:cubicBezTo>
                  <a:cubicBezTo>
                    <a:pt x="45" y="7"/>
                    <a:pt x="40" y="4"/>
                    <a:pt x="31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9" name="Freeform 301">
              <a:extLst>
                <a:ext uri="{FF2B5EF4-FFF2-40B4-BE49-F238E27FC236}">
                  <a16:creationId xmlns:a16="http://schemas.microsoft.com/office/drawing/2014/main" id="{CFB485C8-86A1-FD68-56FD-CF0CAC2EB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92538" y="7353301"/>
              <a:ext cx="130175" cy="74613"/>
            </a:xfrm>
            <a:custGeom>
              <a:avLst/>
              <a:gdLst>
                <a:gd name="T0" fmla="*/ 34 w 47"/>
                <a:gd name="T1" fmla="*/ 0 h 27"/>
                <a:gd name="T2" fmla="*/ 13 w 47"/>
                <a:gd name="T3" fmla="*/ 0 h 27"/>
                <a:gd name="T4" fmla="*/ 7 w 47"/>
                <a:gd name="T5" fmla="*/ 1 h 27"/>
                <a:gd name="T6" fmla="*/ 3 w 47"/>
                <a:gd name="T7" fmla="*/ 3 h 27"/>
                <a:gd name="T8" fmla="*/ 1 w 47"/>
                <a:gd name="T9" fmla="*/ 7 h 27"/>
                <a:gd name="T10" fmla="*/ 0 w 47"/>
                <a:gd name="T11" fmla="*/ 13 h 27"/>
                <a:gd name="T12" fmla="*/ 0 w 47"/>
                <a:gd name="T13" fmla="*/ 27 h 27"/>
                <a:gd name="T14" fmla="*/ 19 w 47"/>
                <a:gd name="T15" fmla="*/ 27 h 27"/>
                <a:gd name="T16" fmla="*/ 19 w 47"/>
                <a:gd name="T17" fmla="*/ 17 h 27"/>
                <a:gd name="T18" fmla="*/ 34 w 47"/>
                <a:gd name="T19" fmla="*/ 17 h 27"/>
                <a:gd name="T20" fmla="*/ 47 w 47"/>
                <a:gd name="T21" fmla="*/ 9 h 27"/>
                <a:gd name="T22" fmla="*/ 34 w 47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7">
                  <a:moveTo>
                    <a:pt x="3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8" y="0"/>
                    <a:pt x="7" y="1"/>
                  </a:cubicBezTo>
                  <a:cubicBezTo>
                    <a:pt x="5" y="1"/>
                    <a:pt x="4" y="2"/>
                    <a:pt x="3" y="3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42" y="17"/>
                    <a:pt x="47" y="14"/>
                    <a:pt x="47" y="9"/>
                  </a:cubicBezTo>
                  <a:cubicBezTo>
                    <a:pt x="47" y="3"/>
                    <a:pt x="42" y="0"/>
                    <a:pt x="34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10" name="Freeform 302">
              <a:extLst>
                <a:ext uri="{FF2B5EF4-FFF2-40B4-BE49-F238E27FC236}">
                  <a16:creationId xmlns:a16="http://schemas.microsoft.com/office/drawing/2014/main" id="{80D3C6B1-C4ED-80C8-6DA2-F8C1F096D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48113" y="7427913"/>
              <a:ext cx="120650" cy="150813"/>
            </a:xfrm>
            <a:custGeom>
              <a:avLst/>
              <a:gdLst>
                <a:gd name="T0" fmla="*/ 18 w 44"/>
                <a:gd name="T1" fmla="*/ 0 h 55"/>
                <a:gd name="T2" fmla="*/ 0 w 44"/>
                <a:gd name="T3" fmla="*/ 0 h 55"/>
                <a:gd name="T4" fmla="*/ 0 w 44"/>
                <a:gd name="T5" fmla="*/ 42 h 55"/>
                <a:gd name="T6" fmla="*/ 9 w 44"/>
                <a:gd name="T7" fmla="*/ 55 h 55"/>
                <a:gd name="T8" fmla="*/ 18 w 44"/>
                <a:gd name="T9" fmla="*/ 42 h 55"/>
                <a:gd name="T10" fmla="*/ 18 w 44"/>
                <a:gd name="T11" fmla="*/ 22 h 55"/>
                <a:gd name="T12" fmla="*/ 31 w 44"/>
                <a:gd name="T13" fmla="*/ 22 h 55"/>
                <a:gd name="T14" fmla="*/ 44 w 44"/>
                <a:gd name="T15" fmla="*/ 13 h 55"/>
                <a:gd name="T16" fmla="*/ 31 w 44"/>
                <a:gd name="T17" fmla="*/ 4 h 55"/>
                <a:gd name="T18" fmla="*/ 18 w 44"/>
                <a:gd name="T19" fmla="*/ 4 h 55"/>
                <a:gd name="T20" fmla="*/ 18 w 44"/>
                <a:gd name="T2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5">
                  <a:moveTo>
                    <a:pt x="1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0"/>
                    <a:pt x="3" y="55"/>
                    <a:pt x="9" y="55"/>
                  </a:cubicBezTo>
                  <a:cubicBezTo>
                    <a:pt x="15" y="55"/>
                    <a:pt x="18" y="50"/>
                    <a:pt x="18" y="4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0" y="22"/>
                    <a:pt x="44" y="19"/>
                    <a:pt x="44" y="13"/>
                  </a:cubicBezTo>
                  <a:cubicBezTo>
                    <a:pt x="44" y="7"/>
                    <a:pt x="40" y="4"/>
                    <a:pt x="31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11" name="Freeform 303">
              <a:extLst>
                <a:ext uri="{FF2B5EF4-FFF2-40B4-BE49-F238E27FC236}">
                  <a16:creationId xmlns:a16="http://schemas.microsoft.com/office/drawing/2014/main" id="{C44C49BF-72FE-603D-D75C-5BC2846248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48113" y="7353301"/>
              <a:ext cx="127000" cy="74613"/>
            </a:xfrm>
            <a:custGeom>
              <a:avLst/>
              <a:gdLst>
                <a:gd name="T0" fmla="*/ 33 w 46"/>
                <a:gd name="T1" fmla="*/ 0 h 27"/>
                <a:gd name="T2" fmla="*/ 12 w 46"/>
                <a:gd name="T3" fmla="*/ 0 h 27"/>
                <a:gd name="T4" fmla="*/ 6 w 46"/>
                <a:gd name="T5" fmla="*/ 1 h 27"/>
                <a:gd name="T6" fmla="*/ 2 w 46"/>
                <a:gd name="T7" fmla="*/ 3 h 27"/>
                <a:gd name="T8" fmla="*/ 0 w 46"/>
                <a:gd name="T9" fmla="*/ 7 h 27"/>
                <a:gd name="T10" fmla="*/ 0 w 46"/>
                <a:gd name="T11" fmla="*/ 13 h 27"/>
                <a:gd name="T12" fmla="*/ 0 w 46"/>
                <a:gd name="T13" fmla="*/ 27 h 27"/>
                <a:gd name="T14" fmla="*/ 18 w 46"/>
                <a:gd name="T15" fmla="*/ 27 h 27"/>
                <a:gd name="T16" fmla="*/ 18 w 46"/>
                <a:gd name="T17" fmla="*/ 17 h 27"/>
                <a:gd name="T18" fmla="*/ 33 w 46"/>
                <a:gd name="T19" fmla="*/ 17 h 27"/>
                <a:gd name="T20" fmla="*/ 46 w 46"/>
                <a:gd name="T21" fmla="*/ 9 h 27"/>
                <a:gd name="T22" fmla="*/ 33 w 46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" h="27">
                  <a:moveTo>
                    <a:pt x="33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4" y="1"/>
                    <a:pt x="3" y="2"/>
                    <a:pt x="2" y="3"/>
                  </a:cubicBezTo>
                  <a:cubicBezTo>
                    <a:pt x="1" y="4"/>
                    <a:pt x="0" y="5"/>
                    <a:pt x="0" y="7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42" y="17"/>
                    <a:pt x="46" y="14"/>
                    <a:pt x="46" y="9"/>
                  </a:cubicBezTo>
                  <a:cubicBezTo>
                    <a:pt x="46" y="3"/>
                    <a:pt x="42" y="0"/>
                    <a:pt x="33" y="0"/>
                  </a:cubicBezTo>
                </a:path>
              </a:pathLst>
            </a:custGeom>
            <a:solidFill>
              <a:srgbClr val="E04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</p:grpSp>
      <p:grpSp>
        <p:nvGrpSpPr>
          <p:cNvPr id="2" name="Group 3">
            <a:extLst>
              <a:ext uri="{FF2B5EF4-FFF2-40B4-BE49-F238E27FC236}">
                <a16:creationId xmlns:a16="http://schemas.microsoft.com/office/drawing/2014/main" id="{8EECAD4A-A883-AC74-6948-FE70FCC1EF7C}"/>
              </a:ext>
            </a:extLst>
          </p:cNvPr>
          <p:cNvGrpSpPr>
            <a:grpSpLocks noChangeAspect="1"/>
          </p:cNvGrpSpPr>
          <p:nvPr/>
        </p:nvGrpSpPr>
        <p:grpSpPr>
          <a:xfrm>
            <a:off x="1435610" y="2192460"/>
            <a:ext cx="1763579" cy="1763579"/>
            <a:chOff x="0" y="0"/>
            <a:chExt cx="6350000" cy="6350000"/>
          </a:xfrm>
        </p:grpSpPr>
        <p:sp>
          <p:nvSpPr>
            <p:cNvPr id="3" name="Freeform 4">
              <a:extLst>
                <a:ext uri="{FF2B5EF4-FFF2-40B4-BE49-F238E27FC236}">
                  <a16:creationId xmlns:a16="http://schemas.microsoft.com/office/drawing/2014/main" id="{48418749-8B57-F96D-3F8D-4EDDA82B3A46}"/>
                </a:ext>
              </a:extLst>
            </p:cNvPr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l="l" t="t" r="r" b="b"/>
              <a:pathLst>
                <a:path w="5039360" h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s-ES_tradnl" sz="1200"/>
            </a:p>
          </p:txBody>
        </p:sp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24CAFDD8-A52A-B0E3-6450-B33185C6BC9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</p:spPr>
          <p:txBody>
            <a:bodyPr/>
            <a:lstStyle/>
            <a:p>
              <a:endParaRPr lang="es-ES_tradnl" sz="1200"/>
            </a:p>
          </p:txBody>
        </p:sp>
      </p:grpSp>
      <p:pic>
        <p:nvPicPr>
          <p:cNvPr id="16" name="Imagen 15" descr="Código QR&#10;&#10;Descripción generada automáticamente">
            <a:extLst>
              <a:ext uri="{FF2B5EF4-FFF2-40B4-BE49-F238E27FC236}">
                <a16:creationId xmlns:a16="http://schemas.microsoft.com/office/drawing/2014/main" id="{5CA64AC3-98DB-3829-960D-73DC74C734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1190" y="2292497"/>
            <a:ext cx="1703375" cy="170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03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4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0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1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4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324D720-1A34-4970-B8D6-743AA4179F14}"/>
              </a:ext>
            </a:extLst>
          </p:cNvPr>
          <p:cNvSpPr/>
          <p:nvPr/>
        </p:nvSpPr>
        <p:spPr>
          <a:xfrm>
            <a:off x="0" y="2662806"/>
            <a:ext cx="12192000" cy="1532388"/>
          </a:xfrm>
          <a:prstGeom prst="rect">
            <a:avLst/>
          </a:prstGeom>
          <a:solidFill>
            <a:schemeClr val="tx1">
              <a:lumMod val="10000"/>
              <a:lumOff val="90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DAF08FE-32C2-4096-8F7F-0D629E00D940}"/>
              </a:ext>
            </a:extLst>
          </p:cNvPr>
          <p:cNvGrpSpPr/>
          <p:nvPr/>
        </p:nvGrpSpPr>
        <p:grpSpPr>
          <a:xfrm>
            <a:off x="2465268" y="2369265"/>
            <a:ext cx="1038956" cy="1038956"/>
            <a:chOff x="4931177" y="4738255"/>
            <a:chExt cx="2078182" cy="2078182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5230EC88-6AF8-45A9-B664-F21F04EA1188}"/>
                </a:ext>
              </a:extLst>
            </p:cNvPr>
            <p:cNvSpPr/>
            <p:nvPr/>
          </p:nvSpPr>
          <p:spPr>
            <a:xfrm rot="2700000">
              <a:off x="4931177" y="4738255"/>
              <a:ext cx="2078182" cy="2078182"/>
            </a:xfrm>
            <a:prstGeom prst="roundRect">
              <a:avLst/>
            </a:prstGeom>
            <a:ln>
              <a:noFill/>
            </a:ln>
            <a:effectLst>
              <a:outerShdw blurRad="520700" dist="304800" dir="45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99">
                <a:latin typeface="dt-line-transportation-01" panose="02000509000000000000" pitchFamily="49" charset="0"/>
                <a:cs typeface="Arial" panose="020B0604020202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81B51F6-E0E6-4F30-896C-E3B92EB56B8A}"/>
                </a:ext>
              </a:extLst>
            </p:cNvPr>
            <p:cNvSpPr/>
            <p:nvPr/>
          </p:nvSpPr>
          <p:spPr>
            <a:xfrm>
              <a:off x="5323854" y="5081632"/>
              <a:ext cx="1292830" cy="1292574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dt-technology-12" panose="02000509000000000000" pitchFamily="49" charset="0"/>
                </a:rPr>
                <a:t>Q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94E3EA8-FC6A-4D3F-97A6-22B91E3EBCB7}"/>
              </a:ext>
            </a:extLst>
          </p:cNvPr>
          <p:cNvGrpSpPr/>
          <p:nvPr/>
        </p:nvGrpSpPr>
        <p:grpSpPr>
          <a:xfrm>
            <a:off x="4243128" y="2369265"/>
            <a:ext cx="1038956" cy="1038956"/>
            <a:chOff x="8487360" y="4738255"/>
            <a:chExt cx="2078182" cy="2078182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10E353A-04BF-4891-8115-5FD58E479812}"/>
                </a:ext>
              </a:extLst>
            </p:cNvPr>
            <p:cNvSpPr/>
            <p:nvPr/>
          </p:nvSpPr>
          <p:spPr>
            <a:xfrm rot="2700000">
              <a:off x="8487360" y="4738255"/>
              <a:ext cx="2078182" cy="207818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20700" dist="304800" dir="45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742075-6F65-4BF3-BB25-D13A5CA09047}"/>
                </a:ext>
              </a:extLst>
            </p:cNvPr>
            <p:cNvSpPr/>
            <p:nvPr/>
          </p:nvSpPr>
          <p:spPr>
            <a:xfrm>
              <a:off x="8880037" y="5081632"/>
              <a:ext cx="1292830" cy="1292574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dt-education-01" panose="02000509000000000000" pitchFamily="49" charset="0"/>
                </a:rPr>
                <a:t>W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8D859D3-989B-41DF-855F-BAD42455D226}"/>
              </a:ext>
            </a:extLst>
          </p:cNvPr>
          <p:cNvGrpSpPr/>
          <p:nvPr/>
        </p:nvGrpSpPr>
        <p:grpSpPr>
          <a:xfrm>
            <a:off x="6020987" y="2369265"/>
            <a:ext cx="1038956" cy="1038956"/>
            <a:chOff x="12043541" y="4738254"/>
            <a:chExt cx="2078182" cy="2078182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FBFC6600-1826-43FD-9288-42D74B41E618}"/>
                </a:ext>
              </a:extLst>
            </p:cNvPr>
            <p:cNvSpPr/>
            <p:nvPr/>
          </p:nvSpPr>
          <p:spPr>
            <a:xfrm rot="2700000">
              <a:off x="12043541" y="4738254"/>
              <a:ext cx="2078182" cy="207818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520700" dist="304800" dir="45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7B45AD8-A22E-4FDA-A3C0-60B40E5EA5E2}"/>
                </a:ext>
              </a:extLst>
            </p:cNvPr>
            <p:cNvSpPr/>
            <p:nvPr/>
          </p:nvSpPr>
          <p:spPr>
            <a:xfrm>
              <a:off x="12436216" y="5081503"/>
              <a:ext cx="1292830" cy="129283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dt-business-07" panose="02000509000000000000" pitchFamily="49" charset="0"/>
                </a:rPr>
                <a:t>D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28CF81F-B4ED-4AE1-859C-BB42A04CB7AE}"/>
              </a:ext>
            </a:extLst>
          </p:cNvPr>
          <p:cNvGrpSpPr/>
          <p:nvPr/>
        </p:nvGrpSpPr>
        <p:grpSpPr>
          <a:xfrm>
            <a:off x="7798847" y="2369265"/>
            <a:ext cx="1038956" cy="1038956"/>
            <a:chOff x="15599724" y="4738254"/>
            <a:chExt cx="2078182" cy="207818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418FBB3-0A73-4C72-BEC2-C28B9B266395}"/>
                </a:ext>
              </a:extLst>
            </p:cNvPr>
            <p:cNvSpPr/>
            <p:nvPr/>
          </p:nvSpPr>
          <p:spPr>
            <a:xfrm rot="2700000">
              <a:off x="15599724" y="4738254"/>
              <a:ext cx="2078182" cy="2078182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  <a:effectLst>
              <a:outerShdw blurRad="520700" dist="304800" dir="45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213587A-D8DF-4F8D-BBEC-507B9C21A144}"/>
                </a:ext>
              </a:extLst>
            </p:cNvPr>
            <p:cNvSpPr/>
            <p:nvPr/>
          </p:nvSpPr>
          <p:spPr>
            <a:xfrm>
              <a:off x="15992401" y="5081631"/>
              <a:ext cx="1292830" cy="1292574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sz="3600" dirty="0">
                  <a:solidFill>
                    <a:srgbClr val="FFFFFF"/>
                  </a:solidFill>
                  <a:latin typeface="dt-technology-07" panose="02000509000000000000" pitchFamily="49" charset="0"/>
                </a:rPr>
                <a:t>C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032DA20-DF27-46FE-9067-DBD3674EA8E2}"/>
              </a:ext>
            </a:extLst>
          </p:cNvPr>
          <p:cNvGrpSpPr/>
          <p:nvPr/>
        </p:nvGrpSpPr>
        <p:grpSpPr>
          <a:xfrm>
            <a:off x="3354197" y="3449780"/>
            <a:ext cx="1038956" cy="1038956"/>
            <a:chOff x="6709268" y="6899565"/>
            <a:chExt cx="2078182" cy="207818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268C7EC-4889-4BFA-B1F8-271A7FECE848}"/>
                </a:ext>
              </a:extLst>
            </p:cNvPr>
            <p:cNvSpPr/>
            <p:nvPr/>
          </p:nvSpPr>
          <p:spPr>
            <a:xfrm rot="2700000">
              <a:off x="6709268" y="6899565"/>
              <a:ext cx="2078182" cy="2078182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>
              <a:outerShdw blurRad="520700" dist="304800" dir="45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5ACADCD-F16B-4C21-9232-FF47AB0E0D7A}"/>
                </a:ext>
              </a:extLst>
            </p:cNvPr>
            <p:cNvSpPr/>
            <p:nvPr/>
          </p:nvSpPr>
          <p:spPr>
            <a:xfrm>
              <a:off x="7053801" y="7242942"/>
              <a:ext cx="1292830" cy="1292574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dt-weather-02" panose="02000509000000000000" pitchFamily="49" charset="0"/>
                </a:rPr>
                <a:t>q</a:t>
              </a:r>
              <a:endParaRPr lang="en-US" sz="3600" dirty="0">
                <a:solidFill>
                  <a:schemeClr val="bg1"/>
                </a:solidFill>
                <a:latin typeface="dt-industry-02" panose="02000509000000000000" pitchFamily="49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4B7C131-C2BC-419D-95EB-6A638B036D1A}"/>
              </a:ext>
            </a:extLst>
          </p:cNvPr>
          <p:cNvGrpSpPr/>
          <p:nvPr/>
        </p:nvGrpSpPr>
        <p:grpSpPr>
          <a:xfrm>
            <a:off x="5132057" y="3449780"/>
            <a:ext cx="1038956" cy="1038956"/>
            <a:chOff x="10265451" y="6899565"/>
            <a:chExt cx="2078182" cy="2078182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3260002-970D-4874-BCC2-9BC28EF35C6A}"/>
                </a:ext>
              </a:extLst>
            </p:cNvPr>
            <p:cNvSpPr/>
            <p:nvPr/>
          </p:nvSpPr>
          <p:spPr>
            <a:xfrm rot="2700000">
              <a:off x="10265451" y="6899565"/>
              <a:ext cx="2078182" cy="207818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520700" dist="304800" dir="45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27B96C-84C3-45C7-B83A-2BFCB716AABC}"/>
                </a:ext>
              </a:extLst>
            </p:cNvPr>
            <p:cNvSpPr/>
            <p:nvPr/>
          </p:nvSpPr>
          <p:spPr>
            <a:xfrm>
              <a:off x="10609984" y="7242942"/>
              <a:ext cx="1292830" cy="1292574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dt-line-science-01" panose="02000509000000000000" pitchFamily="49" charset="0"/>
                  <a:cs typeface="Arial" panose="020B0604020202020204" pitchFamily="34" charset="0"/>
                </a:rPr>
                <a:t>t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28B7CB0-BC2E-4D52-BE91-B34B325CD469}"/>
              </a:ext>
            </a:extLst>
          </p:cNvPr>
          <p:cNvGrpSpPr/>
          <p:nvPr/>
        </p:nvGrpSpPr>
        <p:grpSpPr>
          <a:xfrm>
            <a:off x="6909916" y="3449779"/>
            <a:ext cx="1038956" cy="1038956"/>
            <a:chOff x="13821632" y="6899564"/>
            <a:chExt cx="2078182" cy="2078182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D23C29A-AC23-4F9A-8680-A7AF2C5B2912}"/>
                </a:ext>
              </a:extLst>
            </p:cNvPr>
            <p:cNvSpPr/>
            <p:nvPr/>
          </p:nvSpPr>
          <p:spPr>
            <a:xfrm rot="2700000">
              <a:off x="13821632" y="6899564"/>
              <a:ext cx="2078182" cy="2078182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  <a:effectLst>
              <a:outerShdw blurRad="520700" dist="304800" dir="45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A058D78-DFF3-4B8F-8772-87942EDB67A3}"/>
                </a:ext>
              </a:extLst>
            </p:cNvPr>
            <p:cNvSpPr/>
            <p:nvPr/>
          </p:nvSpPr>
          <p:spPr>
            <a:xfrm>
              <a:off x="14166165" y="7242941"/>
              <a:ext cx="1292830" cy="1292574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dt-education-02" panose="02000509000000000000" pitchFamily="49" charset="0"/>
                </a:rPr>
                <a:t>H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095B88D-283A-4F00-93A4-829AFEA12574}"/>
              </a:ext>
            </a:extLst>
          </p:cNvPr>
          <p:cNvGrpSpPr/>
          <p:nvPr/>
        </p:nvGrpSpPr>
        <p:grpSpPr>
          <a:xfrm>
            <a:off x="8687776" y="3449779"/>
            <a:ext cx="1038956" cy="1038956"/>
            <a:chOff x="17377815" y="6899564"/>
            <a:chExt cx="2078182" cy="2078182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6A2956A-2582-4FB3-8BE2-6C8874A5F266}"/>
                </a:ext>
              </a:extLst>
            </p:cNvPr>
            <p:cNvSpPr/>
            <p:nvPr/>
          </p:nvSpPr>
          <p:spPr>
            <a:xfrm rot="2700000">
              <a:off x="17377815" y="6899564"/>
              <a:ext cx="2078182" cy="2078182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>
              <a:outerShdw blurRad="520700" dist="304800" dir="45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52B511-AFCC-4034-9961-C6B3540260CE}"/>
                </a:ext>
              </a:extLst>
            </p:cNvPr>
            <p:cNvSpPr/>
            <p:nvPr/>
          </p:nvSpPr>
          <p:spPr>
            <a:xfrm>
              <a:off x="17722348" y="7242941"/>
              <a:ext cx="1292830" cy="1292574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3599" dirty="0">
                  <a:solidFill>
                    <a:srgbClr val="FFFFFF"/>
                  </a:solidFill>
                  <a:latin typeface="dt-line-transportation-01" panose="02000509000000000000" pitchFamily="49" charset="0"/>
                  <a:cs typeface="Arial" panose="020B0604020202020204" pitchFamily="34" charset="0"/>
                </a:rPr>
                <a:t>g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E01B2FF-1FE4-4154-B1B8-D75D95D06C2A}"/>
              </a:ext>
            </a:extLst>
          </p:cNvPr>
          <p:cNvSpPr txBox="1"/>
          <p:nvPr/>
        </p:nvSpPr>
        <p:spPr>
          <a:xfrm rot="2700000">
            <a:off x="926946" y="1150344"/>
            <a:ext cx="17995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/>
              <a:t>Desafíos Logísticos</a:t>
            </a:r>
          </a:p>
          <a:p>
            <a:pPr algn="r"/>
            <a:r>
              <a:rPr lang="es-ES_tradnl" sz="1200" dirty="0"/>
              <a:t>Retos en la gestión logística y de arsenales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4BB3AD-2831-48D3-8F24-0B9352D197DD}"/>
              </a:ext>
            </a:extLst>
          </p:cNvPr>
          <p:cNvSpPr txBox="1"/>
          <p:nvPr/>
        </p:nvSpPr>
        <p:spPr>
          <a:xfrm rot="2700000">
            <a:off x="2696925" y="1288843"/>
            <a:ext cx="17995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/>
              <a:t>Antecedentes</a:t>
            </a:r>
          </a:p>
          <a:p>
            <a:pPr algn="r"/>
            <a:r>
              <a:rPr lang="es-ES_tradnl" sz="1200" dirty="0"/>
              <a:t>Proyecto GREEN, iniciativa de referencia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7354C41-7EE6-48A0-BEDA-7D07829734E9}"/>
              </a:ext>
            </a:extLst>
          </p:cNvPr>
          <p:cNvSpPr txBox="1"/>
          <p:nvPr/>
        </p:nvSpPr>
        <p:spPr>
          <a:xfrm rot="2700000">
            <a:off x="4482665" y="1288844"/>
            <a:ext cx="17995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/>
              <a:t>Blockchain</a:t>
            </a:r>
          </a:p>
          <a:p>
            <a:pPr algn="r"/>
            <a:r>
              <a:rPr lang="es-ES_tradnl" sz="1200" dirty="0"/>
              <a:t>Descentralización mediante una red BC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1A6D444-9DEA-4AB0-9C52-529B97A51E74}"/>
              </a:ext>
            </a:extLst>
          </p:cNvPr>
          <p:cNvSpPr txBox="1"/>
          <p:nvPr/>
        </p:nvSpPr>
        <p:spPr>
          <a:xfrm rot="2700000">
            <a:off x="6252644" y="1288843"/>
            <a:ext cx="17995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/>
              <a:t>Aplicabilidad</a:t>
            </a:r>
          </a:p>
          <a:p>
            <a:pPr algn="r"/>
            <a:r>
              <a:rPr lang="es-ES_tradnl" sz="1200" dirty="0"/>
              <a:t>Beneficios y usos en el ámbito de Defensa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1BCEC4-C540-4968-96DF-7778B63D7CD2}"/>
              </a:ext>
            </a:extLst>
          </p:cNvPr>
          <p:cNvSpPr txBox="1"/>
          <p:nvPr/>
        </p:nvSpPr>
        <p:spPr>
          <a:xfrm rot="2700000">
            <a:off x="4074495" y="4696309"/>
            <a:ext cx="17995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/>
              <a:t>Solución</a:t>
            </a:r>
          </a:p>
          <a:p>
            <a:pPr algn="r"/>
            <a:r>
              <a:rPr lang="es-ES_tradnl" sz="1200" dirty="0"/>
              <a:t>Respuesta tecnológica integral para los retos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9E3CC6A-F7FC-4406-A74C-A40EE3DC6B30}"/>
              </a:ext>
            </a:extLst>
          </p:cNvPr>
          <p:cNvSpPr txBox="1"/>
          <p:nvPr/>
        </p:nvSpPr>
        <p:spPr>
          <a:xfrm rot="2700000">
            <a:off x="5844474" y="4557809"/>
            <a:ext cx="17995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/>
              <a:t>Federated Learning</a:t>
            </a:r>
          </a:p>
          <a:p>
            <a:pPr algn="r"/>
            <a:r>
              <a:rPr lang="es-ES_tradnl" sz="1200" dirty="0"/>
              <a:t>Mantener la privacidad de los datos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1B43CF8-D8CB-421A-ABCA-7998E7E81D37}"/>
              </a:ext>
            </a:extLst>
          </p:cNvPr>
          <p:cNvSpPr txBox="1"/>
          <p:nvPr/>
        </p:nvSpPr>
        <p:spPr>
          <a:xfrm rot="2700000">
            <a:off x="7630214" y="4696310"/>
            <a:ext cx="17995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/>
              <a:t>Gemelo Digital</a:t>
            </a:r>
          </a:p>
          <a:p>
            <a:pPr algn="r"/>
            <a:r>
              <a:rPr lang="es-ES_tradnl" sz="1200" dirty="0"/>
              <a:t>Representación virtual precisa y actualizada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06525D2-6133-41E5-A19D-DE9FBB58A2B5}"/>
              </a:ext>
            </a:extLst>
          </p:cNvPr>
          <p:cNvSpPr txBox="1"/>
          <p:nvPr/>
        </p:nvSpPr>
        <p:spPr>
          <a:xfrm rot="2700000">
            <a:off x="9400193" y="4696309"/>
            <a:ext cx="17995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/>
              <a:t>Conclusiones</a:t>
            </a:r>
          </a:p>
          <a:p>
            <a:pPr algn="r"/>
            <a:r>
              <a:rPr lang="es-ES_tradnl" sz="1200" dirty="0"/>
              <a:t>Discusión sobre la propuesta y su impacto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7685509-14CE-97C0-A6A8-5BE4CF872F05}"/>
              </a:ext>
            </a:extLst>
          </p:cNvPr>
          <p:cNvSpPr txBox="1">
            <a:spLocks/>
          </p:cNvSpPr>
          <p:nvPr/>
        </p:nvSpPr>
        <p:spPr>
          <a:xfrm>
            <a:off x="6359187" y="564749"/>
            <a:ext cx="5011406" cy="62257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s-ES_tradnl" sz="2699" dirty="0">
                <a:solidFill>
                  <a:schemeClr val="tx1">
                    <a:lumMod val="90000"/>
                    <a:lumOff val="10000"/>
                  </a:schemeClr>
                </a:solidFill>
              </a:rPr>
              <a:t>Índice</a:t>
            </a:r>
          </a:p>
          <a:p>
            <a:pPr algn="r">
              <a:lnSpc>
                <a:spcPct val="100000"/>
              </a:lnSpc>
            </a:pPr>
            <a:r>
              <a:rPr lang="es-ES_tradnl" sz="1200" dirty="0"/>
              <a:t>Navegando por Temáticas y Secciones</a:t>
            </a:r>
            <a:endParaRPr lang="es-ES_tradnl" sz="2699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988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29" grpId="0"/>
      <p:bldP spid="30" grpId="0"/>
      <p:bldP spid="31" grpId="0"/>
      <p:bldP spid="32" grpId="0"/>
      <p:bldP spid="33" grpId="0"/>
      <p:bldP spid="34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CBD4EC9-CA00-48C6-9BFB-4640FC7E0E4B}"/>
              </a:ext>
            </a:extLst>
          </p:cNvPr>
          <p:cNvSpPr/>
          <p:nvPr/>
        </p:nvSpPr>
        <p:spPr>
          <a:xfrm>
            <a:off x="0" y="447"/>
            <a:ext cx="12192000" cy="68571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276B83-7DCC-4CB4-9E88-537168A689F0}"/>
              </a:ext>
            </a:extLst>
          </p:cNvPr>
          <p:cNvSpPr/>
          <p:nvPr/>
        </p:nvSpPr>
        <p:spPr>
          <a:xfrm>
            <a:off x="-1" y="447"/>
            <a:ext cx="9144001" cy="685710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1092200" dist="342900" algn="l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DD0B9E-8024-4E94-BDC7-F60C5CA945FB}"/>
              </a:ext>
            </a:extLst>
          </p:cNvPr>
          <p:cNvSpPr/>
          <p:nvPr/>
        </p:nvSpPr>
        <p:spPr>
          <a:xfrm>
            <a:off x="-1" y="447"/>
            <a:ext cx="6096001" cy="6857107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1092200" dist="342900" algn="l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2A3ECA-7C1E-4B65-9EFE-AA04548B9793}"/>
              </a:ext>
            </a:extLst>
          </p:cNvPr>
          <p:cNvSpPr/>
          <p:nvPr/>
        </p:nvSpPr>
        <p:spPr>
          <a:xfrm>
            <a:off x="-1386168" y="447"/>
            <a:ext cx="4434168" cy="6857107"/>
          </a:xfrm>
          <a:prstGeom prst="rect">
            <a:avLst/>
          </a:prstGeom>
          <a:ln>
            <a:noFill/>
          </a:ln>
          <a:effectLst>
            <a:outerShdw blurRad="1092200" dist="342900" algn="l" rotWithShape="0">
              <a:schemeClr val="bg2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9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F8808A-B1F9-4B7B-8516-DB328D475D18}"/>
              </a:ext>
            </a:extLst>
          </p:cNvPr>
          <p:cNvGrpSpPr/>
          <p:nvPr/>
        </p:nvGrpSpPr>
        <p:grpSpPr>
          <a:xfrm>
            <a:off x="517936" y="1953541"/>
            <a:ext cx="2119247" cy="2481987"/>
            <a:chOff x="566272" y="3906697"/>
            <a:chExt cx="4239045" cy="496462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C483003-0F34-4B8F-A958-2366CF9E0CB2}"/>
                </a:ext>
              </a:extLst>
            </p:cNvPr>
            <p:cNvSpPr txBox="1"/>
            <p:nvPr/>
          </p:nvSpPr>
          <p:spPr>
            <a:xfrm>
              <a:off x="566272" y="7209107"/>
              <a:ext cx="4239045" cy="16622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1200" dirty="0">
                  <a:solidFill>
                    <a:srgbClr val="FFFFFF"/>
                  </a:solidFill>
                </a:rPr>
                <a:t>Principales obstáculos relacionados con la gestión logística y de arsenales en el sector de defensa.</a:t>
              </a:r>
            </a:p>
          </p:txBody>
        </p:sp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C024E468-6B39-4915-B6D3-A229600C3D61}"/>
                </a:ext>
              </a:extLst>
            </p:cNvPr>
            <p:cNvSpPr txBox="1">
              <a:spLocks/>
            </p:cNvSpPr>
            <p:nvPr/>
          </p:nvSpPr>
          <p:spPr>
            <a:xfrm>
              <a:off x="566272" y="3906697"/>
              <a:ext cx="4024777" cy="2760803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Aft>
                  <a:spcPts val="300"/>
                </a:spcAft>
              </a:pPr>
              <a:r>
                <a:rPr lang="es-ES_tradnl" sz="2999" dirty="0">
                  <a:solidFill>
                    <a:srgbClr val="FFFFFF"/>
                  </a:solidFill>
                </a:rPr>
                <a:t>Desafíos Logísticos </a:t>
              </a:r>
            </a:p>
            <a:p>
              <a:r>
                <a:rPr lang="es-ES_tradnl" sz="1400" dirty="0">
                  <a:solidFill>
                    <a:srgbClr val="FFFFFF"/>
                  </a:solidFill>
                </a:rPr>
                <a:t>Resolver estos retos es crucial para la seguridad nacional.</a:t>
              </a:r>
              <a:endParaRPr lang="es-ES_tradnl" sz="2999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95149CD-8C05-47B4-ABFA-8E0C7A0F8C5A}"/>
              </a:ext>
            </a:extLst>
          </p:cNvPr>
          <p:cNvGrpSpPr/>
          <p:nvPr/>
        </p:nvGrpSpPr>
        <p:grpSpPr>
          <a:xfrm>
            <a:off x="3778069" y="2098162"/>
            <a:ext cx="1893861" cy="2958340"/>
            <a:chOff x="7110493" y="3830497"/>
            <a:chExt cx="3788215" cy="591745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C4C25B-E34F-4DB2-BCB5-CE3E21C45A97}"/>
                </a:ext>
              </a:extLst>
            </p:cNvPr>
            <p:cNvSpPr txBox="1"/>
            <p:nvPr/>
          </p:nvSpPr>
          <p:spPr>
            <a:xfrm>
              <a:off x="7110493" y="5361226"/>
              <a:ext cx="3788215" cy="3031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es-ES_tradnl" dirty="0">
                  <a:solidFill>
                    <a:srgbClr val="FFFFFF"/>
                  </a:solidFill>
                </a:rPr>
                <a:t>Seguridad</a:t>
              </a:r>
            </a:p>
            <a:p>
              <a:r>
                <a:rPr lang="es-ES_tradnl" sz="1200" dirty="0">
                  <a:solidFill>
                    <a:srgbClr val="FFFFFF"/>
                  </a:solidFill>
                </a:rPr>
                <a:t>Garantizar la seguridad de los arsenales y la información relacionada es crucial para </a:t>
              </a:r>
              <a:r>
                <a:rPr lang="es-ES_tradnl" sz="1200" b="1" dirty="0">
                  <a:solidFill>
                    <a:srgbClr val="FFFFFF"/>
                  </a:solidFill>
                </a:rPr>
                <a:t>evitar amenazas </a:t>
              </a:r>
              <a:r>
                <a:rPr lang="es-ES_tradnl" sz="1200" dirty="0">
                  <a:solidFill>
                    <a:srgbClr val="FFFFFF"/>
                  </a:solidFill>
                </a:rPr>
                <a:t>internas y externas.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C9067DD-7F60-4CA6-B832-FB65210ED976}"/>
                </a:ext>
              </a:extLst>
            </p:cNvPr>
            <p:cNvSpPr/>
            <p:nvPr/>
          </p:nvSpPr>
          <p:spPr>
            <a:xfrm>
              <a:off x="7112079" y="3830497"/>
              <a:ext cx="1600646" cy="16619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_tradnl" sz="4799" dirty="0">
                  <a:solidFill>
                    <a:srgbClr val="FFFFFF"/>
                  </a:solidFill>
                  <a:latin typeface="dt-line-technology-01" panose="02000509000000000000" pitchFamily="49" charset="0"/>
                  <a:cs typeface="Arial" panose="020B0604020202020204" pitchFamily="34" charset="0"/>
                </a:rPr>
                <a:t>&amp;</a:t>
              </a:r>
              <a:endParaRPr lang="es-ES_tradnl" sz="4799" dirty="0">
                <a:solidFill>
                  <a:srgbClr val="FFFFFF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0AE3884-9CE5-4D5A-AD9F-0807FB1FA3D8}"/>
                </a:ext>
              </a:extLst>
            </p:cNvPr>
            <p:cNvSpPr txBox="1"/>
            <p:nvPr/>
          </p:nvSpPr>
          <p:spPr>
            <a:xfrm>
              <a:off x="7110493" y="8640063"/>
              <a:ext cx="1247941" cy="110788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s-ES_tradnl" sz="2999">
                  <a:solidFill>
                    <a:srgbClr val="FFFFFF"/>
                  </a:solidFill>
                </a:rPr>
                <a:t>01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E449355-28B0-426F-BDD7-056859527737}"/>
              </a:ext>
            </a:extLst>
          </p:cNvPr>
          <p:cNvGrpSpPr/>
          <p:nvPr/>
        </p:nvGrpSpPr>
        <p:grpSpPr>
          <a:xfrm>
            <a:off x="6695491" y="2146204"/>
            <a:ext cx="1852160" cy="2698888"/>
            <a:chOff x="12475293" y="4209238"/>
            <a:chExt cx="3704803" cy="539847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73B5D59-4A9D-4E65-AC78-87679F759FC8}"/>
                </a:ext>
              </a:extLst>
            </p:cNvPr>
            <p:cNvSpPr txBox="1"/>
            <p:nvPr/>
          </p:nvSpPr>
          <p:spPr>
            <a:xfrm>
              <a:off x="12475293" y="5608152"/>
              <a:ext cx="3704803" cy="3031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es-ES_tradnl" dirty="0">
                  <a:solidFill>
                    <a:srgbClr val="FFFFFF"/>
                  </a:solidFill>
                </a:rPr>
                <a:t>Confiabilidad </a:t>
              </a:r>
            </a:p>
            <a:p>
              <a:r>
                <a:rPr lang="es-ES_tradnl" sz="1200" dirty="0">
                  <a:solidFill>
                    <a:srgbClr val="FFFFFF"/>
                  </a:solidFill>
                </a:rPr>
                <a:t>Asegurar la </a:t>
              </a:r>
              <a:r>
                <a:rPr lang="es-ES_tradnl" sz="1200" b="1" dirty="0">
                  <a:solidFill>
                    <a:srgbClr val="FFFFFF"/>
                  </a:solidFill>
                </a:rPr>
                <a:t>precisión</a:t>
              </a:r>
              <a:r>
                <a:rPr lang="es-ES_tradnl" sz="1200" dirty="0">
                  <a:solidFill>
                    <a:srgbClr val="FFFFFF"/>
                  </a:solidFill>
                </a:rPr>
                <a:t> y </a:t>
              </a:r>
              <a:r>
                <a:rPr lang="es-ES_tradnl" sz="1200" b="1" dirty="0">
                  <a:solidFill>
                    <a:srgbClr val="FFFFFF"/>
                  </a:solidFill>
                </a:rPr>
                <a:t>actualización</a:t>
              </a:r>
              <a:r>
                <a:rPr lang="es-ES_tradnl" sz="1200" dirty="0">
                  <a:solidFill>
                    <a:srgbClr val="FFFFFF"/>
                  </a:solidFill>
                </a:rPr>
                <a:t> de la información relacionada con inventarios, movimientos y transacciones.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0960594-A785-4F02-BC40-23DB3B278B8F}"/>
                </a:ext>
              </a:extLst>
            </p:cNvPr>
            <p:cNvSpPr/>
            <p:nvPr/>
          </p:nvSpPr>
          <p:spPr>
            <a:xfrm>
              <a:off x="12549047" y="4209238"/>
              <a:ext cx="1395436" cy="14157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dt-line-business-01" panose="02000509000000000000" pitchFamily="49" charset="0"/>
                  <a:cs typeface="Arial" panose="020B0604020202020204" pitchFamily="34" charset="0"/>
                </a:rPr>
                <a:t>d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E61ABE5-CADF-40F0-B94E-9B65E0593CF3}"/>
                </a:ext>
              </a:extLst>
            </p:cNvPr>
            <p:cNvSpPr txBox="1"/>
            <p:nvPr/>
          </p:nvSpPr>
          <p:spPr>
            <a:xfrm>
              <a:off x="12488079" y="8499833"/>
              <a:ext cx="1247941" cy="110788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s-ES_tradnl" sz="2999" dirty="0">
                  <a:solidFill>
                    <a:srgbClr val="FFFFFF"/>
                  </a:solidFill>
                </a:rPr>
                <a:t>02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AA1C1EC-3DE0-4BC6-A2D2-95AB67E84D4A}"/>
              </a:ext>
            </a:extLst>
          </p:cNvPr>
          <p:cNvGrpSpPr/>
          <p:nvPr/>
        </p:nvGrpSpPr>
        <p:grpSpPr>
          <a:xfrm>
            <a:off x="9749883" y="2098162"/>
            <a:ext cx="2018046" cy="2500092"/>
            <a:chOff x="17582752" y="5374102"/>
            <a:chExt cx="4036618" cy="500083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6DA71C3-E2C7-481E-A1FB-BA0073381951}"/>
                </a:ext>
              </a:extLst>
            </p:cNvPr>
            <p:cNvSpPr txBox="1"/>
            <p:nvPr/>
          </p:nvSpPr>
          <p:spPr>
            <a:xfrm>
              <a:off x="17635427" y="6716148"/>
              <a:ext cx="3983943" cy="2662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es-ES_tradnl" dirty="0">
                  <a:solidFill>
                    <a:srgbClr val="FFFFFF"/>
                  </a:solidFill>
                </a:rPr>
                <a:t>Trazabilidad</a:t>
              </a:r>
            </a:p>
            <a:p>
              <a:r>
                <a:rPr lang="es-ES_tradnl" sz="1200" dirty="0">
                  <a:solidFill>
                    <a:srgbClr val="FFFFFF"/>
                  </a:solidFill>
                </a:rPr>
                <a:t>Garantizar un </a:t>
              </a:r>
              <a:r>
                <a:rPr lang="es-ES_tradnl" sz="1200" b="1" dirty="0">
                  <a:solidFill>
                    <a:srgbClr val="FFFFFF"/>
                  </a:solidFill>
                </a:rPr>
                <a:t>seguimiento</a:t>
              </a:r>
              <a:r>
                <a:rPr lang="es-ES_tradnl" sz="1200" dirty="0">
                  <a:solidFill>
                    <a:srgbClr val="FFFFFF"/>
                  </a:solidFill>
                </a:rPr>
                <a:t> completo y confiable de todos los elementos almacenados y sus movimientos.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FB78920-3676-49FA-8165-4CF2900B5252}"/>
                </a:ext>
              </a:extLst>
            </p:cNvPr>
            <p:cNvSpPr/>
            <p:nvPr/>
          </p:nvSpPr>
          <p:spPr>
            <a:xfrm>
              <a:off x="17582752" y="5374102"/>
              <a:ext cx="1395436" cy="14157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dt-line-technology-01" panose="02000509000000000000" pitchFamily="49" charset="0"/>
                  <a:cs typeface="Arial" panose="020B0604020202020204" pitchFamily="34" charset="0"/>
                </a:rPr>
                <a:t>K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42E68DB-873F-4FC1-890B-7987C3EDF2D5}"/>
                </a:ext>
              </a:extLst>
            </p:cNvPr>
            <p:cNvSpPr txBox="1"/>
            <p:nvPr/>
          </p:nvSpPr>
          <p:spPr>
            <a:xfrm>
              <a:off x="17627304" y="9267052"/>
              <a:ext cx="1247941" cy="110788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s-ES_tradnl" sz="2999">
                  <a:solidFill>
                    <a:srgbClr val="FFFFFF"/>
                  </a:solidFill>
                </a:rPr>
                <a:t>03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76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73333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1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2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73333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5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6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73333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9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0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4" grpId="0" animBg="1"/>
          <p:bldP spid="3" grpId="0" animBg="1"/>
          <p:bldP spid="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4" grpId="0" animBg="1"/>
          <p:bldP spid="3" grpId="0" animBg="1"/>
          <p:bldP spid="2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2220472" y="527665"/>
            <a:ext cx="7751057" cy="8174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s-ES_tradnl" sz="3199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Solución Tecnológica</a:t>
            </a:r>
          </a:p>
          <a:p>
            <a:pPr algn="ctr"/>
            <a:r>
              <a:rPr lang="es-ES_tradnl" sz="1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Para la gestión logística y de arsenales.</a:t>
            </a:r>
          </a:p>
          <a:p>
            <a:pPr algn="ctr"/>
            <a:endParaRPr lang="es-ES_tradnl" sz="3199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algn="ctr"/>
            <a:endParaRPr lang="es-ES_tradnl" sz="3199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3015184" y="2175324"/>
            <a:ext cx="778556" cy="778556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FFFF"/>
                </a:solidFill>
                <a:latin typeface="dt-line-business-01" panose="02000509000000000000" pitchFamily="49" charset="0"/>
                <a:cs typeface="Arial" panose="020B0604020202020204" pitchFamily="34" charset="0"/>
              </a:rPr>
              <a:t>T</a:t>
            </a:r>
          </a:p>
        </p:txBody>
      </p:sp>
      <p:sp>
        <p:nvSpPr>
          <p:cNvPr id="9" name="Oval 8"/>
          <p:cNvSpPr/>
          <p:nvPr/>
        </p:nvSpPr>
        <p:spPr>
          <a:xfrm>
            <a:off x="1151549" y="2028268"/>
            <a:ext cx="942052" cy="942052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dt-line-science-01" panose="02000509000000000000" pitchFamily="49" charset="0"/>
                <a:cs typeface="Arial" panose="020B0604020202020204" pitchFamily="34" charset="0"/>
              </a:rPr>
              <a:t>a</a:t>
            </a:r>
            <a:endParaRPr lang="en-US" sz="4800" dirty="0">
              <a:latin typeface="dt-line-technology-01" panose="02000509000000000000" pitchFamily="49" charset="0"/>
              <a:cs typeface="Arial" panose="020B060402020202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1678238" y="2391002"/>
            <a:ext cx="1668902" cy="1668902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Blockchain</a:t>
            </a:r>
            <a:endParaRPr lang="en-US" sz="2000" dirty="0"/>
          </a:p>
        </p:txBody>
      </p:sp>
      <p:sp>
        <p:nvSpPr>
          <p:cNvPr id="13" name="Oval 12"/>
          <p:cNvSpPr/>
          <p:nvPr/>
        </p:nvSpPr>
        <p:spPr>
          <a:xfrm>
            <a:off x="1385470" y="3537261"/>
            <a:ext cx="272008" cy="247280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783555" y="4067801"/>
            <a:ext cx="438071" cy="438071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639547" y="3115902"/>
            <a:ext cx="512001" cy="512001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230155" y="3862438"/>
            <a:ext cx="643434" cy="643434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FFFF"/>
                </a:solidFill>
                <a:latin typeface="dt-line-business-01" panose="02000509000000000000" pitchFamily="49" charset="0"/>
                <a:cs typeface="Arial" panose="020B0604020202020204" pitchFamily="34" charset="0"/>
              </a:rPr>
              <a:t>P</a:t>
            </a:r>
          </a:p>
        </p:txBody>
      </p:sp>
      <p:sp>
        <p:nvSpPr>
          <p:cNvPr id="18" name="Oval 17"/>
          <p:cNvSpPr/>
          <p:nvPr/>
        </p:nvSpPr>
        <p:spPr>
          <a:xfrm>
            <a:off x="2482183" y="2082432"/>
            <a:ext cx="204363" cy="185785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3473117" y="3123270"/>
            <a:ext cx="224800" cy="204363"/>
          </a:xfrm>
          <a:prstGeom prst="ellipse">
            <a:avLst/>
          </a:pr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775743" y="4107818"/>
            <a:ext cx="641380" cy="641379"/>
          </a:xfrm>
          <a:prstGeom prst="ellipse">
            <a:avLst/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811712" y="1878665"/>
            <a:ext cx="1139884" cy="1139883"/>
          </a:xfrm>
          <a:prstGeom prst="ellipse">
            <a:avLst/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99" dirty="0">
                <a:latin typeface="dt-line-technology-01" panose="02000509000000000000" pitchFamily="49" charset="0"/>
                <a:cs typeface="Arial" panose="020B0604020202020204" pitchFamily="34" charset="0"/>
              </a:rPr>
              <a:t>(</a:t>
            </a:r>
          </a:p>
        </p:txBody>
      </p:sp>
      <p:sp>
        <p:nvSpPr>
          <p:cNvPr id="21" name="Oval 20"/>
          <p:cNvSpPr/>
          <p:nvPr/>
        </p:nvSpPr>
        <p:spPr>
          <a:xfrm>
            <a:off x="4083163" y="1663360"/>
            <a:ext cx="1379259" cy="1379259"/>
          </a:xfrm>
          <a:prstGeom prst="ellipse">
            <a:avLst/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dt-line-science-01" panose="02000509000000000000" pitchFamily="49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22" name="Oval 21"/>
          <p:cNvSpPr/>
          <p:nvPr/>
        </p:nvSpPr>
        <p:spPr>
          <a:xfrm>
            <a:off x="4854290" y="2194438"/>
            <a:ext cx="2443439" cy="2443439"/>
          </a:xfrm>
          <a:prstGeom prst="ellipse">
            <a:avLst/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Federated </a:t>
            </a:r>
          </a:p>
          <a:p>
            <a:pPr algn="ctr"/>
            <a:r>
              <a:rPr lang="en-US" sz="2400" dirty="0"/>
              <a:t>Learning</a:t>
            </a:r>
            <a:endParaRPr lang="en-US" sz="3600" dirty="0"/>
          </a:p>
        </p:txBody>
      </p:sp>
      <p:sp>
        <p:nvSpPr>
          <p:cNvPr id="23" name="Oval 22"/>
          <p:cNvSpPr/>
          <p:nvPr/>
        </p:nvSpPr>
        <p:spPr>
          <a:xfrm>
            <a:off x="6399887" y="1905432"/>
            <a:ext cx="398246" cy="398246"/>
          </a:xfrm>
          <a:prstGeom prst="ellipse">
            <a:avLst/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6847690" y="3416156"/>
            <a:ext cx="749621" cy="749621"/>
          </a:xfrm>
          <a:prstGeom prst="ellipse">
            <a:avLst/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5662351" y="4348768"/>
            <a:ext cx="942052" cy="942052"/>
          </a:xfrm>
          <a:prstGeom prst="ellipse">
            <a:avLst/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99" dirty="0">
                <a:latin typeface="dt-line-technology-01" panose="02000509000000000000" pitchFamily="49" charset="0"/>
                <a:cs typeface="Arial" panose="020B0604020202020204" pitchFamily="34" charset="0"/>
              </a:rPr>
              <a:t>I</a:t>
            </a:r>
          </a:p>
        </p:txBody>
      </p:sp>
      <p:sp>
        <p:nvSpPr>
          <p:cNvPr id="28" name="Oval 27"/>
          <p:cNvSpPr/>
          <p:nvPr/>
        </p:nvSpPr>
        <p:spPr>
          <a:xfrm>
            <a:off x="6031345" y="1729059"/>
            <a:ext cx="299209" cy="299209"/>
          </a:xfrm>
          <a:prstGeom prst="ellipse">
            <a:avLst/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469061" y="3302165"/>
            <a:ext cx="329129" cy="299209"/>
          </a:xfrm>
          <a:prstGeom prst="ellipse">
            <a:avLst/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8620183" y="2079610"/>
            <a:ext cx="942052" cy="942052"/>
          </a:xfrm>
          <a:prstGeom prst="ellipse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dt-business-02" panose="02000509000000000000" pitchFamily="49" charset="0"/>
                <a:cs typeface="Arial" panose="020B0604020202020204" pitchFamily="34" charset="0"/>
              </a:rPr>
              <a:t>f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9146873" y="2442343"/>
            <a:ext cx="1668902" cy="1668902"/>
          </a:xfrm>
          <a:prstGeom prst="ellipse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Smart </a:t>
            </a:r>
            <a:endParaRPr lang="en-US" sz="2800" dirty="0"/>
          </a:p>
          <a:p>
            <a:pPr algn="ctr"/>
            <a:r>
              <a:rPr lang="en-US" dirty="0"/>
              <a:t>Contracts</a:t>
            </a:r>
          </a:p>
        </p:txBody>
      </p:sp>
      <p:sp>
        <p:nvSpPr>
          <p:cNvPr id="34" name="Oval 33"/>
          <p:cNvSpPr/>
          <p:nvPr/>
        </p:nvSpPr>
        <p:spPr>
          <a:xfrm>
            <a:off x="8854105" y="3588603"/>
            <a:ext cx="272008" cy="247280"/>
          </a:xfrm>
          <a:prstGeom prst="ellipse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9252190" y="4119143"/>
            <a:ext cx="438071" cy="438071"/>
          </a:xfrm>
          <a:prstGeom prst="ellipse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8108182" y="3167244"/>
            <a:ext cx="512001" cy="512001"/>
          </a:xfrm>
          <a:prstGeom prst="ellipse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9698789" y="3913779"/>
            <a:ext cx="643434" cy="643434"/>
          </a:xfrm>
          <a:prstGeom prst="ellipse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dt-business-03" panose="02000509000000000000" pitchFamily="49" charset="0"/>
              </a:rPr>
              <a:t>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9950818" y="2133774"/>
            <a:ext cx="204363" cy="185785"/>
          </a:xfrm>
          <a:prstGeom prst="ellipse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0941752" y="3174612"/>
            <a:ext cx="224800" cy="204363"/>
          </a:xfrm>
          <a:prstGeom prst="ellipse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0282135" y="2217402"/>
            <a:ext cx="778556" cy="778556"/>
          </a:xfrm>
          <a:prstGeom prst="ellipse">
            <a:avLst/>
          </a:prstGeom>
          <a:solidFill>
            <a:schemeClr val="bg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dt-business-03" panose="02000509000000000000" pitchFamily="49" charset="0"/>
              </a:rPr>
              <a:t>x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220471" y="5524519"/>
            <a:ext cx="77510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600" dirty="0"/>
              <a:t>La combinación de estas tecnologías fortalece la eficiencia operativa y permiten una toma de decisiones más precisa y respaldada por datos en tiempo real. </a:t>
            </a:r>
          </a:p>
        </p:txBody>
      </p:sp>
    </p:spTree>
    <p:extLst>
      <p:ext uri="{BB962C8B-B14F-4D97-AF65-F5344CB8AC3E}">
        <p14:creationId xmlns:p14="http://schemas.microsoft.com/office/powerpoint/2010/main" val="293175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100"/>
                            </p:stCondLst>
                            <p:childTnLst>
                              <p:par>
                                <p:cTn id="6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49" presetClass="entr" presetSubtype="0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1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9" presetClass="entr" presetSubtype="0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6" grpId="0" animBg="1"/>
      <p:bldP spid="13" grpId="0" animBg="1"/>
      <p:bldP spid="14" grpId="0" animBg="1"/>
      <p:bldP spid="15" grpId="0" animBg="1"/>
      <p:bldP spid="10" grpId="0" animBg="1"/>
      <p:bldP spid="18" grpId="0" animBg="1"/>
      <p:bldP spid="19" grpId="0" animBg="1"/>
      <p:bldP spid="24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6" grpId="0" animBg="1"/>
      <p:bldP spid="28" grpId="0" animBg="1"/>
      <p:bldP spid="29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Diagrama&#10;&#10;Descripción generada automáticamente">
            <a:extLst>
              <a:ext uri="{FF2B5EF4-FFF2-40B4-BE49-F238E27FC236}">
                <a16:creationId xmlns:a16="http://schemas.microsoft.com/office/drawing/2014/main" id="{824049CE-CD50-C687-D768-9C4396558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633" y="2149901"/>
            <a:ext cx="7126895" cy="3645014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2532551" y="5943042"/>
            <a:ext cx="74001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1600" dirty="0"/>
              <a:t>GLASS no es simplemente una solución; es una </a:t>
            </a:r>
            <a:r>
              <a:rPr lang="es-ES_tradnl" sz="1600" b="1" dirty="0"/>
              <a:t>transformación</a:t>
            </a:r>
            <a:r>
              <a:rPr lang="es-ES_tradnl" sz="1600" dirty="0"/>
              <a:t>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B9F62D-4051-9DC6-3BF5-07A9E81C6F31}"/>
              </a:ext>
            </a:extLst>
          </p:cNvPr>
          <p:cNvSpPr txBox="1">
            <a:spLocks/>
          </p:cNvSpPr>
          <p:nvPr/>
        </p:nvSpPr>
        <p:spPr>
          <a:xfrm>
            <a:off x="2220472" y="527665"/>
            <a:ext cx="7751057" cy="8174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_tradnl" sz="3199" dirty="0">
                <a:solidFill>
                  <a:schemeClr val="tx1">
                    <a:lumMod val="90000"/>
                    <a:lumOff val="10000"/>
                  </a:schemeClr>
                </a:solidFill>
              </a:rPr>
              <a:t>GLASS</a:t>
            </a:r>
          </a:p>
          <a:p>
            <a:pPr algn="ctr"/>
            <a:r>
              <a:rPr lang="es-ES_tradnl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Gestión Logística y de Arsenales en el Sector de Seguridad </a:t>
            </a:r>
          </a:p>
        </p:txBody>
      </p:sp>
      <p:sp>
        <p:nvSpPr>
          <p:cNvPr id="31" name="TextBox 4">
            <a:extLst>
              <a:ext uri="{FF2B5EF4-FFF2-40B4-BE49-F238E27FC236}">
                <a16:creationId xmlns:a16="http://schemas.microsoft.com/office/drawing/2014/main" id="{E4153343-2DA3-4354-D023-1B0D174E2784}"/>
              </a:ext>
            </a:extLst>
          </p:cNvPr>
          <p:cNvSpPr txBox="1"/>
          <p:nvPr/>
        </p:nvSpPr>
        <p:spPr>
          <a:xfrm>
            <a:off x="679166" y="1553728"/>
            <a:ext cx="3800721" cy="923281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</p:spPr>
        <p:txBody>
          <a:bodyPr wrap="square" lIns="457140" tIns="182856" rIns="228570" bIns="182856" rtlCol="0" anchor="ctr">
            <a:spAutoFit/>
          </a:bodyPr>
          <a:lstStyle/>
          <a:p>
            <a:r>
              <a:rPr lang="es-ES" sz="1200" b="1" dirty="0">
                <a:cs typeface="Calibri"/>
              </a:rPr>
              <a:t>Arquitectura de Aprendizaje Federado</a:t>
            </a:r>
          </a:p>
          <a:p>
            <a:r>
              <a:rPr lang="es-ES" sz="1200" dirty="0">
                <a:cs typeface="Calibri"/>
              </a:rPr>
              <a:t>Permite que </a:t>
            </a:r>
            <a:r>
              <a:rPr lang="es-ES" sz="1200" dirty="0">
                <a:ea typeface="+mn-lt"/>
                <a:cs typeface="+mn-lt"/>
              </a:rPr>
              <a:t>diferentes usuarios colaboren en la creación de modelos globales.</a:t>
            </a:r>
            <a:endParaRPr lang="es-ES" sz="1050" dirty="0">
              <a:cs typeface="Calibri"/>
            </a:endParaRPr>
          </a:p>
        </p:txBody>
      </p:sp>
      <p:sp>
        <p:nvSpPr>
          <p:cNvPr id="45" name="TextBox 4">
            <a:extLst>
              <a:ext uri="{FF2B5EF4-FFF2-40B4-BE49-F238E27FC236}">
                <a16:creationId xmlns:a16="http://schemas.microsoft.com/office/drawing/2014/main" id="{D728E118-EFC1-E44F-1305-D798850B4898}"/>
              </a:ext>
            </a:extLst>
          </p:cNvPr>
          <p:cNvSpPr txBox="1"/>
          <p:nvPr/>
        </p:nvSpPr>
        <p:spPr>
          <a:xfrm>
            <a:off x="999351" y="4894600"/>
            <a:ext cx="4079130" cy="923281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</p:spPr>
        <p:txBody>
          <a:bodyPr wrap="square" lIns="457140" tIns="182856" rIns="228570" bIns="182856" rtlCol="0" anchor="ctr">
            <a:spAutoFit/>
          </a:bodyPr>
          <a:lstStyle/>
          <a:p>
            <a:r>
              <a:rPr lang="es-ES" sz="1200" b="1" dirty="0">
                <a:cs typeface="Calibri"/>
              </a:rPr>
              <a:t>Descentralización el sistema</a:t>
            </a:r>
          </a:p>
          <a:p>
            <a:r>
              <a:rPr lang="es-ES" sz="1200" dirty="0">
                <a:cs typeface="Calibri"/>
              </a:rPr>
              <a:t>V</a:t>
            </a:r>
            <a:r>
              <a:rPr lang="es-ES" sz="1200" dirty="0">
                <a:ea typeface="+mn-lt"/>
                <a:cs typeface="+mn-lt"/>
              </a:rPr>
              <a:t>alidación y compartición de los modelos locales se realizará a través de la red de Blockchain.</a:t>
            </a:r>
            <a:endParaRPr lang="es-ES" sz="1200" dirty="0">
              <a:cs typeface="Calibri"/>
            </a:endParaRPr>
          </a:p>
        </p:txBody>
      </p:sp>
      <p:sp>
        <p:nvSpPr>
          <p:cNvPr id="46" name="TextBox 4">
            <a:extLst>
              <a:ext uri="{FF2B5EF4-FFF2-40B4-BE49-F238E27FC236}">
                <a16:creationId xmlns:a16="http://schemas.microsoft.com/office/drawing/2014/main" id="{062E4437-4EAF-AD04-53C6-472F0E53262E}"/>
              </a:ext>
            </a:extLst>
          </p:cNvPr>
          <p:cNvSpPr txBox="1"/>
          <p:nvPr/>
        </p:nvSpPr>
        <p:spPr>
          <a:xfrm>
            <a:off x="7349065" y="4877302"/>
            <a:ext cx="3843584" cy="923281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</p:spPr>
        <p:txBody>
          <a:bodyPr wrap="square" lIns="457140" tIns="182856" rIns="228570" bIns="182856" rtlCol="0" anchor="ctr">
            <a:spAutoFit/>
          </a:bodyPr>
          <a:lstStyle/>
          <a:p>
            <a:r>
              <a:rPr lang="es-ES" sz="1200" b="1" dirty="0">
                <a:ea typeface="+mn-lt"/>
                <a:cs typeface="+mn-lt"/>
              </a:rPr>
              <a:t>Blockchain como servicio</a:t>
            </a:r>
          </a:p>
          <a:p>
            <a:r>
              <a:rPr lang="es" sz="1200" dirty="0">
                <a:ea typeface="+mn-lt"/>
                <a:cs typeface="+mn-lt"/>
              </a:rPr>
              <a:t>Oferta de servicio de cadena de bloques que permite utilizar servicios dentro de la red.</a:t>
            </a:r>
            <a:endParaRPr lang="es-ES" sz="1100" dirty="0"/>
          </a:p>
        </p:txBody>
      </p:sp>
      <p:sp>
        <p:nvSpPr>
          <p:cNvPr id="47" name="TextBox 4">
            <a:extLst>
              <a:ext uri="{FF2B5EF4-FFF2-40B4-BE49-F238E27FC236}">
                <a16:creationId xmlns:a16="http://schemas.microsoft.com/office/drawing/2014/main" id="{4B283862-47B0-7E5D-4B7F-1B1989D3D913}"/>
              </a:ext>
            </a:extLst>
          </p:cNvPr>
          <p:cNvSpPr txBox="1"/>
          <p:nvPr/>
        </p:nvSpPr>
        <p:spPr>
          <a:xfrm>
            <a:off x="7712113" y="1553728"/>
            <a:ext cx="3800721" cy="923281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</p:spPr>
        <p:txBody>
          <a:bodyPr wrap="square" lIns="457140" tIns="182856" rIns="228570" bIns="182856" rtlCol="0" anchor="ctr">
            <a:spAutoFit/>
          </a:bodyPr>
          <a:lstStyle/>
          <a:p>
            <a:r>
              <a:rPr lang="es-ES" sz="1200" b="1" dirty="0">
                <a:cs typeface="Calibri"/>
              </a:rPr>
              <a:t>Smart Contracts </a:t>
            </a:r>
            <a:endParaRPr lang="es-ES" sz="1200" b="1" dirty="0">
              <a:cs typeface="Arial"/>
            </a:endParaRPr>
          </a:p>
          <a:p>
            <a:r>
              <a:rPr lang="es-ES" sz="1200" dirty="0">
                <a:cs typeface="Calibri"/>
              </a:rPr>
              <a:t>Establecen unas normas inmutables y transparentes que regulan la plataforma</a:t>
            </a: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119899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45" grpId="0" animBg="1"/>
      <p:bldP spid="46" grpId="0" animBg="1"/>
      <p:bldP spid="4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232"/>
          <p:cNvSpPr txBox="1"/>
          <p:nvPr/>
        </p:nvSpPr>
        <p:spPr>
          <a:xfrm>
            <a:off x="1667669" y="1867238"/>
            <a:ext cx="2789813" cy="3785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8000" b="1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r>
              <a:rPr lang="en-US" sz="3999" noProof="1">
                <a:solidFill>
                  <a:schemeClr val="bg2"/>
                </a:solidFill>
              </a:rPr>
              <a:t>GREEN</a:t>
            </a:r>
          </a:p>
          <a:p>
            <a:r>
              <a:rPr lang="en-US" sz="3200" b="0" noProof="1"/>
              <a:t>[inteli</a:t>
            </a:r>
            <a:r>
              <a:rPr lang="en-US" sz="3200" noProof="1">
                <a:solidFill>
                  <a:schemeClr val="bg2"/>
                </a:solidFill>
              </a:rPr>
              <a:t>G</a:t>
            </a:r>
            <a:r>
              <a:rPr lang="en-US" sz="3200" b="0" noProof="1"/>
              <a:t>encia colabo</a:t>
            </a:r>
            <a:r>
              <a:rPr lang="en-US" sz="3200" b="0" noProof="1">
                <a:solidFill>
                  <a:schemeClr val="bg2"/>
                </a:solidFill>
              </a:rPr>
              <a:t>R</a:t>
            </a:r>
            <a:r>
              <a:rPr lang="en-US" sz="3200" b="0" noProof="1"/>
              <a:t>ativa para ciudad</a:t>
            </a:r>
            <a:r>
              <a:rPr lang="en-US" sz="3200" b="0" noProof="1">
                <a:solidFill>
                  <a:schemeClr val="bg2"/>
                </a:solidFill>
              </a:rPr>
              <a:t>E</a:t>
            </a:r>
            <a:r>
              <a:rPr lang="en-US" sz="3200" b="0" noProof="1"/>
              <a:t>s sost</a:t>
            </a:r>
            <a:r>
              <a:rPr lang="en-US" sz="3200" b="0" noProof="1">
                <a:solidFill>
                  <a:schemeClr val="bg2"/>
                </a:solidFill>
              </a:rPr>
              <a:t>EN</a:t>
            </a:r>
            <a:r>
              <a:rPr lang="en-US" sz="3200" b="0" noProof="1"/>
              <a:t>ibles]</a:t>
            </a:r>
          </a:p>
          <a:p>
            <a:endParaRPr lang="en-US" sz="3999" dirty="0"/>
          </a:p>
        </p:txBody>
      </p:sp>
      <p:sp>
        <p:nvSpPr>
          <p:cNvPr id="234" name="TextBox 233"/>
          <p:cNvSpPr txBox="1"/>
          <p:nvPr/>
        </p:nvSpPr>
        <p:spPr>
          <a:xfrm>
            <a:off x="4793279" y="1948978"/>
            <a:ext cx="1990413" cy="2960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noProof="1">
                <a:solidFill>
                  <a:schemeClr val="accent1"/>
                </a:solidFill>
              </a:rPr>
              <a:t>Smart Cities</a:t>
            </a:r>
            <a:endParaRPr lang="en-US" sz="1200" i="1" noProof="1"/>
          </a:p>
          <a:p>
            <a:pPr>
              <a:lnSpc>
                <a:spcPct val="120000"/>
              </a:lnSpc>
            </a:pPr>
            <a:r>
              <a:rPr lang="en-US" sz="1000" i="1" noProof="1"/>
              <a:t>Urbes que utilizan tecnología y datos para mejorar la calidad de vida de sus habitantes y se centran en la eficiencia en el </a:t>
            </a:r>
            <a:r>
              <a:rPr lang="en-US" sz="1000" b="1" i="1" noProof="1"/>
              <a:t>uso de recursos</a:t>
            </a:r>
            <a:r>
              <a:rPr lang="en-US" sz="1000" i="1" noProof="1"/>
              <a:t>, la </a:t>
            </a:r>
            <a:r>
              <a:rPr lang="en-US" sz="1000" b="1" i="1" noProof="1"/>
              <a:t>sostenibilidad</a:t>
            </a:r>
            <a:r>
              <a:rPr lang="en-US" sz="1000" i="1" noProof="1"/>
              <a:t>, la </a:t>
            </a:r>
            <a:r>
              <a:rPr lang="en-US" sz="1000" b="1" i="1" noProof="1"/>
              <a:t>conectividad </a:t>
            </a:r>
            <a:r>
              <a:rPr lang="en-US" sz="1000" i="1" noProof="1"/>
              <a:t>digital.</a:t>
            </a:r>
          </a:p>
          <a:p>
            <a:pPr>
              <a:lnSpc>
                <a:spcPct val="120000"/>
              </a:lnSpc>
            </a:pPr>
            <a:endParaRPr lang="en-US" sz="1200" noProof="1"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en-US" sz="1200" b="1" noProof="1">
                <a:solidFill>
                  <a:schemeClr val="accent1"/>
                </a:solidFill>
              </a:rPr>
              <a:t>Caso de Uso</a:t>
            </a:r>
          </a:p>
          <a:p>
            <a:pPr>
              <a:lnSpc>
                <a:spcPct val="120000"/>
              </a:lnSpc>
            </a:pPr>
            <a:r>
              <a:rPr lang="en-US" sz="1000" i="1" noProof="1"/>
              <a:t>Modelo de </a:t>
            </a:r>
            <a:r>
              <a:rPr lang="en-US" sz="1000" b="1" i="1" noProof="1"/>
              <a:t>predicción de la demanda energética</a:t>
            </a:r>
            <a:r>
              <a:rPr lang="en-US" sz="1000" i="1" noProof="1"/>
              <a:t>, a partir del cual los gestores de las estaciones de recarga pueden negociar un precio ajustado a sus necesidades.</a:t>
            </a:r>
          </a:p>
        </p:txBody>
      </p:sp>
      <p:sp>
        <p:nvSpPr>
          <p:cNvPr id="235" name="Freeform 5"/>
          <p:cNvSpPr>
            <a:spLocks/>
          </p:cNvSpPr>
          <p:nvPr/>
        </p:nvSpPr>
        <p:spPr bwMode="auto">
          <a:xfrm rot="16200000">
            <a:off x="1193024" y="5051839"/>
            <a:ext cx="356106" cy="356106"/>
          </a:xfrm>
          <a:custGeom>
            <a:avLst/>
            <a:gdLst>
              <a:gd name="T0" fmla="*/ 0 w 1058"/>
              <a:gd name="T1" fmla="*/ 1058 h 1058"/>
              <a:gd name="T2" fmla="*/ 0 w 1058"/>
              <a:gd name="T3" fmla="*/ 0 h 1058"/>
              <a:gd name="T4" fmla="*/ 1058 w 1058"/>
              <a:gd name="T5" fmla="*/ 0 h 1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58" h="1058">
                <a:moveTo>
                  <a:pt x="0" y="1058"/>
                </a:moveTo>
                <a:lnTo>
                  <a:pt x="0" y="0"/>
                </a:lnTo>
                <a:lnTo>
                  <a:pt x="1058" y="0"/>
                </a:lnTo>
              </a:path>
            </a:pathLst>
          </a:custGeom>
          <a:noFill/>
          <a:ln w="77788" cap="flat">
            <a:solidFill>
              <a:schemeClr val="accent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700"/>
          </a:p>
        </p:txBody>
      </p:sp>
      <p:sp>
        <p:nvSpPr>
          <p:cNvPr id="236" name="Freeform 5"/>
          <p:cNvSpPr>
            <a:spLocks/>
          </p:cNvSpPr>
          <p:nvPr/>
        </p:nvSpPr>
        <p:spPr bwMode="auto">
          <a:xfrm>
            <a:off x="1193024" y="1452294"/>
            <a:ext cx="356106" cy="356106"/>
          </a:xfrm>
          <a:custGeom>
            <a:avLst/>
            <a:gdLst>
              <a:gd name="T0" fmla="*/ 0 w 1058"/>
              <a:gd name="T1" fmla="*/ 1058 h 1058"/>
              <a:gd name="T2" fmla="*/ 0 w 1058"/>
              <a:gd name="T3" fmla="*/ 0 h 1058"/>
              <a:gd name="T4" fmla="*/ 1058 w 1058"/>
              <a:gd name="T5" fmla="*/ 0 h 10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58" h="1058">
                <a:moveTo>
                  <a:pt x="0" y="1058"/>
                </a:moveTo>
                <a:lnTo>
                  <a:pt x="0" y="0"/>
                </a:lnTo>
                <a:lnTo>
                  <a:pt x="1058" y="0"/>
                </a:lnTo>
              </a:path>
            </a:pathLst>
          </a:custGeom>
          <a:noFill/>
          <a:ln w="77788" cap="flat">
            <a:solidFill>
              <a:schemeClr val="accent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700"/>
          </a:p>
        </p:txBody>
      </p:sp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02CF71A7-0F80-F589-DB87-071FE5D5F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9489" y="1367366"/>
            <a:ext cx="3819604" cy="412326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76208D9-2014-C524-FE28-7387F3AB725B}"/>
              </a:ext>
            </a:extLst>
          </p:cNvPr>
          <p:cNvSpPr txBox="1">
            <a:spLocks/>
          </p:cNvSpPr>
          <p:nvPr/>
        </p:nvSpPr>
        <p:spPr>
          <a:xfrm>
            <a:off x="3590297" y="686114"/>
            <a:ext cx="5011406" cy="62257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_tradnl" sz="2999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Antecedentes y referencias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7EFB2AB1-BA68-D2B2-8A1A-222D8AD55CCC}"/>
              </a:ext>
            </a:extLst>
          </p:cNvPr>
          <p:cNvGrpSpPr/>
          <p:nvPr/>
        </p:nvGrpSpPr>
        <p:grpSpPr>
          <a:xfrm>
            <a:off x="2603510" y="6171886"/>
            <a:ext cx="6984979" cy="716096"/>
            <a:chOff x="3062688" y="6086819"/>
            <a:chExt cx="6984979" cy="716096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0C26DCDA-33F8-E6F4-EB32-0E6246DBB37E}"/>
                </a:ext>
              </a:extLst>
            </p:cNvPr>
            <p:cNvSpPr/>
            <p:nvPr/>
          </p:nvSpPr>
          <p:spPr>
            <a:xfrm>
              <a:off x="4158867" y="6086819"/>
              <a:ext cx="3451951" cy="7160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AA03D4A7-B5C2-57A9-29FB-B1CB75E361BE}"/>
                </a:ext>
              </a:extLst>
            </p:cNvPr>
            <p:cNvGrpSpPr/>
            <p:nvPr/>
          </p:nvGrpSpPr>
          <p:grpSpPr>
            <a:xfrm>
              <a:off x="3062688" y="6089922"/>
              <a:ext cx="6984979" cy="590541"/>
              <a:chOff x="3420736" y="5226934"/>
              <a:chExt cx="6984979" cy="590541"/>
            </a:xfrm>
          </p:grpSpPr>
          <p:pic>
            <p:nvPicPr>
              <p:cNvPr id="9" name="Imagen 5" descr="Texto&#10;&#10;Descripción generada automáticamente">
                <a:extLst>
                  <a:ext uri="{FF2B5EF4-FFF2-40B4-BE49-F238E27FC236}">
                    <a16:creationId xmlns:a16="http://schemas.microsoft.com/office/drawing/2014/main" id="{6815C0D7-9ED4-2AC9-20E0-66A55F96A5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 bwMode="auto">
              <a:xfrm>
                <a:off x="7827482" y="5226934"/>
                <a:ext cx="1063128" cy="590541"/>
              </a:xfrm>
              <a:prstGeom prst="rect">
                <a:avLst/>
              </a:prstGeom>
            </p:spPr>
          </p:pic>
          <p:pic>
            <p:nvPicPr>
              <p:cNvPr id="10" name="Imagen 9">
                <a:extLst>
                  <a:ext uri="{FF2B5EF4-FFF2-40B4-BE49-F238E27FC236}">
                    <a16:creationId xmlns:a16="http://schemas.microsoft.com/office/drawing/2014/main" id="{020DFDAE-3E68-5F00-7EBD-67B857594B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 bwMode="auto">
              <a:xfrm>
                <a:off x="4972279" y="5365041"/>
                <a:ext cx="2743200" cy="314325"/>
              </a:xfrm>
              <a:prstGeom prst="rect">
                <a:avLst/>
              </a:prstGeom>
            </p:spPr>
          </p:pic>
          <p:pic>
            <p:nvPicPr>
              <p:cNvPr id="12" name="Imagen 3" descr="Interfaz de usuario gráfica, Texto&#10;&#10;Descripción generada automáticamente">
                <a:extLst>
                  <a:ext uri="{FF2B5EF4-FFF2-40B4-BE49-F238E27FC236}">
                    <a16:creationId xmlns:a16="http://schemas.microsoft.com/office/drawing/2014/main" id="{E0D3EBB1-7A8A-94EE-EFB3-D3A6EAD611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 bwMode="auto">
              <a:xfrm>
                <a:off x="3420736" y="5312664"/>
                <a:ext cx="1485441" cy="437444"/>
              </a:xfrm>
              <a:prstGeom prst="rect">
                <a:avLst/>
              </a:prstGeom>
            </p:spPr>
          </p:pic>
          <p:pic>
            <p:nvPicPr>
              <p:cNvPr id="13" name="Imagen 22" descr="Logotipo, nombre de la empresa&#10;&#10;Descripción generada automáticamente">
                <a:extLst>
                  <a:ext uri="{FF2B5EF4-FFF2-40B4-BE49-F238E27FC236}">
                    <a16:creationId xmlns:a16="http://schemas.microsoft.com/office/drawing/2014/main" id="{3BFCEB06-632B-CF0A-EC01-70B56EEC6F6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9184" r="6122" b="2222"/>
              <a:stretch/>
            </p:blipFill>
            <p:spPr>
              <a:xfrm>
                <a:off x="8883267" y="5295638"/>
                <a:ext cx="1522448" cy="39818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9039964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2BFEF56-C71E-4E8D-AC1F-390CCE748918}"/>
              </a:ext>
            </a:extLst>
          </p:cNvPr>
          <p:cNvSpPr txBox="1">
            <a:spLocks/>
          </p:cNvSpPr>
          <p:nvPr/>
        </p:nvSpPr>
        <p:spPr>
          <a:xfrm>
            <a:off x="3590297" y="686114"/>
            <a:ext cx="5011406" cy="62257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_tradnl" sz="2999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Predicción de la Demanda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A348CB-8FBA-4BEF-B67D-7A4E10C29C1E}"/>
              </a:ext>
            </a:extLst>
          </p:cNvPr>
          <p:cNvSpPr txBox="1"/>
          <p:nvPr/>
        </p:nvSpPr>
        <p:spPr>
          <a:xfrm>
            <a:off x="6096000" y="1688412"/>
            <a:ext cx="5147356" cy="738615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</p:spPr>
        <p:txBody>
          <a:bodyPr wrap="square" lIns="457140" tIns="182856" rIns="228570" bIns="182856" rtlCol="0" anchor="ctr">
            <a:spAutoFit/>
          </a:bodyPr>
          <a:lstStyle/>
          <a:p>
            <a:pPr algn="just"/>
            <a:r>
              <a:rPr lang="es-ES_tradnl" sz="1200" b="1" dirty="0"/>
              <a:t>Recolección de datos</a:t>
            </a:r>
          </a:p>
          <a:p>
            <a:pPr algn="just"/>
            <a:r>
              <a:rPr lang="es-ES_tradnl" sz="1200" dirty="0"/>
              <a:t>Las electrolineras recopilan los datos de la demanda energética.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EED8573-5BCE-4F43-9AB5-644A6A6AB6E9}"/>
              </a:ext>
            </a:extLst>
          </p:cNvPr>
          <p:cNvSpPr/>
          <p:nvPr/>
        </p:nvSpPr>
        <p:spPr>
          <a:xfrm>
            <a:off x="5946195" y="1850499"/>
            <a:ext cx="421421" cy="42142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45714" rtlCol="0" anchor="ctr"/>
          <a:lstStyle/>
          <a:p>
            <a:pPr algn="ctr"/>
            <a:r>
              <a:rPr lang="en-US" sz="2800" dirty="0">
                <a:cs typeface="Arial" panose="020B0604020202020204" pitchFamily="34" charset="0"/>
              </a:rPr>
              <a:t>1</a:t>
            </a:r>
          </a:p>
        </p:txBody>
      </p:sp>
      <p:sp>
        <p:nvSpPr>
          <p:cNvPr id="18" name="TextBox 4">
            <a:extLst>
              <a:ext uri="{FF2B5EF4-FFF2-40B4-BE49-F238E27FC236}">
                <a16:creationId xmlns:a16="http://schemas.microsoft.com/office/drawing/2014/main" id="{334ECF47-C82C-4641-F639-C7656EBD0B7C}"/>
              </a:ext>
            </a:extLst>
          </p:cNvPr>
          <p:cNvSpPr txBox="1"/>
          <p:nvPr/>
        </p:nvSpPr>
        <p:spPr>
          <a:xfrm>
            <a:off x="6096000" y="2538236"/>
            <a:ext cx="5147356" cy="738615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</p:spPr>
        <p:txBody>
          <a:bodyPr wrap="square" lIns="457140" tIns="182856" rIns="228570" bIns="182856" rtlCol="0" anchor="ctr">
            <a:spAutoFit/>
          </a:bodyPr>
          <a:lstStyle/>
          <a:p>
            <a:pPr algn="just"/>
            <a:r>
              <a:rPr lang="es-ES_tradnl" sz="1200" b="1" dirty="0"/>
              <a:t>Entrenamiento del modelo</a:t>
            </a:r>
          </a:p>
          <a:p>
            <a:pPr algn="just"/>
            <a:r>
              <a:rPr lang="es-ES_tradnl" sz="1200" dirty="0"/>
              <a:t>Cada electrolinera entrena y valida un modelo predictivo.</a:t>
            </a:r>
          </a:p>
        </p:txBody>
      </p:sp>
      <p:sp>
        <p:nvSpPr>
          <p:cNvPr id="19" name="Oval 1">
            <a:extLst>
              <a:ext uri="{FF2B5EF4-FFF2-40B4-BE49-F238E27FC236}">
                <a16:creationId xmlns:a16="http://schemas.microsoft.com/office/drawing/2014/main" id="{189DE00C-13F7-3365-C854-B97915B02CB7}"/>
              </a:ext>
            </a:extLst>
          </p:cNvPr>
          <p:cNvSpPr/>
          <p:nvPr/>
        </p:nvSpPr>
        <p:spPr>
          <a:xfrm>
            <a:off x="5946195" y="2711298"/>
            <a:ext cx="421421" cy="42142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0" bIns="45714" rtlCol="0" anchor="ctr"/>
          <a:lstStyle/>
          <a:p>
            <a:pPr algn="ctr"/>
            <a:r>
              <a:rPr lang="en-US" sz="2800" dirty="0">
                <a:cs typeface="Arial" panose="020B0604020202020204" pitchFamily="34" charset="0"/>
              </a:rPr>
              <a:t>2</a:t>
            </a:r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B03E978C-9701-D792-42C7-431886D314C6}"/>
              </a:ext>
            </a:extLst>
          </p:cNvPr>
          <p:cNvSpPr txBox="1"/>
          <p:nvPr/>
        </p:nvSpPr>
        <p:spPr>
          <a:xfrm>
            <a:off x="6096000" y="3388060"/>
            <a:ext cx="5147356" cy="738615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</p:spPr>
        <p:txBody>
          <a:bodyPr wrap="square" lIns="457140" tIns="182856" rIns="228570" bIns="182856" rtlCol="0" anchor="ctr">
            <a:spAutoFit/>
          </a:bodyPr>
          <a:lstStyle/>
          <a:p>
            <a:pPr algn="just"/>
            <a:r>
              <a:rPr lang="es-ES_tradnl" sz="1200" b="1" dirty="0"/>
              <a:t>Evaluación de modelo</a:t>
            </a:r>
          </a:p>
          <a:p>
            <a:pPr algn="just"/>
            <a:r>
              <a:rPr lang="es-ES_tradnl" sz="1200" dirty="0"/>
              <a:t>Cada estación comparte su modelo y el resto evalúan la calidad.</a:t>
            </a:r>
          </a:p>
        </p:txBody>
      </p:sp>
      <p:sp>
        <p:nvSpPr>
          <p:cNvPr id="21" name="Oval 1">
            <a:extLst>
              <a:ext uri="{FF2B5EF4-FFF2-40B4-BE49-F238E27FC236}">
                <a16:creationId xmlns:a16="http://schemas.microsoft.com/office/drawing/2014/main" id="{634C825D-4CE7-F160-884D-B7A14F212C49}"/>
              </a:ext>
            </a:extLst>
          </p:cNvPr>
          <p:cNvSpPr/>
          <p:nvPr/>
        </p:nvSpPr>
        <p:spPr>
          <a:xfrm>
            <a:off x="5946195" y="3572096"/>
            <a:ext cx="421421" cy="42142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0" bIns="45714" rtlCol="0" anchor="ctr"/>
          <a:lstStyle/>
          <a:p>
            <a:pPr algn="ctr"/>
            <a:r>
              <a:rPr lang="en-US" sz="2800" dirty="0">
                <a:cs typeface="Arial" panose="020B0604020202020204" pitchFamily="34" charset="0"/>
              </a:rPr>
              <a:t>3</a:t>
            </a:r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3907023B-8426-4EB5-6A09-72EDAAF9458E}"/>
              </a:ext>
            </a:extLst>
          </p:cNvPr>
          <p:cNvSpPr txBox="1"/>
          <p:nvPr/>
        </p:nvSpPr>
        <p:spPr>
          <a:xfrm>
            <a:off x="6096000" y="4237884"/>
            <a:ext cx="5147356" cy="738615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</p:spPr>
        <p:txBody>
          <a:bodyPr wrap="square" lIns="457140" tIns="182856" rIns="228570" bIns="182856" rtlCol="0" anchor="ctr">
            <a:spAutoFit/>
          </a:bodyPr>
          <a:lstStyle/>
          <a:p>
            <a:pPr algn="just"/>
            <a:r>
              <a:rPr lang="es-ES_tradnl" sz="1200" b="1" dirty="0"/>
              <a:t>Votación</a:t>
            </a:r>
          </a:p>
          <a:p>
            <a:pPr algn="just"/>
            <a:r>
              <a:rPr lang="es-ES_tradnl" sz="1200" dirty="0"/>
              <a:t>Los nodos votan si añadir esta actualización al modelo global.</a:t>
            </a:r>
          </a:p>
        </p:txBody>
      </p:sp>
      <p:sp>
        <p:nvSpPr>
          <p:cNvPr id="23" name="Oval 1">
            <a:extLst>
              <a:ext uri="{FF2B5EF4-FFF2-40B4-BE49-F238E27FC236}">
                <a16:creationId xmlns:a16="http://schemas.microsoft.com/office/drawing/2014/main" id="{3610569E-B1E2-FAB7-408B-A6EBD07C47D3}"/>
              </a:ext>
            </a:extLst>
          </p:cNvPr>
          <p:cNvSpPr/>
          <p:nvPr/>
        </p:nvSpPr>
        <p:spPr>
          <a:xfrm>
            <a:off x="5946195" y="4432894"/>
            <a:ext cx="421421" cy="42142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0" bIns="45714" rtlCol="0" anchor="ctr"/>
          <a:lstStyle/>
          <a:p>
            <a:pPr algn="ctr"/>
            <a:r>
              <a:rPr lang="en-US" sz="2800" dirty="0">
                <a:cs typeface="Arial" panose="020B0604020202020204" pitchFamily="34" charset="0"/>
              </a:rPr>
              <a:t>4</a:t>
            </a:r>
          </a:p>
        </p:txBody>
      </p:sp>
      <p:sp>
        <p:nvSpPr>
          <p:cNvPr id="24" name="TextBox 4">
            <a:extLst>
              <a:ext uri="{FF2B5EF4-FFF2-40B4-BE49-F238E27FC236}">
                <a16:creationId xmlns:a16="http://schemas.microsoft.com/office/drawing/2014/main" id="{AE157C7B-7ADB-4BBE-9292-4DEE09C319AD}"/>
              </a:ext>
            </a:extLst>
          </p:cNvPr>
          <p:cNvSpPr txBox="1"/>
          <p:nvPr/>
        </p:nvSpPr>
        <p:spPr>
          <a:xfrm>
            <a:off x="6096000" y="5087706"/>
            <a:ext cx="5147356" cy="738615"/>
          </a:xfrm>
          <a:prstGeom prst="rect">
            <a:avLst/>
          </a:prstGeom>
          <a:solidFill>
            <a:schemeClr val="tx1">
              <a:lumMod val="90000"/>
              <a:lumOff val="10000"/>
              <a:alpha val="9000"/>
            </a:schemeClr>
          </a:solidFill>
        </p:spPr>
        <p:txBody>
          <a:bodyPr wrap="square" lIns="457140" tIns="182856" rIns="228570" bIns="182856" rtlCol="0" anchor="ctr">
            <a:spAutoFit/>
          </a:bodyPr>
          <a:lstStyle/>
          <a:p>
            <a:pPr algn="just"/>
            <a:r>
              <a:rPr lang="es-ES_tradnl" sz="1200" b="1" dirty="0"/>
              <a:t>Recompensa o sanción</a:t>
            </a:r>
          </a:p>
          <a:p>
            <a:pPr algn="just"/>
            <a:r>
              <a:rPr lang="es-ES_tradnl" sz="1200" dirty="0"/>
              <a:t>El Smart </a:t>
            </a:r>
            <a:r>
              <a:rPr lang="es-ES_tradnl" sz="1200" dirty="0" err="1"/>
              <a:t>Contract</a:t>
            </a:r>
            <a:r>
              <a:rPr lang="es-ES_tradnl" sz="1200" dirty="0"/>
              <a:t> proporciona beneficios o penalizaciones.</a:t>
            </a:r>
          </a:p>
        </p:txBody>
      </p:sp>
      <p:sp>
        <p:nvSpPr>
          <p:cNvPr id="25" name="Oval 1">
            <a:extLst>
              <a:ext uri="{FF2B5EF4-FFF2-40B4-BE49-F238E27FC236}">
                <a16:creationId xmlns:a16="http://schemas.microsoft.com/office/drawing/2014/main" id="{102051D2-EC4E-66D9-CF1A-8D42DC8B029C}"/>
              </a:ext>
            </a:extLst>
          </p:cNvPr>
          <p:cNvSpPr/>
          <p:nvPr/>
        </p:nvSpPr>
        <p:spPr>
          <a:xfrm>
            <a:off x="5946195" y="5293693"/>
            <a:ext cx="421421" cy="42142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0" bIns="45714" rtlCol="0" anchor="ctr"/>
          <a:lstStyle/>
          <a:p>
            <a:pPr algn="ctr"/>
            <a:r>
              <a:rPr lang="en-US" sz="2800" dirty="0">
                <a:cs typeface="Arial" panose="020B0604020202020204" pitchFamily="34" charset="0"/>
              </a:rPr>
              <a:t>5</a:t>
            </a:r>
          </a:p>
        </p:txBody>
      </p:sp>
      <p:pic>
        <p:nvPicPr>
          <p:cNvPr id="26" name="Imagen 4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93A1D8F0-6607-206E-5593-695AB9BB4E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400" b="65732"/>
          <a:stretch/>
        </p:blipFill>
        <p:spPr bwMode="auto">
          <a:xfrm>
            <a:off x="308479" y="1683905"/>
            <a:ext cx="1713994" cy="1520409"/>
          </a:xfrm>
          <a:prstGeom prst="rect">
            <a:avLst/>
          </a:prstGeom>
        </p:spPr>
      </p:pic>
      <p:pic>
        <p:nvPicPr>
          <p:cNvPr id="28" name="Imagen 4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CBE16509-1914-EF92-761E-C3DCD9DDA0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99" r="40346" b="61692"/>
          <a:stretch/>
        </p:blipFill>
        <p:spPr bwMode="auto">
          <a:xfrm>
            <a:off x="2129193" y="1683905"/>
            <a:ext cx="1521678" cy="1699648"/>
          </a:xfrm>
          <a:prstGeom prst="rect">
            <a:avLst/>
          </a:prstGeom>
        </p:spPr>
      </p:pic>
      <p:pic>
        <p:nvPicPr>
          <p:cNvPr id="29" name="Imagen 4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DA6FDEE3-D401-A4C0-4DBC-D5DEDDB34F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793" r="2207" b="56416"/>
          <a:stretch/>
        </p:blipFill>
        <p:spPr bwMode="auto">
          <a:xfrm>
            <a:off x="3590297" y="1683905"/>
            <a:ext cx="2115301" cy="1933734"/>
          </a:xfrm>
          <a:prstGeom prst="rect">
            <a:avLst/>
          </a:prstGeom>
        </p:spPr>
      </p:pic>
      <p:pic>
        <p:nvPicPr>
          <p:cNvPr id="30" name="Imagen 4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45B23F6D-7816-EEF0-B5F0-F61F9177D7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36" t="37491" r="2208" b="38591"/>
          <a:stretch/>
        </p:blipFill>
        <p:spPr bwMode="auto">
          <a:xfrm>
            <a:off x="155494" y="3348446"/>
            <a:ext cx="5550104" cy="1061233"/>
          </a:xfrm>
          <a:prstGeom prst="rect">
            <a:avLst/>
          </a:prstGeom>
        </p:spPr>
      </p:pic>
      <p:pic>
        <p:nvPicPr>
          <p:cNvPr id="31" name="Imagen 4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4EEE407D-D23C-AD93-5789-0E7FA410FF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36" t="61090" r="2208" b="6318"/>
          <a:stretch/>
        </p:blipFill>
        <p:spPr bwMode="auto">
          <a:xfrm>
            <a:off x="155494" y="4340681"/>
            <a:ext cx="5550104" cy="144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62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B07DB58-53FA-4C83-BAD2-F342AB20D606}"/>
              </a:ext>
            </a:extLst>
          </p:cNvPr>
          <p:cNvGrpSpPr/>
          <p:nvPr/>
        </p:nvGrpSpPr>
        <p:grpSpPr>
          <a:xfrm>
            <a:off x="5027587" y="2430989"/>
            <a:ext cx="1863865" cy="1974593"/>
            <a:chOff x="10056483" y="4861719"/>
            <a:chExt cx="3728215" cy="3949700"/>
          </a:xfrm>
        </p:grpSpPr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0D057608-D635-4C11-8720-987791FB19D9}"/>
                </a:ext>
              </a:extLst>
            </p:cNvPr>
            <p:cNvGrpSpPr/>
            <p:nvPr/>
          </p:nvGrpSpPr>
          <p:grpSpPr>
            <a:xfrm>
              <a:off x="10494530" y="5307806"/>
              <a:ext cx="334962" cy="3209926"/>
              <a:chOff x="7593013" y="5000625"/>
              <a:chExt cx="334962" cy="3209926"/>
            </a:xfrm>
            <a:solidFill>
              <a:schemeClr val="accent6"/>
            </a:solidFill>
          </p:grpSpPr>
          <p:sp>
            <p:nvSpPr>
              <p:cNvPr id="31" name="Oval 31">
                <a:extLst>
                  <a:ext uri="{FF2B5EF4-FFF2-40B4-BE49-F238E27FC236}">
                    <a16:creationId xmlns:a16="http://schemas.microsoft.com/office/drawing/2014/main" id="{F1C9027D-319F-4811-AE04-5F16CD1EEB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6675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E51DC3A3-A532-4337-8AF4-9E7F576DC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3013" y="5189538"/>
                <a:ext cx="334962" cy="460375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33" name="Oval 33">
                <a:extLst>
                  <a:ext uri="{FF2B5EF4-FFF2-40B4-BE49-F238E27FC236}">
                    <a16:creationId xmlns:a16="http://schemas.microsoft.com/office/drawing/2014/main" id="{31ABF590-E068-46F3-B21A-6D2230EC23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6675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CD1B87AD-47F0-45A8-B759-B32C1B8BC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3013" y="6027738"/>
                <a:ext cx="334962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6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35" name="Oval 35">
                <a:extLst>
                  <a:ext uri="{FF2B5EF4-FFF2-40B4-BE49-F238E27FC236}">
                    <a16:creationId xmlns:a16="http://schemas.microsoft.com/office/drawing/2014/main" id="{F69CBC95-427B-401F-B986-CD154FA94D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6675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36" name="Freeform 36">
                <a:extLst>
                  <a:ext uri="{FF2B5EF4-FFF2-40B4-BE49-F238E27FC236}">
                    <a16:creationId xmlns:a16="http://schemas.microsoft.com/office/drawing/2014/main" id="{5C242152-E1A1-4EF8-BD39-930AAF4022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3013" y="6888163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37" name="Oval 37">
                <a:extLst>
                  <a:ext uri="{FF2B5EF4-FFF2-40B4-BE49-F238E27FC236}">
                    <a16:creationId xmlns:a16="http://schemas.microsoft.com/office/drawing/2014/main" id="{81751DEB-D064-49E9-843A-E91654F25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86675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38" name="Freeform 38">
                <a:extLst>
                  <a:ext uri="{FF2B5EF4-FFF2-40B4-BE49-F238E27FC236}">
                    <a16:creationId xmlns:a16="http://schemas.microsoft.com/office/drawing/2014/main" id="{F730F997-DCB6-471B-8832-8173C7B5A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3013" y="7748588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C31B42DB-35B6-449D-93C8-32ABCBEA121B}"/>
                </a:ext>
              </a:extLst>
            </p:cNvPr>
            <p:cNvGrpSpPr/>
            <p:nvPr/>
          </p:nvGrpSpPr>
          <p:grpSpPr>
            <a:xfrm>
              <a:off x="10910352" y="4861719"/>
              <a:ext cx="357188" cy="3949700"/>
              <a:chOff x="7969250" y="4554538"/>
              <a:chExt cx="357188" cy="3949700"/>
            </a:xfrm>
            <a:solidFill>
              <a:schemeClr val="accent6"/>
            </a:solidFill>
          </p:grpSpPr>
          <p:sp>
            <p:nvSpPr>
              <p:cNvPr id="39" name="Oval 39">
                <a:extLst>
                  <a:ext uri="{FF2B5EF4-FFF2-40B4-BE49-F238E27FC236}">
                    <a16:creationId xmlns:a16="http://schemas.microsoft.com/office/drawing/2014/main" id="{8B304628-28B2-4D51-80B4-67F536420A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94663" y="4554538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40" name="Freeform 40">
                <a:extLst>
                  <a:ext uri="{FF2B5EF4-FFF2-40B4-BE49-F238E27FC236}">
                    <a16:creationId xmlns:a16="http://schemas.microsoft.com/office/drawing/2014/main" id="{2B78A48A-EA18-4D7D-964F-A5FC49625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9888" y="4727575"/>
                <a:ext cx="336550" cy="482600"/>
              </a:xfrm>
              <a:custGeom>
                <a:avLst/>
                <a:gdLst>
                  <a:gd name="T0" fmla="*/ 49 w 64"/>
                  <a:gd name="T1" fmla="*/ 0 h 92"/>
                  <a:gd name="T2" fmla="*/ 47 w 64"/>
                  <a:gd name="T3" fmla="*/ 0 h 92"/>
                  <a:gd name="T4" fmla="*/ 17 w 64"/>
                  <a:gd name="T5" fmla="*/ 0 h 92"/>
                  <a:gd name="T6" fmla="*/ 17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9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6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41" name="Oval 41">
                <a:extLst>
                  <a:ext uri="{FF2B5EF4-FFF2-40B4-BE49-F238E27FC236}">
                    <a16:creationId xmlns:a16="http://schemas.microsoft.com/office/drawing/2014/main" id="{4FC3A0A1-A132-4F0B-B781-9D3AC6C11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94663" y="540861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42" name="Freeform 42">
                <a:extLst>
                  <a:ext uri="{FF2B5EF4-FFF2-40B4-BE49-F238E27FC236}">
                    <a16:creationId xmlns:a16="http://schemas.microsoft.com/office/drawing/2014/main" id="{EB4E6934-76A2-40B6-B945-C5796291EF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9888" y="5588000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6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43" name="Oval 43">
                <a:extLst>
                  <a:ext uri="{FF2B5EF4-FFF2-40B4-BE49-F238E27FC236}">
                    <a16:creationId xmlns:a16="http://schemas.microsoft.com/office/drawing/2014/main" id="{D1EF752C-CE8C-4422-A3C8-312F2DD653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94663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44" name="Freeform 44">
                <a:extLst>
                  <a:ext uri="{FF2B5EF4-FFF2-40B4-BE49-F238E27FC236}">
                    <a16:creationId xmlns:a16="http://schemas.microsoft.com/office/drawing/2014/main" id="{FAD427A5-4CAA-4B99-ACAF-5E6D647E8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9888" y="6448425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6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45" name="Oval 45">
                <a:extLst>
                  <a:ext uri="{FF2B5EF4-FFF2-40B4-BE49-F238E27FC236}">
                    <a16:creationId xmlns:a16="http://schemas.microsoft.com/office/drawing/2014/main" id="{48B91BF1-0992-4288-B685-231FF6D1A0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94663" y="7119938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46" name="Freeform 46">
                <a:extLst>
                  <a:ext uri="{FF2B5EF4-FFF2-40B4-BE49-F238E27FC236}">
                    <a16:creationId xmlns:a16="http://schemas.microsoft.com/office/drawing/2014/main" id="{3BA14BF8-8BA6-47A9-99D6-CB8BD7BB4B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9888" y="7308850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40 w 64"/>
                  <a:gd name="T29" fmla="*/ 48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6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47" name="Oval 47">
                <a:extLst>
                  <a:ext uri="{FF2B5EF4-FFF2-40B4-BE49-F238E27FC236}">
                    <a16:creationId xmlns:a16="http://schemas.microsoft.com/office/drawing/2014/main" id="{307427AC-D4A5-4FDD-A70D-7BBF5D8A51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74025" y="785336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48" name="Freeform 48">
                <a:extLst>
                  <a:ext uri="{FF2B5EF4-FFF2-40B4-BE49-F238E27FC236}">
                    <a16:creationId xmlns:a16="http://schemas.microsoft.com/office/drawing/2014/main" id="{00C42A22-C8A3-4C77-B952-E68BF2BA32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9250" y="8042275"/>
                <a:ext cx="334962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8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6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C861FB85-238B-4F87-A7CF-66DDE8A5A1ED}"/>
                </a:ext>
              </a:extLst>
            </p:cNvPr>
            <p:cNvGrpSpPr/>
            <p:nvPr/>
          </p:nvGrpSpPr>
          <p:grpSpPr>
            <a:xfrm>
              <a:off x="11348400" y="5307806"/>
              <a:ext cx="334962" cy="3209926"/>
              <a:chOff x="8408988" y="5000625"/>
              <a:chExt cx="334962" cy="3209926"/>
            </a:xfrm>
            <a:solidFill>
              <a:schemeClr val="accent6"/>
            </a:solidFill>
          </p:grpSpPr>
          <p:sp>
            <p:nvSpPr>
              <p:cNvPr id="49" name="Oval 49">
                <a:extLst>
                  <a:ext uri="{FF2B5EF4-FFF2-40B4-BE49-F238E27FC236}">
                    <a16:creationId xmlns:a16="http://schemas.microsoft.com/office/drawing/2014/main" id="{A28AF152-8D8B-4022-A716-0A3708A880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04238" y="5000625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50" name="Freeform 50">
                <a:extLst>
                  <a:ext uri="{FF2B5EF4-FFF2-40B4-BE49-F238E27FC236}">
                    <a16:creationId xmlns:a16="http://schemas.microsoft.com/office/drawing/2014/main" id="{2B476568-4B03-405E-9A19-72DC094751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8988" y="5189538"/>
                <a:ext cx="334962" cy="460375"/>
              </a:xfrm>
              <a:custGeom>
                <a:avLst/>
                <a:gdLst>
                  <a:gd name="T0" fmla="*/ 46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6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6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6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51" name="Oval 51">
                <a:extLst>
                  <a:ext uri="{FF2B5EF4-FFF2-40B4-BE49-F238E27FC236}">
                    <a16:creationId xmlns:a16="http://schemas.microsoft.com/office/drawing/2014/main" id="{7762F0F9-F0C2-4904-9FE8-CBA3BCE7D2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04238" y="5854700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52" name="Freeform 52">
                <a:extLst>
                  <a:ext uri="{FF2B5EF4-FFF2-40B4-BE49-F238E27FC236}">
                    <a16:creationId xmlns:a16="http://schemas.microsoft.com/office/drawing/2014/main" id="{7D166F02-63F2-41A1-946F-1C222E1FF2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8988" y="6027738"/>
                <a:ext cx="334962" cy="482600"/>
              </a:xfrm>
              <a:custGeom>
                <a:avLst/>
                <a:gdLst>
                  <a:gd name="T0" fmla="*/ 46 w 64"/>
                  <a:gd name="T1" fmla="*/ 0 h 92"/>
                  <a:gd name="T2" fmla="*/ 45 w 64"/>
                  <a:gd name="T3" fmla="*/ 0 h 92"/>
                  <a:gd name="T4" fmla="*/ 15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6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6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53" name="Oval 53">
                <a:extLst>
                  <a:ext uri="{FF2B5EF4-FFF2-40B4-BE49-F238E27FC236}">
                    <a16:creationId xmlns:a16="http://schemas.microsoft.com/office/drawing/2014/main" id="{4635E051-7AFD-452A-9368-3352B4895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04238" y="6710363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54" name="Freeform 54">
                <a:extLst>
                  <a:ext uri="{FF2B5EF4-FFF2-40B4-BE49-F238E27FC236}">
                    <a16:creationId xmlns:a16="http://schemas.microsoft.com/office/drawing/2014/main" id="{6C1044E8-64B2-4414-BA77-A25A37DA9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8988" y="6888163"/>
                <a:ext cx="334962" cy="461963"/>
              </a:xfrm>
              <a:custGeom>
                <a:avLst/>
                <a:gdLst>
                  <a:gd name="T0" fmla="*/ 46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6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6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55" name="Oval 55">
                <a:extLst>
                  <a:ext uri="{FF2B5EF4-FFF2-40B4-BE49-F238E27FC236}">
                    <a16:creationId xmlns:a16="http://schemas.microsoft.com/office/drawing/2014/main" id="{FA7D0E02-A79D-4D2D-88AC-636085CCAB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04238" y="756602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56" name="Freeform 56">
                <a:extLst>
                  <a:ext uri="{FF2B5EF4-FFF2-40B4-BE49-F238E27FC236}">
                    <a16:creationId xmlns:a16="http://schemas.microsoft.com/office/drawing/2014/main" id="{62635573-7D13-45FD-AF20-24BD86B02B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8988" y="7748588"/>
                <a:ext cx="334962" cy="461963"/>
              </a:xfrm>
              <a:custGeom>
                <a:avLst/>
                <a:gdLst>
                  <a:gd name="T0" fmla="*/ 46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6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6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6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04" name="Group 203">
              <a:extLst>
                <a:ext uri="{FF2B5EF4-FFF2-40B4-BE49-F238E27FC236}">
                  <a16:creationId xmlns:a16="http://schemas.microsoft.com/office/drawing/2014/main" id="{06A7F1CE-6E88-4BCA-B548-97F1DA1DD7EC}"/>
                </a:ext>
              </a:extLst>
            </p:cNvPr>
            <p:cNvGrpSpPr/>
            <p:nvPr/>
          </p:nvGrpSpPr>
          <p:grpSpPr>
            <a:xfrm>
              <a:off x="11764222" y="4861719"/>
              <a:ext cx="355599" cy="3949700"/>
              <a:chOff x="8786813" y="4554538"/>
              <a:chExt cx="355599" cy="3949700"/>
            </a:xfrm>
            <a:solidFill>
              <a:schemeClr val="accent6"/>
            </a:solidFill>
          </p:grpSpPr>
          <p:sp>
            <p:nvSpPr>
              <p:cNvPr id="57" name="Oval 57">
                <a:extLst>
                  <a:ext uri="{FF2B5EF4-FFF2-40B4-BE49-F238E27FC236}">
                    <a16:creationId xmlns:a16="http://schemas.microsoft.com/office/drawing/2014/main" id="{EDC7A2A0-BEFE-47F3-89A7-808FA73C28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07463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58" name="Freeform 58">
                <a:extLst>
                  <a:ext uri="{FF2B5EF4-FFF2-40B4-BE49-F238E27FC236}">
                    <a16:creationId xmlns:a16="http://schemas.microsoft.com/office/drawing/2014/main" id="{97B102AD-DBE3-457E-8D3C-275092E8F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7450" y="4727575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59" name="Oval 59">
                <a:extLst>
                  <a:ext uri="{FF2B5EF4-FFF2-40B4-BE49-F238E27FC236}">
                    <a16:creationId xmlns:a16="http://schemas.microsoft.com/office/drawing/2014/main" id="{8145B9FC-E876-4376-9B09-459FC37D4D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07463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0" name="Freeform 60">
                <a:extLst>
                  <a:ext uri="{FF2B5EF4-FFF2-40B4-BE49-F238E27FC236}">
                    <a16:creationId xmlns:a16="http://schemas.microsoft.com/office/drawing/2014/main" id="{D627EE28-BC3D-4034-BE3D-FFBE4C8B6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7450" y="558800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1" name="Oval 61">
                <a:extLst>
                  <a:ext uri="{FF2B5EF4-FFF2-40B4-BE49-F238E27FC236}">
                    <a16:creationId xmlns:a16="http://schemas.microsoft.com/office/drawing/2014/main" id="{532A00D5-5A5E-452A-8093-990C6D76D7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07463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2" name="Freeform 62">
                <a:extLst>
                  <a:ext uri="{FF2B5EF4-FFF2-40B4-BE49-F238E27FC236}">
                    <a16:creationId xmlns:a16="http://schemas.microsoft.com/office/drawing/2014/main" id="{217CE304-DCAF-4928-A34D-3EDCF0E7A4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7450" y="644842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3" name="Oval 63">
                <a:extLst>
                  <a:ext uri="{FF2B5EF4-FFF2-40B4-BE49-F238E27FC236}">
                    <a16:creationId xmlns:a16="http://schemas.microsoft.com/office/drawing/2014/main" id="{F044B4C2-2976-4045-96FA-59676AF867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07463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4" name="Freeform 64">
                <a:extLst>
                  <a:ext uri="{FF2B5EF4-FFF2-40B4-BE49-F238E27FC236}">
                    <a16:creationId xmlns:a16="http://schemas.microsoft.com/office/drawing/2014/main" id="{B271E7F5-A96A-496E-B409-9DFCCE577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7450" y="730885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40 w 64"/>
                  <a:gd name="T29" fmla="*/ 48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5" name="Oval 65">
                <a:extLst>
                  <a:ext uri="{FF2B5EF4-FFF2-40B4-BE49-F238E27FC236}">
                    <a16:creationId xmlns:a16="http://schemas.microsoft.com/office/drawing/2014/main" id="{F9AD557F-2FD8-4916-B7BD-74537F81B5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91588" y="785336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6" name="Freeform 66">
                <a:extLst>
                  <a:ext uri="{FF2B5EF4-FFF2-40B4-BE49-F238E27FC236}">
                    <a16:creationId xmlns:a16="http://schemas.microsoft.com/office/drawing/2014/main" id="{7E26CF18-7D67-4AF2-8AC2-DF48CD5950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86813" y="804227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B10917B1-4F67-4EDD-BF48-A66D131AE699}"/>
                </a:ext>
              </a:extLst>
            </p:cNvPr>
            <p:cNvGrpSpPr/>
            <p:nvPr/>
          </p:nvGrpSpPr>
          <p:grpSpPr>
            <a:xfrm>
              <a:off x="10056483" y="4861719"/>
              <a:ext cx="357187" cy="3949700"/>
              <a:chOff x="7151688" y="4554538"/>
              <a:chExt cx="357187" cy="3949700"/>
            </a:xfrm>
            <a:solidFill>
              <a:schemeClr val="accent6"/>
            </a:solidFill>
          </p:grpSpPr>
          <p:sp>
            <p:nvSpPr>
              <p:cNvPr id="67" name="Oval 67">
                <a:extLst>
                  <a:ext uri="{FF2B5EF4-FFF2-40B4-BE49-F238E27FC236}">
                    <a16:creationId xmlns:a16="http://schemas.microsoft.com/office/drawing/2014/main" id="{C7D5EFE1-66AC-47BA-81BF-86157DCB68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2338" y="4554538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8" name="Freeform 68">
                <a:extLst>
                  <a:ext uri="{FF2B5EF4-FFF2-40B4-BE49-F238E27FC236}">
                    <a16:creationId xmlns:a16="http://schemas.microsoft.com/office/drawing/2014/main" id="{48EE5FE6-53FC-40DA-BFE4-19FC1BDBE7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913" y="4727575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9" name="Oval 69">
                <a:extLst>
                  <a:ext uri="{FF2B5EF4-FFF2-40B4-BE49-F238E27FC236}">
                    <a16:creationId xmlns:a16="http://schemas.microsoft.com/office/drawing/2014/main" id="{ECD441F7-A7E8-4D79-A0AC-FE5B60BFD0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2338" y="5408613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0" name="Freeform 70">
                <a:extLst>
                  <a:ext uri="{FF2B5EF4-FFF2-40B4-BE49-F238E27FC236}">
                    <a16:creationId xmlns:a16="http://schemas.microsoft.com/office/drawing/2014/main" id="{B877B071-50DC-4D1E-A3D1-5A55CE5BBB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913" y="558800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1" name="Oval 71">
                <a:extLst>
                  <a:ext uri="{FF2B5EF4-FFF2-40B4-BE49-F238E27FC236}">
                    <a16:creationId xmlns:a16="http://schemas.microsoft.com/office/drawing/2014/main" id="{B80AD446-9711-4D26-8A2D-FB378D3851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2338" y="6264275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2" name="Freeform 72">
                <a:extLst>
                  <a:ext uri="{FF2B5EF4-FFF2-40B4-BE49-F238E27FC236}">
                    <a16:creationId xmlns:a16="http://schemas.microsoft.com/office/drawing/2014/main" id="{4720182D-23B8-4F05-B37E-7B69D24CF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913" y="644842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3" name="Oval 73">
                <a:extLst>
                  <a:ext uri="{FF2B5EF4-FFF2-40B4-BE49-F238E27FC236}">
                    <a16:creationId xmlns:a16="http://schemas.microsoft.com/office/drawing/2014/main" id="{788B4E21-C46E-4D09-9C83-ED0D5F9ABF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2338" y="7119938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4" name="Freeform 74">
                <a:extLst>
                  <a:ext uri="{FF2B5EF4-FFF2-40B4-BE49-F238E27FC236}">
                    <a16:creationId xmlns:a16="http://schemas.microsoft.com/office/drawing/2014/main" id="{A2832B4C-335C-4C35-BFF9-23D046C54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73913" y="730885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40 w 64"/>
                  <a:gd name="T29" fmla="*/ 48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5" name="Oval 75">
                <a:extLst>
                  <a:ext uri="{FF2B5EF4-FFF2-40B4-BE49-F238E27FC236}">
                    <a16:creationId xmlns:a16="http://schemas.microsoft.com/office/drawing/2014/main" id="{B66783CF-E36A-4473-9621-0F9CD7D041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6463" y="785336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6" name="Freeform 76">
                <a:extLst>
                  <a:ext uri="{FF2B5EF4-FFF2-40B4-BE49-F238E27FC236}">
                    <a16:creationId xmlns:a16="http://schemas.microsoft.com/office/drawing/2014/main" id="{B6C287D9-B10E-4E5D-AB81-2C25453E2A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51688" y="8042275"/>
                <a:ext cx="336550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47027B62-00F2-4514-8639-5B6C9F997B64}"/>
                </a:ext>
              </a:extLst>
            </p:cNvPr>
            <p:cNvGrpSpPr/>
            <p:nvPr/>
          </p:nvGrpSpPr>
          <p:grpSpPr>
            <a:xfrm>
              <a:off x="12200681" y="5307806"/>
              <a:ext cx="314325" cy="3209926"/>
              <a:chOff x="9226550" y="5000625"/>
              <a:chExt cx="314325" cy="3209926"/>
            </a:xfrm>
            <a:solidFill>
              <a:schemeClr val="accent6"/>
            </a:solidFill>
          </p:grpSpPr>
          <p:sp>
            <p:nvSpPr>
              <p:cNvPr id="77" name="Oval 77">
                <a:extLst>
                  <a:ext uri="{FF2B5EF4-FFF2-40B4-BE49-F238E27FC236}">
                    <a16:creationId xmlns:a16="http://schemas.microsoft.com/office/drawing/2014/main" id="{4FF1EA79-5225-42FE-9EE5-45DDA3B4D1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1545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8" name="Freeform 78">
                <a:extLst>
                  <a:ext uri="{FF2B5EF4-FFF2-40B4-BE49-F238E27FC236}">
                    <a16:creationId xmlns:a16="http://schemas.microsoft.com/office/drawing/2014/main" id="{235C9131-7FF0-4805-86BA-357114434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6550" y="5189538"/>
                <a:ext cx="314325" cy="460375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5 h 88"/>
                  <a:gd name="T16" fmla="*/ 12 w 60"/>
                  <a:gd name="T17" fmla="*/ 10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10 h 88"/>
                  <a:gd name="T40" fmla="*/ 52 w 60"/>
                  <a:gd name="T41" fmla="*/ 15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3"/>
                      <a:pt x="12" y="11"/>
                      <a:pt x="12" y="10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6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9" name="Oval 79">
                <a:extLst>
                  <a:ext uri="{FF2B5EF4-FFF2-40B4-BE49-F238E27FC236}">
                    <a16:creationId xmlns:a16="http://schemas.microsoft.com/office/drawing/2014/main" id="{423321DC-5561-4FEC-8091-991181CF6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1545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0" name="Freeform 80">
                <a:extLst>
                  <a:ext uri="{FF2B5EF4-FFF2-40B4-BE49-F238E27FC236}">
                    <a16:creationId xmlns:a16="http://schemas.microsoft.com/office/drawing/2014/main" id="{47B92D37-503B-430E-8F1C-0366E7F61A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6550" y="6027738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5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1" name="Oval 81">
                <a:extLst>
                  <a:ext uri="{FF2B5EF4-FFF2-40B4-BE49-F238E27FC236}">
                    <a16:creationId xmlns:a16="http://schemas.microsoft.com/office/drawing/2014/main" id="{3550A6CC-2ED0-43D7-9B05-8598175AAD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1545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2" name="Freeform 82">
                <a:extLst>
                  <a:ext uri="{FF2B5EF4-FFF2-40B4-BE49-F238E27FC236}">
                    <a16:creationId xmlns:a16="http://schemas.microsoft.com/office/drawing/2014/main" id="{C631E02F-A94B-429A-86E8-FEF9FB00F3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6550" y="6888163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3" name="Oval 83">
                <a:extLst>
                  <a:ext uri="{FF2B5EF4-FFF2-40B4-BE49-F238E27FC236}">
                    <a16:creationId xmlns:a16="http://schemas.microsoft.com/office/drawing/2014/main" id="{F531A0AB-5FE4-4715-AF44-C4DB5325C7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1545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4" name="Freeform 84">
                <a:extLst>
                  <a:ext uri="{FF2B5EF4-FFF2-40B4-BE49-F238E27FC236}">
                    <a16:creationId xmlns:a16="http://schemas.microsoft.com/office/drawing/2014/main" id="{C3A44E47-D471-4FE6-A4AF-5F074DBAAD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26550" y="774858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82D40FA0-E9F6-4C1E-AD7E-639A29C20A3A}"/>
                </a:ext>
              </a:extLst>
            </p:cNvPr>
            <p:cNvGrpSpPr/>
            <p:nvPr/>
          </p:nvGrpSpPr>
          <p:grpSpPr>
            <a:xfrm>
              <a:off x="12595866" y="4861719"/>
              <a:ext cx="355600" cy="3949700"/>
              <a:chOff x="9604375" y="4554538"/>
              <a:chExt cx="355600" cy="3949700"/>
            </a:xfrm>
            <a:solidFill>
              <a:schemeClr val="accent6"/>
            </a:solidFill>
          </p:grpSpPr>
          <p:sp>
            <p:nvSpPr>
              <p:cNvPr id="85" name="Oval 85">
                <a:extLst>
                  <a:ext uri="{FF2B5EF4-FFF2-40B4-BE49-F238E27FC236}">
                    <a16:creationId xmlns:a16="http://schemas.microsoft.com/office/drawing/2014/main" id="{3256E303-7904-4011-B403-78109EF486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25025" y="4554538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6" name="Freeform 86">
                <a:extLst>
                  <a:ext uri="{FF2B5EF4-FFF2-40B4-BE49-F238E27FC236}">
                    <a16:creationId xmlns:a16="http://schemas.microsoft.com/office/drawing/2014/main" id="{349B7C1F-C62D-4379-80F8-AAA6C66CC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5013" y="4727575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6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7" name="Oval 87">
                <a:extLst>
                  <a:ext uri="{FF2B5EF4-FFF2-40B4-BE49-F238E27FC236}">
                    <a16:creationId xmlns:a16="http://schemas.microsoft.com/office/drawing/2014/main" id="{9B320779-FFF1-4F59-A019-9C027F975C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25025" y="540861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8" name="Freeform 88">
                <a:extLst>
                  <a:ext uri="{FF2B5EF4-FFF2-40B4-BE49-F238E27FC236}">
                    <a16:creationId xmlns:a16="http://schemas.microsoft.com/office/drawing/2014/main" id="{810E9B97-5AA8-4D54-B656-0AEAE80C2B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5013" y="558800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9" name="Oval 89">
                <a:extLst>
                  <a:ext uri="{FF2B5EF4-FFF2-40B4-BE49-F238E27FC236}">
                    <a16:creationId xmlns:a16="http://schemas.microsoft.com/office/drawing/2014/main" id="{CD83C5E9-90E0-4D91-8724-3362D665FA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25025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0" name="Freeform 90">
                <a:extLst>
                  <a:ext uri="{FF2B5EF4-FFF2-40B4-BE49-F238E27FC236}">
                    <a16:creationId xmlns:a16="http://schemas.microsoft.com/office/drawing/2014/main" id="{BCCF70A8-52A9-41ED-AEE0-FD92A59B84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5013" y="644842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1" name="Oval 91">
                <a:extLst>
                  <a:ext uri="{FF2B5EF4-FFF2-40B4-BE49-F238E27FC236}">
                    <a16:creationId xmlns:a16="http://schemas.microsoft.com/office/drawing/2014/main" id="{93D3EAFB-14C2-4279-9B05-B2FE08BBF6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25025" y="7119938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2" name="Freeform 92">
                <a:extLst>
                  <a:ext uri="{FF2B5EF4-FFF2-40B4-BE49-F238E27FC236}">
                    <a16:creationId xmlns:a16="http://schemas.microsoft.com/office/drawing/2014/main" id="{4C3ADFBC-6BA3-4110-A89B-23F5C7EB55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5013" y="7308850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36 w 64"/>
                  <a:gd name="T29" fmla="*/ 48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3" name="Oval 93">
                <a:extLst>
                  <a:ext uri="{FF2B5EF4-FFF2-40B4-BE49-F238E27FC236}">
                    <a16:creationId xmlns:a16="http://schemas.microsoft.com/office/drawing/2014/main" id="{70FA93D4-AD3F-44DB-92D2-2A469FC703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02800" y="7853363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4" name="Freeform 94">
                <a:extLst>
                  <a:ext uri="{FF2B5EF4-FFF2-40B4-BE49-F238E27FC236}">
                    <a16:creationId xmlns:a16="http://schemas.microsoft.com/office/drawing/2014/main" id="{A774ED8C-E1C2-4CCD-9493-88AA3FA129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4375" y="804227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07" name="Group 206">
              <a:extLst>
                <a:ext uri="{FF2B5EF4-FFF2-40B4-BE49-F238E27FC236}">
                  <a16:creationId xmlns:a16="http://schemas.microsoft.com/office/drawing/2014/main" id="{C14CA009-DA10-467E-8A0A-AD2E4708B577}"/>
                </a:ext>
              </a:extLst>
            </p:cNvPr>
            <p:cNvGrpSpPr/>
            <p:nvPr/>
          </p:nvGrpSpPr>
          <p:grpSpPr>
            <a:xfrm>
              <a:off x="13032326" y="5307806"/>
              <a:ext cx="314325" cy="3209926"/>
              <a:chOff x="10044113" y="5000625"/>
              <a:chExt cx="314325" cy="3209926"/>
            </a:xfrm>
            <a:solidFill>
              <a:schemeClr val="accent6"/>
            </a:solidFill>
          </p:grpSpPr>
          <p:sp>
            <p:nvSpPr>
              <p:cNvPr id="95" name="Oval 95">
                <a:extLst>
                  <a:ext uri="{FF2B5EF4-FFF2-40B4-BE49-F238E27FC236}">
                    <a16:creationId xmlns:a16="http://schemas.microsoft.com/office/drawing/2014/main" id="{F57B8FD9-2059-4B5F-8D96-4E36AB1955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013" y="5000625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6" name="Freeform 96">
                <a:extLst>
                  <a:ext uri="{FF2B5EF4-FFF2-40B4-BE49-F238E27FC236}">
                    <a16:creationId xmlns:a16="http://schemas.microsoft.com/office/drawing/2014/main" id="{8CED932D-A60D-48EF-B9D1-5E4AAB190D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4113" y="5189538"/>
                <a:ext cx="314325" cy="460375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5 h 88"/>
                  <a:gd name="T16" fmla="*/ 12 w 60"/>
                  <a:gd name="T17" fmla="*/ 10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10 h 88"/>
                  <a:gd name="T40" fmla="*/ 52 w 60"/>
                  <a:gd name="T41" fmla="*/ 15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5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3"/>
                      <a:pt x="12" y="11"/>
                      <a:pt x="12" y="10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6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7" name="Oval 97">
                <a:extLst>
                  <a:ext uri="{FF2B5EF4-FFF2-40B4-BE49-F238E27FC236}">
                    <a16:creationId xmlns:a16="http://schemas.microsoft.com/office/drawing/2014/main" id="{BFF1C609-39E1-4F89-AFB2-79388DC76A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013" y="5854700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8" name="Freeform 98">
                <a:extLst>
                  <a:ext uri="{FF2B5EF4-FFF2-40B4-BE49-F238E27FC236}">
                    <a16:creationId xmlns:a16="http://schemas.microsoft.com/office/drawing/2014/main" id="{B769DE7B-FF64-40C6-AB4E-21502D1655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4113" y="6027738"/>
                <a:ext cx="314325" cy="482600"/>
              </a:xfrm>
              <a:custGeom>
                <a:avLst/>
                <a:gdLst>
                  <a:gd name="T0" fmla="*/ 45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5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9" name="Oval 99">
                <a:extLst>
                  <a:ext uri="{FF2B5EF4-FFF2-40B4-BE49-F238E27FC236}">
                    <a16:creationId xmlns:a16="http://schemas.microsoft.com/office/drawing/2014/main" id="{DC47FC7C-2F78-46E8-A918-24A8459EA7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013" y="6710363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0" name="Freeform 100">
                <a:extLst>
                  <a:ext uri="{FF2B5EF4-FFF2-40B4-BE49-F238E27FC236}">
                    <a16:creationId xmlns:a16="http://schemas.microsoft.com/office/drawing/2014/main" id="{908EE0C6-3DFF-43F3-927F-5419FE6AD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4113" y="6888163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1" name="Oval 101">
                <a:extLst>
                  <a:ext uri="{FF2B5EF4-FFF2-40B4-BE49-F238E27FC236}">
                    <a16:creationId xmlns:a16="http://schemas.microsoft.com/office/drawing/2014/main" id="{C84983E4-BF45-4E6B-8555-520F471429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3013" y="756602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2" name="Freeform 102">
                <a:extLst>
                  <a:ext uri="{FF2B5EF4-FFF2-40B4-BE49-F238E27FC236}">
                    <a16:creationId xmlns:a16="http://schemas.microsoft.com/office/drawing/2014/main" id="{C1CCBE51-CC8A-4221-9588-3F2F8D18E0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44113" y="7748588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FA3BCCDD-7E1E-4742-9DB2-5C64F0E3C75A}"/>
                </a:ext>
              </a:extLst>
            </p:cNvPr>
            <p:cNvGrpSpPr/>
            <p:nvPr/>
          </p:nvGrpSpPr>
          <p:grpSpPr>
            <a:xfrm>
              <a:off x="13427511" y="4861719"/>
              <a:ext cx="357187" cy="3949700"/>
              <a:chOff x="10420350" y="4554538"/>
              <a:chExt cx="357187" cy="3949700"/>
            </a:xfrm>
            <a:solidFill>
              <a:schemeClr val="accent6"/>
            </a:solidFill>
          </p:grpSpPr>
          <p:sp>
            <p:nvSpPr>
              <p:cNvPr id="103" name="Oval 103">
                <a:extLst>
                  <a:ext uri="{FF2B5EF4-FFF2-40B4-BE49-F238E27FC236}">
                    <a16:creationId xmlns:a16="http://schemas.microsoft.com/office/drawing/2014/main" id="{57CDFBFA-BE94-4BED-9278-001B880966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623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4" name="Freeform 104">
                <a:extLst>
                  <a:ext uri="{FF2B5EF4-FFF2-40B4-BE49-F238E27FC236}">
                    <a16:creationId xmlns:a16="http://schemas.microsoft.com/office/drawing/2014/main" id="{B02FD370-CD10-4643-866D-2BD38740C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575" y="4727575"/>
                <a:ext cx="334962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6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5" name="Oval 105">
                <a:extLst>
                  <a:ext uri="{FF2B5EF4-FFF2-40B4-BE49-F238E27FC236}">
                    <a16:creationId xmlns:a16="http://schemas.microsoft.com/office/drawing/2014/main" id="{9F2DC140-0028-4E34-82DB-1D667E3565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623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6" name="Freeform 106">
                <a:extLst>
                  <a:ext uri="{FF2B5EF4-FFF2-40B4-BE49-F238E27FC236}">
                    <a16:creationId xmlns:a16="http://schemas.microsoft.com/office/drawing/2014/main" id="{2461FB70-991A-426E-9698-01E8FB5FC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575" y="5588000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7" name="Oval 107">
                <a:extLst>
                  <a:ext uri="{FF2B5EF4-FFF2-40B4-BE49-F238E27FC236}">
                    <a16:creationId xmlns:a16="http://schemas.microsoft.com/office/drawing/2014/main" id="{9C11BA90-CB4B-4E63-B300-EC09F206A5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623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8" name="Freeform 108">
                <a:extLst>
                  <a:ext uri="{FF2B5EF4-FFF2-40B4-BE49-F238E27FC236}">
                    <a16:creationId xmlns:a16="http://schemas.microsoft.com/office/drawing/2014/main" id="{51BBC7DA-D601-4164-B9DE-FBB09019C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575" y="6448425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9" name="Oval 109">
                <a:extLst>
                  <a:ext uri="{FF2B5EF4-FFF2-40B4-BE49-F238E27FC236}">
                    <a16:creationId xmlns:a16="http://schemas.microsoft.com/office/drawing/2014/main" id="{E2D1834D-DC87-4C98-A680-D7BD52C047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3623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0" name="Freeform 110">
                <a:extLst>
                  <a:ext uri="{FF2B5EF4-FFF2-40B4-BE49-F238E27FC236}">
                    <a16:creationId xmlns:a16="http://schemas.microsoft.com/office/drawing/2014/main" id="{A9966CBC-30AC-4E54-A2CA-776CDC4457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575" y="7308850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48 h 88"/>
                  <a:gd name="T28" fmla="*/ 36 w 64"/>
                  <a:gd name="T29" fmla="*/ 48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1" name="Oval 111">
                <a:extLst>
                  <a:ext uri="{FF2B5EF4-FFF2-40B4-BE49-F238E27FC236}">
                    <a16:creationId xmlns:a16="http://schemas.microsoft.com/office/drawing/2014/main" id="{A3FAB5EA-BDE7-48FF-AE0C-9A001837CB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20363" y="785336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2" name="Freeform 112">
                <a:extLst>
                  <a:ext uri="{FF2B5EF4-FFF2-40B4-BE49-F238E27FC236}">
                    <a16:creationId xmlns:a16="http://schemas.microsoft.com/office/drawing/2014/main" id="{F0524617-2544-4ED1-B06D-C9ABAFD61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0350" y="8042275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2AC776B-2C19-4885-85A1-69F740A049FC}"/>
              </a:ext>
            </a:extLst>
          </p:cNvPr>
          <p:cNvGrpSpPr/>
          <p:nvPr/>
        </p:nvGrpSpPr>
        <p:grpSpPr>
          <a:xfrm>
            <a:off x="6931877" y="2000833"/>
            <a:ext cx="2062223" cy="2856335"/>
            <a:chOff x="13865558" y="4001293"/>
            <a:chExt cx="4124983" cy="5713414"/>
          </a:xfrm>
        </p:grpSpPr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598F71EE-BF33-4FF9-AA57-E55852D27CA6}"/>
                </a:ext>
              </a:extLst>
            </p:cNvPr>
            <p:cNvGrpSpPr/>
            <p:nvPr/>
          </p:nvGrpSpPr>
          <p:grpSpPr>
            <a:xfrm>
              <a:off x="13865558" y="5307806"/>
              <a:ext cx="336550" cy="3209926"/>
              <a:chOff x="10839450" y="5000625"/>
              <a:chExt cx="336550" cy="3209926"/>
            </a:xfrm>
            <a:solidFill>
              <a:schemeClr val="tx2">
                <a:lumMod val="75000"/>
              </a:schemeClr>
            </a:solidFill>
          </p:grpSpPr>
          <p:sp>
            <p:nvSpPr>
              <p:cNvPr id="113" name="Oval 113">
                <a:extLst>
                  <a:ext uri="{FF2B5EF4-FFF2-40B4-BE49-F238E27FC236}">
                    <a16:creationId xmlns:a16="http://schemas.microsoft.com/office/drawing/2014/main" id="{DC4678A7-A2D5-4413-BFC6-658F09178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44225" y="5000625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4" name="Freeform 114">
                <a:extLst>
                  <a:ext uri="{FF2B5EF4-FFF2-40B4-BE49-F238E27FC236}">
                    <a16:creationId xmlns:a16="http://schemas.microsoft.com/office/drawing/2014/main" id="{21A250F6-7344-4DFC-9AD6-CB2473C390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9450" y="5189538"/>
                <a:ext cx="336550" cy="460375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6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5" name="Oval 115">
                <a:extLst>
                  <a:ext uri="{FF2B5EF4-FFF2-40B4-BE49-F238E27FC236}">
                    <a16:creationId xmlns:a16="http://schemas.microsoft.com/office/drawing/2014/main" id="{DC28A3C8-572D-451A-8D19-6BCAE56D2C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44225" y="5854700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6" name="Freeform 116">
                <a:extLst>
                  <a:ext uri="{FF2B5EF4-FFF2-40B4-BE49-F238E27FC236}">
                    <a16:creationId xmlns:a16="http://schemas.microsoft.com/office/drawing/2014/main" id="{47C1B08D-8696-4C9D-AEA2-BF76BFC787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9450" y="6027738"/>
                <a:ext cx="336550" cy="482600"/>
              </a:xfrm>
              <a:custGeom>
                <a:avLst/>
                <a:gdLst>
                  <a:gd name="T0" fmla="*/ 49 w 64"/>
                  <a:gd name="T1" fmla="*/ 0 h 92"/>
                  <a:gd name="T2" fmla="*/ 47 w 64"/>
                  <a:gd name="T3" fmla="*/ 0 h 92"/>
                  <a:gd name="T4" fmla="*/ 17 w 64"/>
                  <a:gd name="T5" fmla="*/ 0 h 92"/>
                  <a:gd name="T6" fmla="*/ 17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9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6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7" name="Oval 117">
                <a:extLst>
                  <a:ext uri="{FF2B5EF4-FFF2-40B4-BE49-F238E27FC236}">
                    <a16:creationId xmlns:a16="http://schemas.microsoft.com/office/drawing/2014/main" id="{026C638A-20DD-4DD8-90C5-90CCC5316C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44225" y="6710363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8" name="Freeform 118">
                <a:extLst>
                  <a:ext uri="{FF2B5EF4-FFF2-40B4-BE49-F238E27FC236}">
                    <a16:creationId xmlns:a16="http://schemas.microsoft.com/office/drawing/2014/main" id="{76B340E4-250B-4806-8114-D482B87D6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9450" y="6888163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6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9" name="Oval 119">
                <a:extLst>
                  <a:ext uri="{FF2B5EF4-FFF2-40B4-BE49-F238E27FC236}">
                    <a16:creationId xmlns:a16="http://schemas.microsoft.com/office/drawing/2014/main" id="{1B1F448E-1A89-4070-9465-7255D41C35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44225" y="7566025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0" name="Freeform 120">
                <a:extLst>
                  <a:ext uri="{FF2B5EF4-FFF2-40B4-BE49-F238E27FC236}">
                    <a16:creationId xmlns:a16="http://schemas.microsoft.com/office/drawing/2014/main" id="{C938A55D-A38A-46A2-A09B-994A238743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39450" y="7748588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6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F6CA0883-7F57-4406-B209-50AF847A5CF8}"/>
                </a:ext>
              </a:extLst>
            </p:cNvPr>
            <p:cNvGrpSpPr/>
            <p:nvPr/>
          </p:nvGrpSpPr>
          <p:grpSpPr>
            <a:xfrm>
              <a:off x="14282968" y="4861719"/>
              <a:ext cx="357187" cy="3949700"/>
              <a:chOff x="11237913" y="4554538"/>
              <a:chExt cx="357187" cy="3949700"/>
            </a:xfrm>
            <a:solidFill>
              <a:schemeClr val="tx2">
                <a:lumMod val="75000"/>
              </a:schemeClr>
            </a:solidFill>
          </p:grpSpPr>
          <p:sp>
            <p:nvSpPr>
              <p:cNvPr id="121" name="Oval 121">
                <a:extLst>
                  <a:ext uri="{FF2B5EF4-FFF2-40B4-BE49-F238E27FC236}">
                    <a16:creationId xmlns:a16="http://schemas.microsoft.com/office/drawing/2014/main" id="{7EA2F9A6-46CE-45BF-906A-E0755B7E24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3800" y="4554538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2" name="Freeform 122">
                <a:extLst>
                  <a:ext uri="{FF2B5EF4-FFF2-40B4-BE49-F238E27FC236}">
                    <a16:creationId xmlns:a16="http://schemas.microsoft.com/office/drawing/2014/main" id="{1C0327DE-AE93-458A-9953-DA745EDDA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8550" y="4727575"/>
                <a:ext cx="336550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5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3" name="Oval 123">
                <a:extLst>
                  <a:ext uri="{FF2B5EF4-FFF2-40B4-BE49-F238E27FC236}">
                    <a16:creationId xmlns:a16="http://schemas.microsoft.com/office/drawing/2014/main" id="{16F343C7-D258-4146-8B55-62FAE28997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3800" y="540861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4" name="Freeform 124">
                <a:extLst>
                  <a:ext uri="{FF2B5EF4-FFF2-40B4-BE49-F238E27FC236}">
                    <a16:creationId xmlns:a16="http://schemas.microsoft.com/office/drawing/2014/main" id="{7305BD25-8C89-424C-9464-401C84AA30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8550" y="5588000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5" name="Oval 125">
                <a:extLst>
                  <a:ext uri="{FF2B5EF4-FFF2-40B4-BE49-F238E27FC236}">
                    <a16:creationId xmlns:a16="http://schemas.microsoft.com/office/drawing/2014/main" id="{572EF9E4-5BF1-4DFC-8926-25B87D5828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3800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6" name="Freeform 126">
                <a:extLst>
                  <a:ext uri="{FF2B5EF4-FFF2-40B4-BE49-F238E27FC236}">
                    <a16:creationId xmlns:a16="http://schemas.microsoft.com/office/drawing/2014/main" id="{52D2EB63-B237-4483-A736-218CC19B6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8550" y="6448425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7" name="Oval 127">
                <a:extLst>
                  <a:ext uri="{FF2B5EF4-FFF2-40B4-BE49-F238E27FC236}">
                    <a16:creationId xmlns:a16="http://schemas.microsoft.com/office/drawing/2014/main" id="{F1197846-755D-407C-9907-821B35F7A2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53800" y="7119938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8" name="Freeform 128">
                <a:extLst>
                  <a:ext uri="{FF2B5EF4-FFF2-40B4-BE49-F238E27FC236}">
                    <a16:creationId xmlns:a16="http://schemas.microsoft.com/office/drawing/2014/main" id="{5AA55F83-3DAF-4AE6-9885-19498491D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8550" y="7308850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48 h 88"/>
                  <a:gd name="T28" fmla="*/ 36 w 64"/>
                  <a:gd name="T29" fmla="*/ 48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2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9" name="Oval 129">
                <a:extLst>
                  <a:ext uri="{FF2B5EF4-FFF2-40B4-BE49-F238E27FC236}">
                    <a16:creationId xmlns:a16="http://schemas.microsoft.com/office/drawing/2014/main" id="{7CEEC09B-01F5-440A-AB22-9842E10072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333163" y="785336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30" name="Freeform 130">
                <a:extLst>
                  <a:ext uri="{FF2B5EF4-FFF2-40B4-BE49-F238E27FC236}">
                    <a16:creationId xmlns:a16="http://schemas.microsoft.com/office/drawing/2014/main" id="{D32DC90D-FA75-4D8C-97D1-5020E0BCCE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37913" y="8042275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B59736AB-FB18-4E04-B5F5-CF452F19061C}"/>
                </a:ext>
              </a:extLst>
            </p:cNvPr>
            <p:cNvGrpSpPr/>
            <p:nvPr/>
          </p:nvGrpSpPr>
          <p:grpSpPr>
            <a:xfrm>
              <a:off x="14721015" y="5307806"/>
              <a:ext cx="334962" cy="3209926"/>
              <a:chOff x="11657013" y="5000625"/>
              <a:chExt cx="334962" cy="3209926"/>
            </a:xfrm>
            <a:solidFill>
              <a:schemeClr val="tx2">
                <a:lumMod val="75000"/>
              </a:schemeClr>
            </a:solidFill>
          </p:grpSpPr>
          <p:sp>
            <p:nvSpPr>
              <p:cNvPr id="131" name="Oval 131">
                <a:extLst>
                  <a:ext uri="{FF2B5EF4-FFF2-40B4-BE49-F238E27FC236}">
                    <a16:creationId xmlns:a16="http://schemas.microsoft.com/office/drawing/2014/main" id="{3EE75B36-F27E-49A7-B8E7-EF7775B2DC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7025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32" name="Freeform 132">
                <a:extLst>
                  <a:ext uri="{FF2B5EF4-FFF2-40B4-BE49-F238E27FC236}">
                    <a16:creationId xmlns:a16="http://schemas.microsoft.com/office/drawing/2014/main" id="{01BB5359-F502-487A-A26B-060C0CA2D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013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33" name="Oval 133">
                <a:extLst>
                  <a:ext uri="{FF2B5EF4-FFF2-40B4-BE49-F238E27FC236}">
                    <a16:creationId xmlns:a16="http://schemas.microsoft.com/office/drawing/2014/main" id="{E8596039-5FC3-4C23-BE56-20BB56D5D4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7025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34" name="Freeform 134">
                <a:extLst>
                  <a:ext uri="{FF2B5EF4-FFF2-40B4-BE49-F238E27FC236}">
                    <a16:creationId xmlns:a16="http://schemas.microsoft.com/office/drawing/2014/main" id="{9E6D9464-F8FD-45ED-B73A-C92A14EDB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013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7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35" name="Oval 135">
                <a:extLst>
                  <a:ext uri="{FF2B5EF4-FFF2-40B4-BE49-F238E27FC236}">
                    <a16:creationId xmlns:a16="http://schemas.microsoft.com/office/drawing/2014/main" id="{9704EA52-B4C1-4BAC-8F15-C04C761462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7025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36" name="Freeform 136">
                <a:extLst>
                  <a:ext uri="{FF2B5EF4-FFF2-40B4-BE49-F238E27FC236}">
                    <a16:creationId xmlns:a16="http://schemas.microsoft.com/office/drawing/2014/main" id="{57292789-E9ED-4F0D-9A04-333CCB6FAB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013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37" name="Oval 137">
                <a:extLst>
                  <a:ext uri="{FF2B5EF4-FFF2-40B4-BE49-F238E27FC236}">
                    <a16:creationId xmlns:a16="http://schemas.microsoft.com/office/drawing/2014/main" id="{199A1F7C-426D-4F7F-BD89-D035E7804F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57025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38" name="Freeform 138">
                <a:extLst>
                  <a:ext uri="{FF2B5EF4-FFF2-40B4-BE49-F238E27FC236}">
                    <a16:creationId xmlns:a16="http://schemas.microsoft.com/office/drawing/2014/main" id="{41B52CD0-3DE9-4094-AA58-17302BF8B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57013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1A5FDFB4-250D-4E58-A457-91593A87EB35}"/>
                </a:ext>
              </a:extLst>
            </p:cNvPr>
            <p:cNvGrpSpPr/>
            <p:nvPr/>
          </p:nvGrpSpPr>
          <p:grpSpPr>
            <a:xfrm>
              <a:off x="15136837" y="4001293"/>
              <a:ext cx="314325" cy="5713414"/>
              <a:chOff x="12076113" y="3694112"/>
              <a:chExt cx="314325" cy="5713414"/>
            </a:xfrm>
            <a:solidFill>
              <a:schemeClr val="tx2">
                <a:lumMod val="75000"/>
              </a:schemeClr>
            </a:solidFill>
          </p:grpSpPr>
          <p:sp>
            <p:nvSpPr>
              <p:cNvPr id="139" name="Oval 139">
                <a:extLst>
                  <a:ext uri="{FF2B5EF4-FFF2-40B4-BE49-F238E27FC236}">
                    <a16:creationId xmlns:a16="http://schemas.microsoft.com/office/drawing/2014/main" id="{A16C354D-0C26-4212-B43E-2A58D2ECA1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4554538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0" name="Freeform 140">
                <a:extLst>
                  <a:ext uri="{FF2B5EF4-FFF2-40B4-BE49-F238E27FC236}">
                    <a16:creationId xmlns:a16="http://schemas.microsoft.com/office/drawing/2014/main" id="{901762CA-992D-4E98-ABF8-D90E60DDC1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5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1" name="Oval 141">
                <a:extLst>
                  <a:ext uri="{FF2B5EF4-FFF2-40B4-BE49-F238E27FC236}">
                    <a16:creationId xmlns:a16="http://schemas.microsoft.com/office/drawing/2014/main" id="{D59EF158-6942-4D1D-ADCC-12AC61A8C2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3694112"/>
                <a:ext cx="16351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2" name="Freeform 142">
                <a:extLst>
                  <a:ext uri="{FF2B5EF4-FFF2-40B4-BE49-F238E27FC236}">
                    <a16:creationId xmlns:a16="http://schemas.microsoft.com/office/drawing/2014/main" id="{81510B78-333E-45AD-9E77-A6137AFD7B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3867150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5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3" name="Oval 143">
                <a:extLst>
                  <a:ext uri="{FF2B5EF4-FFF2-40B4-BE49-F238E27FC236}">
                    <a16:creationId xmlns:a16="http://schemas.microsoft.com/office/drawing/2014/main" id="{396234E4-0AFC-4267-AFEE-5045B12D93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5408613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4" name="Freeform 144">
                <a:extLst>
                  <a:ext uri="{FF2B5EF4-FFF2-40B4-BE49-F238E27FC236}">
                    <a16:creationId xmlns:a16="http://schemas.microsoft.com/office/drawing/2014/main" id="{A4C2A02A-6195-46C6-BB91-214D61EEC5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5" name="Oval 145">
                <a:extLst>
                  <a:ext uri="{FF2B5EF4-FFF2-40B4-BE49-F238E27FC236}">
                    <a16:creationId xmlns:a16="http://schemas.microsoft.com/office/drawing/2014/main" id="{F55A8106-7DBF-49BD-9E69-55374887DF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6264275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6" name="Freeform 146">
                <a:extLst>
                  <a:ext uri="{FF2B5EF4-FFF2-40B4-BE49-F238E27FC236}">
                    <a16:creationId xmlns:a16="http://schemas.microsoft.com/office/drawing/2014/main" id="{93A88E9C-040C-4CD0-B811-AD9D72A2D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7" name="Oval 147">
                <a:extLst>
                  <a:ext uri="{FF2B5EF4-FFF2-40B4-BE49-F238E27FC236}">
                    <a16:creationId xmlns:a16="http://schemas.microsoft.com/office/drawing/2014/main" id="{FC74E436-5881-46DA-8489-9073D46DDC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7119938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8" name="Freeform 148">
                <a:extLst>
                  <a:ext uri="{FF2B5EF4-FFF2-40B4-BE49-F238E27FC236}">
                    <a16:creationId xmlns:a16="http://schemas.microsoft.com/office/drawing/2014/main" id="{A251B42B-44E0-4A19-A0E7-9DE8B5A7E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9" name="Oval 149">
                <a:extLst>
                  <a:ext uri="{FF2B5EF4-FFF2-40B4-BE49-F238E27FC236}">
                    <a16:creationId xmlns:a16="http://schemas.microsoft.com/office/drawing/2014/main" id="{6B37C9BC-89F6-48EF-BF4B-8E18B91E2B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7900988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0" name="Freeform 150">
                <a:extLst>
                  <a:ext uri="{FF2B5EF4-FFF2-40B4-BE49-F238E27FC236}">
                    <a16:creationId xmlns:a16="http://schemas.microsoft.com/office/drawing/2014/main" id="{0B6A7026-33BC-4D32-AB94-935F43B660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80851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1" name="Oval 151">
                <a:extLst>
                  <a:ext uri="{FF2B5EF4-FFF2-40B4-BE49-F238E27FC236}">
                    <a16:creationId xmlns:a16="http://schemas.microsoft.com/office/drawing/2014/main" id="{CC888987-ABCB-40CE-9DF0-3FC512105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65013" y="8756650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2" name="Freeform 152">
                <a:extLst>
                  <a:ext uri="{FF2B5EF4-FFF2-40B4-BE49-F238E27FC236}">
                    <a16:creationId xmlns:a16="http://schemas.microsoft.com/office/drawing/2014/main" id="{3EDF5CF4-F3CC-4F31-998D-78F3890D9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6113" y="8945563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5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B1F60BBE-8979-465E-82C5-0560675394B9}"/>
                </a:ext>
              </a:extLst>
            </p:cNvPr>
            <p:cNvGrpSpPr/>
            <p:nvPr/>
          </p:nvGrpSpPr>
          <p:grpSpPr>
            <a:xfrm>
              <a:off x="15989119" y="4861719"/>
              <a:ext cx="334962" cy="3949700"/>
              <a:chOff x="12873038" y="4554538"/>
              <a:chExt cx="334962" cy="3949700"/>
            </a:xfrm>
            <a:solidFill>
              <a:schemeClr val="tx2">
                <a:lumMod val="75000"/>
              </a:schemeClr>
            </a:solidFill>
          </p:grpSpPr>
          <p:sp>
            <p:nvSpPr>
              <p:cNvPr id="161" name="Oval 161">
                <a:extLst>
                  <a:ext uri="{FF2B5EF4-FFF2-40B4-BE49-F238E27FC236}">
                    <a16:creationId xmlns:a16="http://schemas.microsoft.com/office/drawing/2014/main" id="{524003C6-9520-44F0-B090-3AAF615417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2575" y="4554538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2" name="Freeform 162">
                <a:extLst>
                  <a:ext uri="{FF2B5EF4-FFF2-40B4-BE49-F238E27FC236}">
                    <a16:creationId xmlns:a16="http://schemas.microsoft.com/office/drawing/2014/main" id="{A7BAA067-FB09-4DEF-B64A-CBD2578A97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3675" y="4727575"/>
                <a:ext cx="314325" cy="482600"/>
              </a:xfrm>
              <a:custGeom>
                <a:avLst/>
                <a:gdLst>
                  <a:gd name="T0" fmla="*/ 45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5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3" name="Oval 163">
                <a:extLst>
                  <a:ext uri="{FF2B5EF4-FFF2-40B4-BE49-F238E27FC236}">
                    <a16:creationId xmlns:a16="http://schemas.microsoft.com/office/drawing/2014/main" id="{15F4278D-9403-4C3C-BE09-4131363D7D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2575" y="5408613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4" name="Freeform 164">
                <a:extLst>
                  <a:ext uri="{FF2B5EF4-FFF2-40B4-BE49-F238E27FC236}">
                    <a16:creationId xmlns:a16="http://schemas.microsoft.com/office/drawing/2014/main" id="{2C986CBC-9CD2-457E-8155-F179CA6C9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3675" y="5588000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5" name="Oval 165">
                <a:extLst>
                  <a:ext uri="{FF2B5EF4-FFF2-40B4-BE49-F238E27FC236}">
                    <a16:creationId xmlns:a16="http://schemas.microsoft.com/office/drawing/2014/main" id="{632A2CD1-5F06-4D9D-AB7A-22F366511C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2575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6" name="Freeform 166">
                <a:extLst>
                  <a:ext uri="{FF2B5EF4-FFF2-40B4-BE49-F238E27FC236}">
                    <a16:creationId xmlns:a16="http://schemas.microsoft.com/office/drawing/2014/main" id="{C268E8B4-D50E-4AEC-9B73-5F4C1B0B29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3675" y="6448425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7" name="Oval 167">
                <a:extLst>
                  <a:ext uri="{FF2B5EF4-FFF2-40B4-BE49-F238E27FC236}">
                    <a16:creationId xmlns:a16="http://schemas.microsoft.com/office/drawing/2014/main" id="{C2A3A46A-6540-4B69-8F03-7EDF737AED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82575" y="7119938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8" name="Freeform 168">
                <a:extLst>
                  <a:ext uri="{FF2B5EF4-FFF2-40B4-BE49-F238E27FC236}">
                    <a16:creationId xmlns:a16="http://schemas.microsoft.com/office/drawing/2014/main" id="{C46DFC7A-A3A2-4321-AA99-701B0B67BB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93675" y="7308850"/>
                <a:ext cx="314325" cy="461963"/>
              </a:xfrm>
              <a:custGeom>
                <a:avLst/>
                <a:gdLst>
                  <a:gd name="T0" fmla="*/ 45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5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5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9" name="Oval 169">
                <a:extLst>
                  <a:ext uri="{FF2B5EF4-FFF2-40B4-BE49-F238E27FC236}">
                    <a16:creationId xmlns:a16="http://schemas.microsoft.com/office/drawing/2014/main" id="{AE366105-53F5-4EFA-9607-7181A7938C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61938" y="785336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70" name="Freeform 170">
                <a:extLst>
                  <a:ext uri="{FF2B5EF4-FFF2-40B4-BE49-F238E27FC236}">
                    <a16:creationId xmlns:a16="http://schemas.microsoft.com/office/drawing/2014/main" id="{38611EBE-62CE-40A8-8FA7-803057160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3038" y="804227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5 h 88"/>
                  <a:gd name="T16" fmla="*/ 12 w 60"/>
                  <a:gd name="T17" fmla="*/ 10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10 h 88"/>
                  <a:gd name="T40" fmla="*/ 52 w 60"/>
                  <a:gd name="T41" fmla="*/ 15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3"/>
                      <a:pt x="12" y="11"/>
                      <a:pt x="12" y="10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6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CF46BCF6-E481-459B-B3C0-31755F4E90C9}"/>
                </a:ext>
              </a:extLst>
            </p:cNvPr>
            <p:cNvGrpSpPr/>
            <p:nvPr/>
          </p:nvGrpSpPr>
          <p:grpSpPr>
            <a:xfrm>
              <a:off x="16404941" y="5307806"/>
              <a:ext cx="334962" cy="3209926"/>
              <a:chOff x="13292138" y="5000625"/>
              <a:chExt cx="334962" cy="3209926"/>
            </a:xfrm>
            <a:solidFill>
              <a:schemeClr val="tx2">
                <a:lumMod val="75000"/>
              </a:schemeClr>
            </a:solidFill>
          </p:grpSpPr>
          <p:sp>
            <p:nvSpPr>
              <p:cNvPr id="171" name="Oval 171">
                <a:extLst>
                  <a:ext uri="{FF2B5EF4-FFF2-40B4-BE49-F238E27FC236}">
                    <a16:creationId xmlns:a16="http://schemas.microsoft.com/office/drawing/2014/main" id="{B62561C8-14B9-4FE6-8398-43A889FD37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58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72" name="Freeform 172">
                <a:extLst>
                  <a:ext uri="{FF2B5EF4-FFF2-40B4-BE49-F238E27FC236}">
                    <a16:creationId xmlns:a16="http://schemas.microsoft.com/office/drawing/2014/main" id="{B0F375C2-5C79-4DAF-9C84-BB00B624D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2138" y="5189538"/>
                <a:ext cx="334962" cy="460375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73" name="Oval 173">
                <a:extLst>
                  <a:ext uri="{FF2B5EF4-FFF2-40B4-BE49-F238E27FC236}">
                    <a16:creationId xmlns:a16="http://schemas.microsoft.com/office/drawing/2014/main" id="{D71D9755-3234-43E3-B3E1-91CAC82570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58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74" name="Freeform 174">
                <a:extLst>
                  <a:ext uri="{FF2B5EF4-FFF2-40B4-BE49-F238E27FC236}">
                    <a16:creationId xmlns:a16="http://schemas.microsoft.com/office/drawing/2014/main" id="{ECA4736B-C405-4156-B9EA-83E97399A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2138" y="6027738"/>
                <a:ext cx="334962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6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7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75" name="Oval 175">
                <a:extLst>
                  <a:ext uri="{FF2B5EF4-FFF2-40B4-BE49-F238E27FC236}">
                    <a16:creationId xmlns:a16="http://schemas.microsoft.com/office/drawing/2014/main" id="{59256BBF-3240-422C-931B-4E5059F771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58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76" name="Freeform 176">
                <a:extLst>
                  <a:ext uri="{FF2B5EF4-FFF2-40B4-BE49-F238E27FC236}">
                    <a16:creationId xmlns:a16="http://schemas.microsoft.com/office/drawing/2014/main" id="{A1896C04-E3B8-48D8-BB74-2C0BB0AB82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2138" y="6888163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77" name="Oval 177">
                <a:extLst>
                  <a:ext uri="{FF2B5EF4-FFF2-40B4-BE49-F238E27FC236}">
                    <a16:creationId xmlns:a16="http://schemas.microsoft.com/office/drawing/2014/main" id="{2781206A-95C2-4C1C-9AE5-258DCEC3FD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858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78" name="Freeform 178">
                <a:extLst>
                  <a:ext uri="{FF2B5EF4-FFF2-40B4-BE49-F238E27FC236}">
                    <a16:creationId xmlns:a16="http://schemas.microsoft.com/office/drawing/2014/main" id="{30B85942-5BAF-4AAC-A26B-494B58059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2138" y="7748588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6 w 64"/>
                  <a:gd name="T5" fmla="*/ 0 h 88"/>
                  <a:gd name="T6" fmla="*/ 15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5" y="0"/>
                      <a:pt x="4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34579A32-A1B9-46BE-906F-244F6395244D}"/>
                </a:ext>
              </a:extLst>
            </p:cNvPr>
            <p:cNvGrpSpPr/>
            <p:nvPr/>
          </p:nvGrpSpPr>
          <p:grpSpPr>
            <a:xfrm>
              <a:off x="16820763" y="5715794"/>
              <a:ext cx="336550" cy="2362200"/>
              <a:chOff x="13689013" y="5408613"/>
              <a:chExt cx="336550" cy="2362200"/>
            </a:xfrm>
            <a:solidFill>
              <a:schemeClr val="tx2">
                <a:lumMod val="75000"/>
              </a:schemeClr>
            </a:solidFill>
          </p:grpSpPr>
          <p:sp>
            <p:nvSpPr>
              <p:cNvPr id="179" name="Oval 179">
                <a:extLst>
                  <a:ext uri="{FF2B5EF4-FFF2-40B4-BE49-F238E27FC236}">
                    <a16:creationId xmlns:a16="http://schemas.microsoft.com/office/drawing/2014/main" id="{869EB0A9-5FC9-41D6-AE61-22FEE54328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788" y="5408613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0" name="Freeform 180">
                <a:extLst>
                  <a:ext uri="{FF2B5EF4-FFF2-40B4-BE49-F238E27FC236}">
                    <a16:creationId xmlns:a16="http://schemas.microsoft.com/office/drawing/2014/main" id="{31FDCF7F-FD19-4D12-8152-1E7E6BD1F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89013" y="5588000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8 w 64"/>
                  <a:gd name="T5" fmla="*/ 0 h 88"/>
                  <a:gd name="T6" fmla="*/ 17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6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1" name="Oval 181">
                <a:extLst>
                  <a:ext uri="{FF2B5EF4-FFF2-40B4-BE49-F238E27FC236}">
                    <a16:creationId xmlns:a16="http://schemas.microsoft.com/office/drawing/2014/main" id="{44C99217-31FC-4B0C-9E16-36F98701A4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788" y="6264275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2" name="Freeform 182">
                <a:extLst>
                  <a:ext uri="{FF2B5EF4-FFF2-40B4-BE49-F238E27FC236}">
                    <a16:creationId xmlns:a16="http://schemas.microsoft.com/office/drawing/2014/main" id="{7DB4F65A-9F39-4662-A649-0C27AEC8C0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89013" y="6448425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8 w 64"/>
                  <a:gd name="T5" fmla="*/ 0 h 88"/>
                  <a:gd name="T6" fmla="*/ 17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6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3" name="Oval 183">
                <a:extLst>
                  <a:ext uri="{FF2B5EF4-FFF2-40B4-BE49-F238E27FC236}">
                    <a16:creationId xmlns:a16="http://schemas.microsoft.com/office/drawing/2014/main" id="{BEF8C1CB-2D8D-44F4-8E96-E52A39ECD4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93788" y="7119938"/>
                <a:ext cx="16351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4" name="Freeform 184">
                <a:extLst>
                  <a:ext uri="{FF2B5EF4-FFF2-40B4-BE49-F238E27FC236}">
                    <a16:creationId xmlns:a16="http://schemas.microsoft.com/office/drawing/2014/main" id="{5A60084A-833C-4DE4-94E1-3F4FB356C9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89013" y="7308850"/>
                <a:ext cx="336550" cy="461963"/>
              </a:xfrm>
              <a:custGeom>
                <a:avLst/>
                <a:gdLst>
                  <a:gd name="T0" fmla="*/ 49 w 64"/>
                  <a:gd name="T1" fmla="*/ 0 h 88"/>
                  <a:gd name="T2" fmla="*/ 47 w 64"/>
                  <a:gd name="T3" fmla="*/ 0 h 88"/>
                  <a:gd name="T4" fmla="*/ 18 w 64"/>
                  <a:gd name="T5" fmla="*/ 0 h 88"/>
                  <a:gd name="T6" fmla="*/ 17 w 64"/>
                  <a:gd name="T7" fmla="*/ 0 h 88"/>
                  <a:gd name="T8" fmla="*/ 0 w 64"/>
                  <a:gd name="T9" fmla="*/ 15 h 88"/>
                  <a:gd name="T10" fmla="*/ 0 w 64"/>
                  <a:gd name="T11" fmla="*/ 48 h 88"/>
                  <a:gd name="T12" fmla="*/ 12 w 64"/>
                  <a:gd name="T13" fmla="*/ 48 h 88"/>
                  <a:gd name="T14" fmla="*/ 12 w 64"/>
                  <a:gd name="T15" fmla="*/ 15 h 88"/>
                  <a:gd name="T16" fmla="*/ 16 w 64"/>
                  <a:gd name="T17" fmla="*/ 9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48 h 88"/>
                  <a:gd name="T28" fmla="*/ 40 w 64"/>
                  <a:gd name="T29" fmla="*/ 48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9 h 88"/>
                  <a:gd name="T40" fmla="*/ 52 w 64"/>
                  <a:gd name="T41" fmla="*/ 15 h 88"/>
                  <a:gd name="T42" fmla="*/ 52 w 64"/>
                  <a:gd name="T43" fmla="*/ 48 h 88"/>
                  <a:gd name="T44" fmla="*/ 64 w 64"/>
                  <a:gd name="T45" fmla="*/ 48 h 88"/>
                  <a:gd name="T46" fmla="*/ 64 w 64"/>
                  <a:gd name="T47" fmla="*/ 15 h 88"/>
                  <a:gd name="T48" fmla="*/ 49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9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9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2"/>
                      <a:pt x="16" y="10"/>
                      <a:pt x="16" y="9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48"/>
                      <a:pt x="28" y="48"/>
                      <a:pt x="28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52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5"/>
                      <a:pt x="58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5B6EB325-60B4-4392-864B-BD95C03FFDF1}"/>
                </a:ext>
              </a:extLst>
            </p:cNvPr>
            <p:cNvGrpSpPr/>
            <p:nvPr/>
          </p:nvGrpSpPr>
          <p:grpSpPr>
            <a:xfrm>
              <a:off x="15532022" y="4336256"/>
              <a:ext cx="376237" cy="4873625"/>
              <a:chOff x="12433300" y="4029075"/>
              <a:chExt cx="376237" cy="4873625"/>
            </a:xfrm>
            <a:solidFill>
              <a:schemeClr val="tx2">
                <a:lumMod val="75000"/>
              </a:schemeClr>
            </a:solidFill>
          </p:grpSpPr>
          <p:sp>
            <p:nvSpPr>
              <p:cNvPr id="153" name="Oval 153">
                <a:extLst>
                  <a:ext uri="{FF2B5EF4-FFF2-40B4-BE49-F238E27FC236}">
                    <a16:creationId xmlns:a16="http://schemas.microsoft.com/office/drawing/2014/main" id="{4D3F0AE6-3F3F-4D2F-953D-A25523533C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4588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4" name="Freeform 154">
                <a:extLst>
                  <a:ext uri="{FF2B5EF4-FFF2-40B4-BE49-F238E27FC236}">
                    <a16:creationId xmlns:a16="http://schemas.microsoft.com/office/drawing/2014/main" id="{92868981-47D4-4C80-96F9-8DBE298217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74575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5" name="Oval 155">
                <a:extLst>
                  <a:ext uri="{FF2B5EF4-FFF2-40B4-BE49-F238E27FC236}">
                    <a16:creationId xmlns:a16="http://schemas.microsoft.com/office/drawing/2014/main" id="{818AF364-004B-4270-9CBB-EB091CB653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4588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6" name="Freeform 156">
                <a:extLst>
                  <a:ext uri="{FF2B5EF4-FFF2-40B4-BE49-F238E27FC236}">
                    <a16:creationId xmlns:a16="http://schemas.microsoft.com/office/drawing/2014/main" id="{861DB8FB-6ED5-4473-997B-89CB3A36B4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74575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6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7" name="Oval 157">
                <a:extLst>
                  <a:ext uri="{FF2B5EF4-FFF2-40B4-BE49-F238E27FC236}">
                    <a16:creationId xmlns:a16="http://schemas.microsoft.com/office/drawing/2014/main" id="{160AFA1D-E22B-442E-A7E2-C6422F6A32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4588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8" name="Freeform 158">
                <a:extLst>
                  <a:ext uri="{FF2B5EF4-FFF2-40B4-BE49-F238E27FC236}">
                    <a16:creationId xmlns:a16="http://schemas.microsoft.com/office/drawing/2014/main" id="{6B2E152B-3C39-4D62-8AFC-6107AA1998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74575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9" name="Oval 159">
                <a:extLst>
                  <a:ext uri="{FF2B5EF4-FFF2-40B4-BE49-F238E27FC236}">
                    <a16:creationId xmlns:a16="http://schemas.microsoft.com/office/drawing/2014/main" id="{678EE1F3-E54D-4C0E-A158-4AB503DE6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74588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0" name="Freeform 160">
                <a:extLst>
                  <a:ext uri="{FF2B5EF4-FFF2-40B4-BE49-F238E27FC236}">
                    <a16:creationId xmlns:a16="http://schemas.microsoft.com/office/drawing/2014/main" id="{2D09BDD7-EE21-4C1C-B9CA-EC10DDFD53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74575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5" name="Oval 185">
                <a:extLst>
                  <a:ext uri="{FF2B5EF4-FFF2-40B4-BE49-F238E27FC236}">
                    <a16:creationId xmlns:a16="http://schemas.microsoft.com/office/drawing/2014/main" id="{8DCFF0AE-F7B6-42A0-989C-E20E6BFB14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38075" y="4029075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6" name="Freeform 186">
                <a:extLst>
                  <a:ext uri="{FF2B5EF4-FFF2-40B4-BE49-F238E27FC236}">
                    <a16:creationId xmlns:a16="http://schemas.microsoft.com/office/drawing/2014/main" id="{DC6DC530-AA4D-4226-9602-19B8984E7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33300" y="4202113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7 w 64"/>
                  <a:gd name="T3" fmla="*/ 0 h 92"/>
                  <a:gd name="T4" fmla="*/ 17 w 64"/>
                  <a:gd name="T5" fmla="*/ 0 h 92"/>
                  <a:gd name="T6" fmla="*/ 17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40 w 64"/>
                  <a:gd name="T29" fmla="*/ 52 h 92"/>
                  <a:gd name="T30" fmla="*/ 40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7" name="Oval 187">
                <a:extLst>
                  <a:ext uri="{FF2B5EF4-FFF2-40B4-BE49-F238E27FC236}">
                    <a16:creationId xmlns:a16="http://schemas.microsoft.com/office/drawing/2014/main" id="{C587A6B6-19F7-4FFF-81D1-AA99E157C6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552363" y="8262938"/>
                <a:ext cx="16351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8" name="Freeform 188">
                <a:extLst>
                  <a:ext uri="{FF2B5EF4-FFF2-40B4-BE49-F238E27FC236}">
                    <a16:creationId xmlns:a16="http://schemas.microsoft.com/office/drawing/2014/main" id="{B1BDA233-EDA2-4232-9D17-904A0A8B1A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3938" y="8442325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5"/>
                      <a:pt x="12" y="13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3"/>
                      <a:pt x="52" y="15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3F8C5A7D-A484-4F11-BB22-FFF53DF6322E}"/>
                </a:ext>
              </a:extLst>
            </p:cNvPr>
            <p:cNvGrpSpPr/>
            <p:nvPr/>
          </p:nvGrpSpPr>
          <p:grpSpPr>
            <a:xfrm>
              <a:off x="17238173" y="6161881"/>
              <a:ext cx="336550" cy="1495426"/>
              <a:chOff x="14108113" y="5854700"/>
              <a:chExt cx="336550" cy="1495426"/>
            </a:xfrm>
            <a:solidFill>
              <a:schemeClr val="tx2">
                <a:lumMod val="75000"/>
              </a:schemeClr>
            </a:solidFill>
          </p:grpSpPr>
          <p:sp>
            <p:nvSpPr>
              <p:cNvPr id="189" name="Oval 189">
                <a:extLst>
                  <a:ext uri="{FF2B5EF4-FFF2-40B4-BE49-F238E27FC236}">
                    <a16:creationId xmlns:a16="http://schemas.microsoft.com/office/drawing/2014/main" id="{C7EC0EED-0A6D-43BC-B938-BD75A17615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3363" y="5854700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90" name="Freeform 190">
                <a:extLst>
                  <a:ext uri="{FF2B5EF4-FFF2-40B4-BE49-F238E27FC236}">
                    <a16:creationId xmlns:a16="http://schemas.microsoft.com/office/drawing/2014/main" id="{35A5C2DA-655D-40B2-8B45-3457E50A9B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8113" y="6027738"/>
                <a:ext cx="336550" cy="482600"/>
              </a:xfrm>
              <a:custGeom>
                <a:avLst/>
                <a:gdLst>
                  <a:gd name="T0" fmla="*/ 47 w 64"/>
                  <a:gd name="T1" fmla="*/ 0 h 92"/>
                  <a:gd name="T2" fmla="*/ 45 w 64"/>
                  <a:gd name="T3" fmla="*/ 0 h 92"/>
                  <a:gd name="T4" fmla="*/ 15 w 64"/>
                  <a:gd name="T5" fmla="*/ 0 h 92"/>
                  <a:gd name="T6" fmla="*/ 15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4 w 64"/>
                  <a:gd name="T25" fmla="*/ 92 h 92"/>
                  <a:gd name="T26" fmla="*/ 24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91" name="Oval 191">
                <a:extLst>
                  <a:ext uri="{FF2B5EF4-FFF2-40B4-BE49-F238E27FC236}">
                    <a16:creationId xmlns:a16="http://schemas.microsoft.com/office/drawing/2014/main" id="{6499CCB9-FBC2-45A0-9543-7D136F66D0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03363" y="6710363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92" name="Freeform 192">
                <a:extLst>
                  <a:ext uri="{FF2B5EF4-FFF2-40B4-BE49-F238E27FC236}">
                    <a16:creationId xmlns:a16="http://schemas.microsoft.com/office/drawing/2014/main" id="{69CB6B21-0223-4769-86B9-F1DC1707F0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8113" y="6888163"/>
                <a:ext cx="336550" cy="461963"/>
              </a:xfrm>
              <a:custGeom>
                <a:avLst/>
                <a:gdLst>
                  <a:gd name="T0" fmla="*/ 47 w 64"/>
                  <a:gd name="T1" fmla="*/ 0 h 88"/>
                  <a:gd name="T2" fmla="*/ 45 w 64"/>
                  <a:gd name="T3" fmla="*/ 0 h 88"/>
                  <a:gd name="T4" fmla="*/ 15 w 64"/>
                  <a:gd name="T5" fmla="*/ 0 h 88"/>
                  <a:gd name="T6" fmla="*/ 15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4 w 64"/>
                  <a:gd name="T25" fmla="*/ 88 h 88"/>
                  <a:gd name="T26" fmla="*/ 24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6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6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F74511B3-5921-410D-937D-EF673ABD0BA7}"/>
                </a:ext>
              </a:extLst>
            </p:cNvPr>
            <p:cNvGrpSpPr/>
            <p:nvPr/>
          </p:nvGrpSpPr>
          <p:grpSpPr>
            <a:xfrm>
              <a:off x="17655579" y="6571456"/>
              <a:ext cx="334962" cy="646113"/>
              <a:chOff x="14506575" y="6264275"/>
              <a:chExt cx="334962" cy="646113"/>
            </a:xfrm>
            <a:solidFill>
              <a:schemeClr val="tx2">
                <a:lumMod val="75000"/>
              </a:schemeClr>
            </a:solidFill>
          </p:grpSpPr>
          <p:sp>
            <p:nvSpPr>
              <p:cNvPr id="193" name="Oval 193">
                <a:extLst>
                  <a:ext uri="{FF2B5EF4-FFF2-40B4-BE49-F238E27FC236}">
                    <a16:creationId xmlns:a16="http://schemas.microsoft.com/office/drawing/2014/main" id="{3A98148B-E9D1-4A8B-A68D-EF97C3FE2E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11350" y="626427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94" name="Freeform 194">
                <a:extLst>
                  <a:ext uri="{FF2B5EF4-FFF2-40B4-BE49-F238E27FC236}">
                    <a16:creationId xmlns:a16="http://schemas.microsoft.com/office/drawing/2014/main" id="{3D4EDF27-965E-430D-BE72-DEEFA33D82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06575" y="6448425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7 w 64"/>
                  <a:gd name="T3" fmla="*/ 0 h 88"/>
                  <a:gd name="T4" fmla="*/ 17 w 64"/>
                  <a:gd name="T5" fmla="*/ 0 h 88"/>
                  <a:gd name="T6" fmla="*/ 17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40 w 64"/>
                  <a:gd name="T29" fmla="*/ 52 h 88"/>
                  <a:gd name="T30" fmla="*/ 40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8" y="0"/>
                      <a:pt x="47" y="0"/>
                      <a:pt x="4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40" y="88"/>
                      <a:pt x="40" y="88"/>
                      <a:pt x="40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8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161526A-0853-4A2B-BC9C-2DAA91C0982B}"/>
              </a:ext>
            </a:extLst>
          </p:cNvPr>
          <p:cNvGrpSpPr/>
          <p:nvPr/>
        </p:nvGrpSpPr>
        <p:grpSpPr>
          <a:xfrm>
            <a:off x="3197900" y="2430990"/>
            <a:ext cx="1789262" cy="1964276"/>
            <a:chOff x="6396633" y="4861719"/>
            <a:chExt cx="3578990" cy="3929063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B05DB738-FB12-40FB-A00E-271FA80FD3C9}"/>
                </a:ext>
              </a:extLst>
            </p:cNvPr>
            <p:cNvGrpSpPr/>
            <p:nvPr/>
          </p:nvGrpSpPr>
          <p:grpSpPr>
            <a:xfrm>
              <a:off x="8829654" y="5307806"/>
              <a:ext cx="334962" cy="3209926"/>
              <a:chOff x="5957888" y="5000625"/>
              <a:chExt cx="334962" cy="3209926"/>
            </a:xfrm>
            <a:solidFill>
              <a:schemeClr val="accent1"/>
            </a:solidFill>
          </p:grpSpPr>
          <p:sp>
            <p:nvSpPr>
              <p:cNvPr id="5" name="Oval 5">
                <a:extLst>
                  <a:ext uri="{FF2B5EF4-FFF2-40B4-BE49-F238E27FC236}">
                    <a16:creationId xmlns:a16="http://schemas.microsoft.com/office/drawing/2014/main" id="{80D7D407-16C5-44B2-9D23-626CC2E329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509F64E0-1FF3-4C92-B171-D353A9549D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7" name="Oval 7">
                <a:extLst>
                  <a:ext uri="{FF2B5EF4-FFF2-40B4-BE49-F238E27FC236}">
                    <a16:creationId xmlns:a16="http://schemas.microsoft.com/office/drawing/2014/main" id="{DEC103BE-9EF8-48D2-AEBB-CF08AF525D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01624D2C-8AFA-4593-9E43-521AF9DEE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9" name="Oval 9">
                <a:extLst>
                  <a:ext uri="{FF2B5EF4-FFF2-40B4-BE49-F238E27FC236}">
                    <a16:creationId xmlns:a16="http://schemas.microsoft.com/office/drawing/2014/main" id="{9E9D13C8-D9EC-4503-96C3-F3301E7EF6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406C8C77-BECC-47A8-AA1F-696F184C77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1" name="Oval 11">
                <a:extLst>
                  <a:ext uri="{FF2B5EF4-FFF2-40B4-BE49-F238E27FC236}">
                    <a16:creationId xmlns:a16="http://schemas.microsoft.com/office/drawing/2014/main" id="{939B7A9A-1AD7-4ACB-B9ED-049818A05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24D460DB-854A-46A4-A40A-436FF9B05F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00C28081-CCA2-4A2B-9235-F34AAE946FFE}"/>
                </a:ext>
              </a:extLst>
            </p:cNvPr>
            <p:cNvGrpSpPr/>
            <p:nvPr/>
          </p:nvGrpSpPr>
          <p:grpSpPr>
            <a:xfrm>
              <a:off x="9245476" y="4861719"/>
              <a:ext cx="314325" cy="3929063"/>
              <a:chOff x="6376988" y="4554538"/>
              <a:chExt cx="314325" cy="3929063"/>
            </a:xfrm>
            <a:solidFill>
              <a:schemeClr val="accent1"/>
            </a:solidFill>
          </p:grpSpPr>
          <p:sp>
            <p:nvSpPr>
              <p:cNvPr id="13" name="Oval 13">
                <a:extLst>
                  <a:ext uri="{FF2B5EF4-FFF2-40B4-BE49-F238E27FC236}">
                    <a16:creationId xmlns:a16="http://schemas.microsoft.com/office/drawing/2014/main" id="{10344CB3-D17C-4A9E-A960-9CFEF215A1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895D6D2E-D2EF-4063-8608-7309D592F3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5" name="Oval 15">
                <a:extLst>
                  <a:ext uri="{FF2B5EF4-FFF2-40B4-BE49-F238E27FC236}">
                    <a16:creationId xmlns:a16="http://schemas.microsoft.com/office/drawing/2014/main" id="{85D5F926-FB00-4A41-8E0C-113DA28186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FEE8A6EF-DCCF-41BD-B9D7-0BFC8477A2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7" name="Oval 17">
                <a:extLst>
                  <a:ext uri="{FF2B5EF4-FFF2-40B4-BE49-F238E27FC236}">
                    <a16:creationId xmlns:a16="http://schemas.microsoft.com/office/drawing/2014/main" id="{1378B238-15A9-4FC8-A5A4-F5474E691D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1FEB470C-5937-4CB8-8BD3-F23D769EE6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19" name="Oval 19">
                <a:extLst>
                  <a:ext uri="{FF2B5EF4-FFF2-40B4-BE49-F238E27FC236}">
                    <a16:creationId xmlns:a16="http://schemas.microsoft.com/office/drawing/2014/main" id="{F2DD7AB9-8594-4E2C-B237-40C463347D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FD27BE32-7A10-4BF2-A91E-7842F2228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1" name="Oval 21">
                <a:extLst>
                  <a:ext uri="{FF2B5EF4-FFF2-40B4-BE49-F238E27FC236}">
                    <a16:creationId xmlns:a16="http://schemas.microsoft.com/office/drawing/2014/main" id="{FD20F3A4-D2F7-4AC7-9298-CE79A6C1BF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8327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9AE92792-D621-4B97-AEB2-227B69991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80216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D6B1C371-41A3-4B85-A131-C82F134DF336}"/>
                </a:ext>
              </a:extLst>
            </p:cNvPr>
            <p:cNvGrpSpPr/>
            <p:nvPr/>
          </p:nvGrpSpPr>
          <p:grpSpPr>
            <a:xfrm>
              <a:off x="9640661" y="5307806"/>
              <a:ext cx="334962" cy="3209926"/>
              <a:chOff x="6775450" y="5000625"/>
              <a:chExt cx="334962" cy="3209926"/>
            </a:xfrm>
            <a:solidFill>
              <a:schemeClr val="accent1"/>
            </a:solidFill>
          </p:grpSpPr>
          <p:sp>
            <p:nvSpPr>
              <p:cNvPr id="23" name="Oval 23">
                <a:extLst>
                  <a:ext uri="{FF2B5EF4-FFF2-40B4-BE49-F238E27FC236}">
                    <a16:creationId xmlns:a16="http://schemas.microsoft.com/office/drawing/2014/main" id="{1732609B-5C47-43FA-A571-34721EF043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3875" y="5000625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3EA3FE09-F633-46E4-BFEC-363B86377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5450" y="5189538"/>
                <a:ext cx="334962" cy="460375"/>
              </a:xfrm>
              <a:custGeom>
                <a:avLst/>
                <a:gdLst>
                  <a:gd name="T0" fmla="*/ 47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" name="Oval 25">
                <a:extLst>
                  <a:ext uri="{FF2B5EF4-FFF2-40B4-BE49-F238E27FC236}">
                    <a16:creationId xmlns:a16="http://schemas.microsoft.com/office/drawing/2014/main" id="{458F3C0A-717B-4394-92E1-BBD8A8B3DD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3875" y="5854700"/>
                <a:ext cx="157162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6" name="Freeform 26">
                <a:extLst>
                  <a:ext uri="{FF2B5EF4-FFF2-40B4-BE49-F238E27FC236}">
                    <a16:creationId xmlns:a16="http://schemas.microsoft.com/office/drawing/2014/main" id="{167B165F-A943-4461-9DA8-15AEC238B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5450" y="6027738"/>
                <a:ext cx="334962" cy="482600"/>
              </a:xfrm>
              <a:custGeom>
                <a:avLst/>
                <a:gdLst>
                  <a:gd name="T0" fmla="*/ 47 w 64"/>
                  <a:gd name="T1" fmla="*/ 0 h 92"/>
                  <a:gd name="T2" fmla="*/ 46 w 64"/>
                  <a:gd name="T3" fmla="*/ 0 h 92"/>
                  <a:gd name="T4" fmla="*/ 16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7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" name="Oval 27">
                <a:extLst>
                  <a:ext uri="{FF2B5EF4-FFF2-40B4-BE49-F238E27FC236}">
                    <a16:creationId xmlns:a16="http://schemas.microsoft.com/office/drawing/2014/main" id="{3D4A88AB-888C-4EC8-9EEE-A2C05DA60B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3875" y="6710363"/>
                <a:ext cx="157162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6D111E21-D3B9-42B2-8FD4-AEB4DB4A64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5450" y="6888163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9" name="Oval 29">
                <a:extLst>
                  <a:ext uri="{FF2B5EF4-FFF2-40B4-BE49-F238E27FC236}">
                    <a16:creationId xmlns:a16="http://schemas.microsoft.com/office/drawing/2014/main" id="{194D8C88-B67F-4AF9-95B8-D45D6D6148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73875" y="7566025"/>
                <a:ext cx="157162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30" name="Freeform 30">
                <a:extLst>
                  <a:ext uri="{FF2B5EF4-FFF2-40B4-BE49-F238E27FC236}">
                    <a16:creationId xmlns:a16="http://schemas.microsoft.com/office/drawing/2014/main" id="{EFBCBFBB-C46F-4EAA-8065-6ACCA4E8F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5450" y="7748588"/>
                <a:ext cx="334962" cy="461963"/>
              </a:xfrm>
              <a:custGeom>
                <a:avLst/>
                <a:gdLst>
                  <a:gd name="T0" fmla="*/ 47 w 64"/>
                  <a:gd name="T1" fmla="*/ 0 h 88"/>
                  <a:gd name="T2" fmla="*/ 46 w 64"/>
                  <a:gd name="T3" fmla="*/ 0 h 88"/>
                  <a:gd name="T4" fmla="*/ 16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7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7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492A948C-E9D4-47A7-B0D5-2286F4214AD9}"/>
                </a:ext>
              </a:extLst>
            </p:cNvPr>
            <p:cNvGrpSpPr/>
            <p:nvPr/>
          </p:nvGrpSpPr>
          <p:grpSpPr>
            <a:xfrm>
              <a:off x="8018647" y="5307806"/>
              <a:ext cx="334962" cy="3209926"/>
              <a:chOff x="5957888" y="5000625"/>
              <a:chExt cx="334962" cy="3209926"/>
            </a:xfrm>
            <a:solidFill>
              <a:schemeClr val="accent1"/>
            </a:solidFill>
          </p:grpSpPr>
          <p:sp>
            <p:nvSpPr>
              <p:cNvPr id="220" name="Oval 5">
                <a:extLst>
                  <a:ext uri="{FF2B5EF4-FFF2-40B4-BE49-F238E27FC236}">
                    <a16:creationId xmlns:a16="http://schemas.microsoft.com/office/drawing/2014/main" id="{D46756FF-B335-4FFE-B96A-F51D4B8E0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21" name="Freeform 6">
                <a:extLst>
                  <a:ext uri="{FF2B5EF4-FFF2-40B4-BE49-F238E27FC236}">
                    <a16:creationId xmlns:a16="http://schemas.microsoft.com/office/drawing/2014/main" id="{11E183CD-52BE-4EEB-92A6-F7C9E5B678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22" name="Oval 7">
                <a:extLst>
                  <a:ext uri="{FF2B5EF4-FFF2-40B4-BE49-F238E27FC236}">
                    <a16:creationId xmlns:a16="http://schemas.microsoft.com/office/drawing/2014/main" id="{D5C13236-FDC1-4EEF-B4F0-B961C13E8F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23" name="Freeform 8">
                <a:extLst>
                  <a:ext uri="{FF2B5EF4-FFF2-40B4-BE49-F238E27FC236}">
                    <a16:creationId xmlns:a16="http://schemas.microsoft.com/office/drawing/2014/main" id="{9632F480-08AB-4287-96F0-E64144424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24" name="Oval 9">
                <a:extLst>
                  <a:ext uri="{FF2B5EF4-FFF2-40B4-BE49-F238E27FC236}">
                    <a16:creationId xmlns:a16="http://schemas.microsoft.com/office/drawing/2014/main" id="{AFFAE3BC-667A-430E-B462-5B4507F741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25" name="Freeform 10">
                <a:extLst>
                  <a:ext uri="{FF2B5EF4-FFF2-40B4-BE49-F238E27FC236}">
                    <a16:creationId xmlns:a16="http://schemas.microsoft.com/office/drawing/2014/main" id="{F344BDB7-5B3C-4372-98F7-8986C843D0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26" name="Oval 11">
                <a:extLst>
                  <a:ext uri="{FF2B5EF4-FFF2-40B4-BE49-F238E27FC236}">
                    <a16:creationId xmlns:a16="http://schemas.microsoft.com/office/drawing/2014/main" id="{F19CEDD9-C5D7-4DFF-803F-DB02BCDCDB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27" name="Freeform 12">
                <a:extLst>
                  <a:ext uri="{FF2B5EF4-FFF2-40B4-BE49-F238E27FC236}">
                    <a16:creationId xmlns:a16="http://schemas.microsoft.com/office/drawing/2014/main" id="{0F2653B6-A911-425E-B856-8A12466B13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AB6CF57B-8BF5-4FA2-9AC3-DD85F9EA10FD}"/>
                </a:ext>
              </a:extLst>
            </p:cNvPr>
            <p:cNvGrpSpPr/>
            <p:nvPr/>
          </p:nvGrpSpPr>
          <p:grpSpPr>
            <a:xfrm>
              <a:off x="8434469" y="4861719"/>
              <a:ext cx="314325" cy="3929063"/>
              <a:chOff x="6376988" y="4554538"/>
              <a:chExt cx="314325" cy="3929063"/>
            </a:xfrm>
            <a:solidFill>
              <a:schemeClr val="accent1"/>
            </a:solidFill>
          </p:grpSpPr>
          <p:sp>
            <p:nvSpPr>
              <p:cNvPr id="229" name="Oval 13">
                <a:extLst>
                  <a:ext uri="{FF2B5EF4-FFF2-40B4-BE49-F238E27FC236}">
                    <a16:creationId xmlns:a16="http://schemas.microsoft.com/office/drawing/2014/main" id="{C1E7BCA3-A348-4245-97D1-1AB4DB48F0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30" name="Freeform 14">
                <a:extLst>
                  <a:ext uri="{FF2B5EF4-FFF2-40B4-BE49-F238E27FC236}">
                    <a16:creationId xmlns:a16="http://schemas.microsoft.com/office/drawing/2014/main" id="{87D07973-D9A0-4E63-A89D-0B644A3D90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31" name="Oval 15">
                <a:extLst>
                  <a:ext uri="{FF2B5EF4-FFF2-40B4-BE49-F238E27FC236}">
                    <a16:creationId xmlns:a16="http://schemas.microsoft.com/office/drawing/2014/main" id="{24FC6FAA-748E-454D-8C93-834919BA6B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32" name="Freeform 16">
                <a:extLst>
                  <a:ext uri="{FF2B5EF4-FFF2-40B4-BE49-F238E27FC236}">
                    <a16:creationId xmlns:a16="http://schemas.microsoft.com/office/drawing/2014/main" id="{22C3682B-E4B8-4C74-AED7-A9AB30C282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33" name="Oval 17">
                <a:extLst>
                  <a:ext uri="{FF2B5EF4-FFF2-40B4-BE49-F238E27FC236}">
                    <a16:creationId xmlns:a16="http://schemas.microsoft.com/office/drawing/2014/main" id="{C911F67D-DDBD-4900-B733-1CCD08A01B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34" name="Freeform 18">
                <a:extLst>
                  <a:ext uri="{FF2B5EF4-FFF2-40B4-BE49-F238E27FC236}">
                    <a16:creationId xmlns:a16="http://schemas.microsoft.com/office/drawing/2014/main" id="{285C6807-EB30-4ABF-9829-F6D6DC2841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35" name="Oval 19">
                <a:extLst>
                  <a:ext uri="{FF2B5EF4-FFF2-40B4-BE49-F238E27FC236}">
                    <a16:creationId xmlns:a16="http://schemas.microsoft.com/office/drawing/2014/main" id="{318F8CAB-A77F-41FF-BC07-9D149F00FE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36" name="Freeform 20">
                <a:extLst>
                  <a:ext uri="{FF2B5EF4-FFF2-40B4-BE49-F238E27FC236}">
                    <a16:creationId xmlns:a16="http://schemas.microsoft.com/office/drawing/2014/main" id="{78452E77-4B0C-495D-9C7C-AF21423E3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37" name="Oval 21">
                <a:extLst>
                  <a:ext uri="{FF2B5EF4-FFF2-40B4-BE49-F238E27FC236}">
                    <a16:creationId xmlns:a16="http://schemas.microsoft.com/office/drawing/2014/main" id="{6CC7FE2A-84B8-4BD7-8C6E-33D268BA01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8327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38" name="Freeform 22">
                <a:extLst>
                  <a:ext uri="{FF2B5EF4-FFF2-40B4-BE49-F238E27FC236}">
                    <a16:creationId xmlns:a16="http://schemas.microsoft.com/office/drawing/2014/main" id="{73479BAB-D50F-46FD-9E57-0994433AD0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80216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18186D26-36F9-42A3-9E7E-1C53985F0910}"/>
                </a:ext>
              </a:extLst>
            </p:cNvPr>
            <p:cNvGrpSpPr/>
            <p:nvPr/>
          </p:nvGrpSpPr>
          <p:grpSpPr>
            <a:xfrm>
              <a:off x="7207640" y="5307806"/>
              <a:ext cx="334962" cy="3209926"/>
              <a:chOff x="5957888" y="5000625"/>
              <a:chExt cx="334962" cy="3209926"/>
            </a:xfrm>
            <a:solidFill>
              <a:schemeClr val="accent1"/>
            </a:solidFill>
          </p:grpSpPr>
          <p:sp>
            <p:nvSpPr>
              <p:cNvPr id="240" name="Oval 5">
                <a:extLst>
                  <a:ext uri="{FF2B5EF4-FFF2-40B4-BE49-F238E27FC236}">
                    <a16:creationId xmlns:a16="http://schemas.microsoft.com/office/drawing/2014/main" id="{74D91D97-4FD9-4202-8B11-9F3F252978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41" name="Freeform 6">
                <a:extLst>
                  <a:ext uri="{FF2B5EF4-FFF2-40B4-BE49-F238E27FC236}">
                    <a16:creationId xmlns:a16="http://schemas.microsoft.com/office/drawing/2014/main" id="{9288F7A2-0463-4812-BE6B-66934730D4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42" name="Oval 7">
                <a:extLst>
                  <a:ext uri="{FF2B5EF4-FFF2-40B4-BE49-F238E27FC236}">
                    <a16:creationId xmlns:a16="http://schemas.microsoft.com/office/drawing/2014/main" id="{8598D1DB-92F4-4F17-9E7B-1E4157F677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43" name="Freeform 8">
                <a:extLst>
                  <a:ext uri="{FF2B5EF4-FFF2-40B4-BE49-F238E27FC236}">
                    <a16:creationId xmlns:a16="http://schemas.microsoft.com/office/drawing/2014/main" id="{9FDA34D5-0397-4309-8AFC-CFC664690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44" name="Oval 9">
                <a:extLst>
                  <a:ext uri="{FF2B5EF4-FFF2-40B4-BE49-F238E27FC236}">
                    <a16:creationId xmlns:a16="http://schemas.microsoft.com/office/drawing/2014/main" id="{935A246E-B14F-4C82-BB71-B9AD767660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45" name="Freeform 10">
                <a:extLst>
                  <a:ext uri="{FF2B5EF4-FFF2-40B4-BE49-F238E27FC236}">
                    <a16:creationId xmlns:a16="http://schemas.microsoft.com/office/drawing/2014/main" id="{347512F4-4CAE-4700-984C-C8B3110B80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46" name="Oval 11">
                <a:extLst>
                  <a:ext uri="{FF2B5EF4-FFF2-40B4-BE49-F238E27FC236}">
                    <a16:creationId xmlns:a16="http://schemas.microsoft.com/office/drawing/2014/main" id="{9D662E84-1504-4BC8-B2D4-9C16987E94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47" name="Freeform 12">
                <a:extLst>
                  <a:ext uri="{FF2B5EF4-FFF2-40B4-BE49-F238E27FC236}">
                    <a16:creationId xmlns:a16="http://schemas.microsoft.com/office/drawing/2014/main" id="{CA8761F2-F674-4315-A5A1-2F398C44A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131A9999-F191-4775-A438-7A13AC79AE77}"/>
                </a:ext>
              </a:extLst>
            </p:cNvPr>
            <p:cNvGrpSpPr/>
            <p:nvPr/>
          </p:nvGrpSpPr>
          <p:grpSpPr>
            <a:xfrm>
              <a:off x="7623462" y="4861719"/>
              <a:ext cx="314325" cy="3929063"/>
              <a:chOff x="6376988" y="4554538"/>
              <a:chExt cx="314325" cy="3929063"/>
            </a:xfrm>
            <a:solidFill>
              <a:schemeClr val="accent1"/>
            </a:solidFill>
          </p:grpSpPr>
          <p:sp>
            <p:nvSpPr>
              <p:cNvPr id="249" name="Oval 13">
                <a:extLst>
                  <a:ext uri="{FF2B5EF4-FFF2-40B4-BE49-F238E27FC236}">
                    <a16:creationId xmlns:a16="http://schemas.microsoft.com/office/drawing/2014/main" id="{E2E467D8-4F4C-4645-9433-25816CAC28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0" name="Freeform 14">
                <a:extLst>
                  <a:ext uri="{FF2B5EF4-FFF2-40B4-BE49-F238E27FC236}">
                    <a16:creationId xmlns:a16="http://schemas.microsoft.com/office/drawing/2014/main" id="{785F6B3C-9B94-48F9-8986-2EB515F57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1" name="Oval 15">
                <a:extLst>
                  <a:ext uri="{FF2B5EF4-FFF2-40B4-BE49-F238E27FC236}">
                    <a16:creationId xmlns:a16="http://schemas.microsoft.com/office/drawing/2014/main" id="{4238516C-1371-46C0-AE9D-972A04D810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2" name="Freeform 16">
                <a:extLst>
                  <a:ext uri="{FF2B5EF4-FFF2-40B4-BE49-F238E27FC236}">
                    <a16:creationId xmlns:a16="http://schemas.microsoft.com/office/drawing/2014/main" id="{C237BF78-A035-4866-B4AE-C0635074C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3" name="Oval 17">
                <a:extLst>
                  <a:ext uri="{FF2B5EF4-FFF2-40B4-BE49-F238E27FC236}">
                    <a16:creationId xmlns:a16="http://schemas.microsoft.com/office/drawing/2014/main" id="{075A2C3E-0050-4C19-A0F1-B12DEBE84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4" name="Freeform 18">
                <a:extLst>
                  <a:ext uri="{FF2B5EF4-FFF2-40B4-BE49-F238E27FC236}">
                    <a16:creationId xmlns:a16="http://schemas.microsoft.com/office/drawing/2014/main" id="{8FD16BF6-8674-400E-AA5E-15B361C01E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5" name="Oval 19">
                <a:extLst>
                  <a:ext uri="{FF2B5EF4-FFF2-40B4-BE49-F238E27FC236}">
                    <a16:creationId xmlns:a16="http://schemas.microsoft.com/office/drawing/2014/main" id="{CB0AD955-7DF5-43BD-B7A7-A4023DF384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6" name="Freeform 20">
                <a:extLst>
                  <a:ext uri="{FF2B5EF4-FFF2-40B4-BE49-F238E27FC236}">
                    <a16:creationId xmlns:a16="http://schemas.microsoft.com/office/drawing/2014/main" id="{E3F7DA11-72C7-4ECA-975F-7DFCC3ACC2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7" name="Oval 21">
                <a:extLst>
                  <a:ext uri="{FF2B5EF4-FFF2-40B4-BE49-F238E27FC236}">
                    <a16:creationId xmlns:a16="http://schemas.microsoft.com/office/drawing/2014/main" id="{A5B3381D-9BDA-4167-9F7D-25C47EDECA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8327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58" name="Freeform 22">
                <a:extLst>
                  <a:ext uri="{FF2B5EF4-FFF2-40B4-BE49-F238E27FC236}">
                    <a16:creationId xmlns:a16="http://schemas.microsoft.com/office/drawing/2014/main" id="{2D4D8CA0-8FBA-4BD4-A8F0-C5BB1C46E6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80216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FBBC83AA-3A79-4899-920A-EE3FDAA521B1}"/>
                </a:ext>
              </a:extLst>
            </p:cNvPr>
            <p:cNvGrpSpPr/>
            <p:nvPr/>
          </p:nvGrpSpPr>
          <p:grpSpPr>
            <a:xfrm>
              <a:off x="6396633" y="5307806"/>
              <a:ext cx="334962" cy="3209926"/>
              <a:chOff x="5957888" y="5000625"/>
              <a:chExt cx="334962" cy="3209926"/>
            </a:xfrm>
            <a:solidFill>
              <a:schemeClr val="accent1"/>
            </a:solidFill>
          </p:grpSpPr>
          <p:sp>
            <p:nvSpPr>
              <p:cNvPr id="260" name="Oval 5">
                <a:extLst>
                  <a:ext uri="{FF2B5EF4-FFF2-40B4-BE49-F238E27FC236}">
                    <a16:creationId xmlns:a16="http://schemas.microsoft.com/office/drawing/2014/main" id="{D4F6F4D0-0120-4E4A-9E47-C372A6725E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000625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61" name="Freeform 6">
                <a:extLst>
                  <a:ext uri="{FF2B5EF4-FFF2-40B4-BE49-F238E27FC236}">
                    <a16:creationId xmlns:a16="http://schemas.microsoft.com/office/drawing/2014/main" id="{422DC569-6156-441E-9B89-B42213ABB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5189538"/>
                <a:ext cx="334962" cy="460375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5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5 h 88"/>
                  <a:gd name="T16" fmla="*/ 16 w 64"/>
                  <a:gd name="T17" fmla="*/ 10 h 88"/>
                  <a:gd name="T18" fmla="*/ 16 w 64"/>
                  <a:gd name="T19" fmla="*/ 54 h 88"/>
                  <a:gd name="T20" fmla="*/ 16 w 64"/>
                  <a:gd name="T21" fmla="*/ 54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5 h 88"/>
                  <a:gd name="T36" fmla="*/ 48 w 64"/>
                  <a:gd name="T37" fmla="*/ 65 h 88"/>
                  <a:gd name="T38" fmla="*/ 48 w 64"/>
                  <a:gd name="T39" fmla="*/ 10 h 88"/>
                  <a:gd name="T40" fmla="*/ 52 w 64"/>
                  <a:gd name="T41" fmla="*/ 15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5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6"/>
                      <a:pt x="0" y="1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3"/>
                      <a:pt x="12" y="11"/>
                      <a:pt x="16" y="10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52" y="11"/>
                      <a:pt x="52" y="13"/>
                      <a:pt x="52" y="15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5"/>
                      <a:pt x="64" y="15"/>
                      <a:pt x="64" y="15"/>
                    </a:cubicBezTo>
                    <a:cubicBezTo>
                      <a:pt x="64" y="6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62" name="Oval 7">
                <a:extLst>
                  <a:ext uri="{FF2B5EF4-FFF2-40B4-BE49-F238E27FC236}">
                    <a16:creationId xmlns:a16="http://schemas.microsoft.com/office/drawing/2014/main" id="{FC53A8CB-4BF2-4A96-8112-063E70B70D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5854700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63" name="Freeform 8">
                <a:extLst>
                  <a:ext uri="{FF2B5EF4-FFF2-40B4-BE49-F238E27FC236}">
                    <a16:creationId xmlns:a16="http://schemas.microsoft.com/office/drawing/2014/main" id="{8B77B6CB-2508-45CC-83F1-E5A7E5845A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027738"/>
                <a:ext cx="334962" cy="482600"/>
              </a:xfrm>
              <a:custGeom>
                <a:avLst/>
                <a:gdLst>
                  <a:gd name="T0" fmla="*/ 48 w 64"/>
                  <a:gd name="T1" fmla="*/ 0 h 92"/>
                  <a:gd name="T2" fmla="*/ 46 w 64"/>
                  <a:gd name="T3" fmla="*/ 0 h 92"/>
                  <a:gd name="T4" fmla="*/ 17 w 64"/>
                  <a:gd name="T5" fmla="*/ 0 h 92"/>
                  <a:gd name="T6" fmla="*/ 16 w 64"/>
                  <a:gd name="T7" fmla="*/ 0 h 92"/>
                  <a:gd name="T8" fmla="*/ 0 w 64"/>
                  <a:gd name="T9" fmla="*/ 18 h 92"/>
                  <a:gd name="T10" fmla="*/ 0 w 64"/>
                  <a:gd name="T11" fmla="*/ 52 h 92"/>
                  <a:gd name="T12" fmla="*/ 12 w 64"/>
                  <a:gd name="T13" fmla="*/ 52 h 92"/>
                  <a:gd name="T14" fmla="*/ 12 w 64"/>
                  <a:gd name="T15" fmla="*/ 18 h 92"/>
                  <a:gd name="T16" fmla="*/ 16 w 64"/>
                  <a:gd name="T17" fmla="*/ 13 h 92"/>
                  <a:gd name="T18" fmla="*/ 16 w 64"/>
                  <a:gd name="T19" fmla="*/ 57 h 92"/>
                  <a:gd name="T20" fmla="*/ 16 w 64"/>
                  <a:gd name="T21" fmla="*/ 57 h 92"/>
                  <a:gd name="T22" fmla="*/ 16 w 64"/>
                  <a:gd name="T23" fmla="*/ 92 h 92"/>
                  <a:gd name="T24" fmla="*/ 28 w 64"/>
                  <a:gd name="T25" fmla="*/ 92 h 92"/>
                  <a:gd name="T26" fmla="*/ 28 w 64"/>
                  <a:gd name="T27" fmla="*/ 52 h 92"/>
                  <a:gd name="T28" fmla="*/ 36 w 64"/>
                  <a:gd name="T29" fmla="*/ 52 h 92"/>
                  <a:gd name="T30" fmla="*/ 36 w 64"/>
                  <a:gd name="T31" fmla="*/ 92 h 92"/>
                  <a:gd name="T32" fmla="*/ 48 w 64"/>
                  <a:gd name="T33" fmla="*/ 92 h 92"/>
                  <a:gd name="T34" fmla="*/ 48 w 64"/>
                  <a:gd name="T35" fmla="*/ 68 h 92"/>
                  <a:gd name="T36" fmla="*/ 48 w 64"/>
                  <a:gd name="T37" fmla="*/ 68 h 92"/>
                  <a:gd name="T38" fmla="*/ 48 w 64"/>
                  <a:gd name="T39" fmla="*/ 13 h 92"/>
                  <a:gd name="T40" fmla="*/ 52 w 64"/>
                  <a:gd name="T41" fmla="*/ 18 h 92"/>
                  <a:gd name="T42" fmla="*/ 52 w 64"/>
                  <a:gd name="T43" fmla="*/ 52 h 92"/>
                  <a:gd name="T44" fmla="*/ 64 w 64"/>
                  <a:gd name="T45" fmla="*/ 52 h 92"/>
                  <a:gd name="T46" fmla="*/ 64 w 64"/>
                  <a:gd name="T47" fmla="*/ 18 h 92"/>
                  <a:gd name="T48" fmla="*/ 48 w 64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92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6"/>
                      <a:pt x="12" y="14"/>
                      <a:pt x="16" y="13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92"/>
                      <a:pt x="16" y="92"/>
                      <a:pt x="16" y="92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52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9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64" name="Oval 9">
                <a:extLst>
                  <a:ext uri="{FF2B5EF4-FFF2-40B4-BE49-F238E27FC236}">
                    <a16:creationId xmlns:a16="http://schemas.microsoft.com/office/drawing/2014/main" id="{1A8F622D-085E-4956-A0AC-145CF77487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6710363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65" name="Freeform 10">
                <a:extLst>
                  <a:ext uri="{FF2B5EF4-FFF2-40B4-BE49-F238E27FC236}">
                    <a16:creationId xmlns:a16="http://schemas.microsoft.com/office/drawing/2014/main" id="{0C595980-6554-4B4A-BA6E-FDE903F143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6888163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7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7 h 88"/>
                  <a:gd name="T16" fmla="*/ 16 w 64"/>
                  <a:gd name="T17" fmla="*/ 12 h 88"/>
                  <a:gd name="T18" fmla="*/ 16 w 64"/>
                  <a:gd name="T19" fmla="*/ 56 h 88"/>
                  <a:gd name="T20" fmla="*/ 16 w 64"/>
                  <a:gd name="T21" fmla="*/ 56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7 h 88"/>
                  <a:gd name="T36" fmla="*/ 48 w 64"/>
                  <a:gd name="T37" fmla="*/ 67 h 88"/>
                  <a:gd name="T38" fmla="*/ 48 w 64"/>
                  <a:gd name="T39" fmla="*/ 12 h 88"/>
                  <a:gd name="T40" fmla="*/ 52 w 64"/>
                  <a:gd name="T41" fmla="*/ 17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7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2" y="14"/>
                      <a:pt x="12" y="12"/>
                      <a:pt x="16" y="12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52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8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66" name="Oval 11">
                <a:extLst>
                  <a:ext uri="{FF2B5EF4-FFF2-40B4-BE49-F238E27FC236}">
                    <a16:creationId xmlns:a16="http://schemas.microsoft.com/office/drawing/2014/main" id="{29DC8C01-095F-4DA9-8520-24174B5CF1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57900" y="75660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67" name="Freeform 12">
                <a:extLst>
                  <a:ext uri="{FF2B5EF4-FFF2-40B4-BE49-F238E27FC236}">
                    <a16:creationId xmlns:a16="http://schemas.microsoft.com/office/drawing/2014/main" id="{8A5AF1F5-52F0-4853-B8DE-5E59F98417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7888" y="7748588"/>
                <a:ext cx="334962" cy="461963"/>
              </a:xfrm>
              <a:custGeom>
                <a:avLst/>
                <a:gdLst>
                  <a:gd name="T0" fmla="*/ 48 w 64"/>
                  <a:gd name="T1" fmla="*/ 0 h 88"/>
                  <a:gd name="T2" fmla="*/ 46 w 64"/>
                  <a:gd name="T3" fmla="*/ 0 h 88"/>
                  <a:gd name="T4" fmla="*/ 17 w 64"/>
                  <a:gd name="T5" fmla="*/ 0 h 88"/>
                  <a:gd name="T6" fmla="*/ 16 w 64"/>
                  <a:gd name="T7" fmla="*/ 0 h 88"/>
                  <a:gd name="T8" fmla="*/ 0 w 64"/>
                  <a:gd name="T9" fmla="*/ 16 h 88"/>
                  <a:gd name="T10" fmla="*/ 0 w 64"/>
                  <a:gd name="T11" fmla="*/ 52 h 88"/>
                  <a:gd name="T12" fmla="*/ 12 w 64"/>
                  <a:gd name="T13" fmla="*/ 52 h 88"/>
                  <a:gd name="T14" fmla="*/ 12 w 64"/>
                  <a:gd name="T15" fmla="*/ 16 h 88"/>
                  <a:gd name="T16" fmla="*/ 16 w 64"/>
                  <a:gd name="T17" fmla="*/ 11 h 88"/>
                  <a:gd name="T18" fmla="*/ 16 w 64"/>
                  <a:gd name="T19" fmla="*/ 55 h 88"/>
                  <a:gd name="T20" fmla="*/ 16 w 64"/>
                  <a:gd name="T21" fmla="*/ 55 h 88"/>
                  <a:gd name="T22" fmla="*/ 16 w 64"/>
                  <a:gd name="T23" fmla="*/ 88 h 88"/>
                  <a:gd name="T24" fmla="*/ 28 w 64"/>
                  <a:gd name="T25" fmla="*/ 88 h 88"/>
                  <a:gd name="T26" fmla="*/ 28 w 64"/>
                  <a:gd name="T27" fmla="*/ 52 h 88"/>
                  <a:gd name="T28" fmla="*/ 36 w 64"/>
                  <a:gd name="T29" fmla="*/ 52 h 88"/>
                  <a:gd name="T30" fmla="*/ 36 w 64"/>
                  <a:gd name="T31" fmla="*/ 88 h 88"/>
                  <a:gd name="T32" fmla="*/ 48 w 64"/>
                  <a:gd name="T33" fmla="*/ 88 h 88"/>
                  <a:gd name="T34" fmla="*/ 48 w 64"/>
                  <a:gd name="T35" fmla="*/ 66 h 88"/>
                  <a:gd name="T36" fmla="*/ 48 w 64"/>
                  <a:gd name="T37" fmla="*/ 66 h 88"/>
                  <a:gd name="T38" fmla="*/ 48 w 64"/>
                  <a:gd name="T39" fmla="*/ 11 h 88"/>
                  <a:gd name="T40" fmla="*/ 52 w 64"/>
                  <a:gd name="T41" fmla="*/ 16 h 88"/>
                  <a:gd name="T42" fmla="*/ 52 w 64"/>
                  <a:gd name="T43" fmla="*/ 52 h 88"/>
                  <a:gd name="T44" fmla="*/ 64 w 64"/>
                  <a:gd name="T45" fmla="*/ 52 h 88"/>
                  <a:gd name="T46" fmla="*/ 64 w 64"/>
                  <a:gd name="T47" fmla="*/ 16 h 88"/>
                  <a:gd name="T48" fmla="*/ 48 w 64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4" h="88">
                    <a:moveTo>
                      <a:pt x="48" y="0"/>
                    </a:moveTo>
                    <a:cubicBezTo>
                      <a:pt x="47" y="0"/>
                      <a:pt x="46" y="0"/>
                      <a:pt x="4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3"/>
                      <a:pt x="12" y="11"/>
                      <a:pt x="16" y="11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55"/>
                      <a:pt x="16" y="55"/>
                      <a:pt x="16" y="55"/>
                    </a:cubicBezTo>
                    <a:cubicBezTo>
                      <a:pt x="16" y="88"/>
                      <a:pt x="16" y="88"/>
                      <a:pt x="16" y="88"/>
                    </a:cubicBezTo>
                    <a:cubicBezTo>
                      <a:pt x="28" y="88"/>
                      <a:pt x="28" y="88"/>
                      <a:pt x="28" y="88"/>
                    </a:cubicBezTo>
                    <a:cubicBezTo>
                      <a:pt x="28" y="52"/>
                      <a:pt x="28" y="52"/>
                      <a:pt x="28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2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4" y="7"/>
                      <a:pt x="57" y="0"/>
                      <a:pt x="4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286A0865-623E-42DC-B3B6-5660CBA4FACE}"/>
                </a:ext>
              </a:extLst>
            </p:cNvPr>
            <p:cNvGrpSpPr/>
            <p:nvPr/>
          </p:nvGrpSpPr>
          <p:grpSpPr>
            <a:xfrm>
              <a:off x="6812455" y="4861719"/>
              <a:ext cx="314325" cy="3929063"/>
              <a:chOff x="6376988" y="4554538"/>
              <a:chExt cx="314325" cy="3929063"/>
            </a:xfrm>
            <a:solidFill>
              <a:schemeClr val="accent1"/>
            </a:solidFill>
          </p:grpSpPr>
          <p:sp>
            <p:nvSpPr>
              <p:cNvPr id="269" name="Oval 13">
                <a:extLst>
                  <a:ext uri="{FF2B5EF4-FFF2-40B4-BE49-F238E27FC236}">
                    <a16:creationId xmlns:a16="http://schemas.microsoft.com/office/drawing/2014/main" id="{71140C51-4C36-448A-AABE-78C8A7C117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4554538"/>
                <a:ext cx="161925" cy="1619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0" name="Freeform 14">
                <a:extLst>
                  <a:ext uri="{FF2B5EF4-FFF2-40B4-BE49-F238E27FC236}">
                    <a16:creationId xmlns:a16="http://schemas.microsoft.com/office/drawing/2014/main" id="{56336476-5972-4764-9EE5-035C17CA51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4727575"/>
                <a:ext cx="314325" cy="482600"/>
              </a:xfrm>
              <a:custGeom>
                <a:avLst/>
                <a:gdLst>
                  <a:gd name="T0" fmla="*/ 46 w 60"/>
                  <a:gd name="T1" fmla="*/ 0 h 92"/>
                  <a:gd name="T2" fmla="*/ 44 w 60"/>
                  <a:gd name="T3" fmla="*/ 0 h 92"/>
                  <a:gd name="T4" fmla="*/ 14 w 60"/>
                  <a:gd name="T5" fmla="*/ 0 h 92"/>
                  <a:gd name="T6" fmla="*/ 14 w 60"/>
                  <a:gd name="T7" fmla="*/ 0 h 92"/>
                  <a:gd name="T8" fmla="*/ 0 w 60"/>
                  <a:gd name="T9" fmla="*/ 18 h 92"/>
                  <a:gd name="T10" fmla="*/ 0 w 60"/>
                  <a:gd name="T11" fmla="*/ 52 h 92"/>
                  <a:gd name="T12" fmla="*/ 8 w 60"/>
                  <a:gd name="T13" fmla="*/ 52 h 92"/>
                  <a:gd name="T14" fmla="*/ 8 w 60"/>
                  <a:gd name="T15" fmla="*/ 18 h 92"/>
                  <a:gd name="T16" fmla="*/ 12 w 60"/>
                  <a:gd name="T17" fmla="*/ 13 h 92"/>
                  <a:gd name="T18" fmla="*/ 12 w 60"/>
                  <a:gd name="T19" fmla="*/ 57 h 92"/>
                  <a:gd name="T20" fmla="*/ 12 w 60"/>
                  <a:gd name="T21" fmla="*/ 57 h 92"/>
                  <a:gd name="T22" fmla="*/ 12 w 60"/>
                  <a:gd name="T23" fmla="*/ 92 h 92"/>
                  <a:gd name="T24" fmla="*/ 24 w 60"/>
                  <a:gd name="T25" fmla="*/ 92 h 92"/>
                  <a:gd name="T26" fmla="*/ 24 w 60"/>
                  <a:gd name="T27" fmla="*/ 52 h 92"/>
                  <a:gd name="T28" fmla="*/ 36 w 60"/>
                  <a:gd name="T29" fmla="*/ 52 h 92"/>
                  <a:gd name="T30" fmla="*/ 36 w 60"/>
                  <a:gd name="T31" fmla="*/ 92 h 92"/>
                  <a:gd name="T32" fmla="*/ 48 w 60"/>
                  <a:gd name="T33" fmla="*/ 92 h 92"/>
                  <a:gd name="T34" fmla="*/ 48 w 60"/>
                  <a:gd name="T35" fmla="*/ 68 h 92"/>
                  <a:gd name="T36" fmla="*/ 48 w 60"/>
                  <a:gd name="T37" fmla="*/ 68 h 92"/>
                  <a:gd name="T38" fmla="*/ 48 w 60"/>
                  <a:gd name="T39" fmla="*/ 13 h 92"/>
                  <a:gd name="T40" fmla="*/ 52 w 60"/>
                  <a:gd name="T41" fmla="*/ 18 h 92"/>
                  <a:gd name="T42" fmla="*/ 52 w 60"/>
                  <a:gd name="T43" fmla="*/ 52 h 92"/>
                  <a:gd name="T44" fmla="*/ 60 w 60"/>
                  <a:gd name="T45" fmla="*/ 52 h 92"/>
                  <a:gd name="T46" fmla="*/ 60 w 60"/>
                  <a:gd name="T47" fmla="*/ 18 h 92"/>
                  <a:gd name="T48" fmla="*/ 46 w 60"/>
                  <a:gd name="T4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92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9"/>
                      <a:pt x="0" y="1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6"/>
                      <a:pt x="12" y="14"/>
                      <a:pt x="12" y="13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92"/>
                      <a:pt x="36" y="92"/>
                      <a:pt x="36" y="92"/>
                    </a:cubicBezTo>
                    <a:cubicBezTo>
                      <a:pt x="48" y="92"/>
                      <a:pt x="48" y="92"/>
                      <a:pt x="48" y="92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13"/>
                      <a:pt x="48" y="13"/>
                      <a:pt x="48" y="13"/>
                    </a:cubicBezTo>
                    <a:cubicBezTo>
                      <a:pt x="48" y="14"/>
                      <a:pt x="52" y="16"/>
                      <a:pt x="52" y="18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8"/>
                      <a:pt x="60" y="18"/>
                      <a:pt x="60" y="18"/>
                    </a:cubicBezTo>
                    <a:cubicBezTo>
                      <a:pt x="60" y="9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1" name="Oval 15">
                <a:extLst>
                  <a:ext uri="{FF2B5EF4-FFF2-40B4-BE49-F238E27FC236}">
                    <a16:creationId xmlns:a16="http://schemas.microsoft.com/office/drawing/2014/main" id="{5AF9CE00-5203-42C0-808A-434D07FCFA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5408613"/>
                <a:ext cx="161925" cy="1635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2" name="Freeform 16">
                <a:extLst>
                  <a:ext uri="{FF2B5EF4-FFF2-40B4-BE49-F238E27FC236}">
                    <a16:creationId xmlns:a16="http://schemas.microsoft.com/office/drawing/2014/main" id="{B5ACCD07-5EAD-46D0-B121-5A49C9BF1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558800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7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7 h 88"/>
                  <a:gd name="T16" fmla="*/ 12 w 60"/>
                  <a:gd name="T17" fmla="*/ 12 h 88"/>
                  <a:gd name="T18" fmla="*/ 12 w 60"/>
                  <a:gd name="T19" fmla="*/ 56 h 88"/>
                  <a:gd name="T20" fmla="*/ 12 w 60"/>
                  <a:gd name="T21" fmla="*/ 56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7 h 88"/>
                  <a:gd name="T36" fmla="*/ 48 w 60"/>
                  <a:gd name="T37" fmla="*/ 67 h 88"/>
                  <a:gd name="T38" fmla="*/ 48 w 60"/>
                  <a:gd name="T39" fmla="*/ 12 h 88"/>
                  <a:gd name="T40" fmla="*/ 52 w 60"/>
                  <a:gd name="T41" fmla="*/ 17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7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8"/>
                      <a:pt x="0" y="1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4"/>
                      <a:pt x="12" y="12"/>
                      <a:pt x="12" y="12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67"/>
                      <a:pt x="48" y="67"/>
                      <a:pt x="48" y="67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52" y="14"/>
                      <a:pt x="52" y="17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0" y="8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3" name="Oval 17">
                <a:extLst>
                  <a:ext uri="{FF2B5EF4-FFF2-40B4-BE49-F238E27FC236}">
                    <a16:creationId xmlns:a16="http://schemas.microsoft.com/office/drawing/2014/main" id="{B179E193-989D-4A34-BB05-529D32FBE7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626427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4" name="Freeform 18">
                <a:extLst>
                  <a:ext uri="{FF2B5EF4-FFF2-40B4-BE49-F238E27FC236}">
                    <a16:creationId xmlns:a16="http://schemas.microsoft.com/office/drawing/2014/main" id="{C3487118-922F-4073-81ED-DC011E23E7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6448425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6 h 88"/>
                  <a:gd name="T10" fmla="*/ 0 w 60"/>
                  <a:gd name="T11" fmla="*/ 52 h 88"/>
                  <a:gd name="T12" fmla="*/ 8 w 60"/>
                  <a:gd name="T13" fmla="*/ 52 h 88"/>
                  <a:gd name="T14" fmla="*/ 8 w 60"/>
                  <a:gd name="T15" fmla="*/ 16 h 88"/>
                  <a:gd name="T16" fmla="*/ 12 w 60"/>
                  <a:gd name="T17" fmla="*/ 11 h 88"/>
                  <a:gd name="T18" fmla="*/ 12 w 60"/>
                  <a:gd name="T19" fmla="*/ 55 h 88"/>
                  <a:gd name="T20" fmla="*/ 12 w 60"/>
                  <a:gd name="T21" fmla="*/ 55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52 h 88"/>
                  <a:gd name="T28" fmla="*/ 36 w 60"/>
                  <a:gd name="T29" fmla="*/ 52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6 h 88"/>
                  <a:gd name="T36" fmla="*/ 48 w 60"/>
                  <a:gd name="T37" fmla="*/ 66 h 88"/>
                  <a:gd name="T38" fmla="*/ 48 w 60"/>
                  <a:gd name="T39" fmla="*/ 11 h 88"/>
                  <a:gd name="T40" fmla="*/ 52 w 60"/>
                  <a:gd name="T41" fmla="*/ 16 h 88"/>
                  <a:gd name="T42" fmla="*/ 52 w 60"/>
                  <a:gd name="T43" fmla="*/ 52 h 88"/>
                  <a:gd name="T44" fmla="*/ 60 w 60"/>
                  <a:gd name="T45" fmla="*/ 52 h 88"/>
                  <a:gd name="T46" fmla="*/ 60 w 60"/>
                  <a:gd name="T47" fmla="*/ 16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7"/>
                      <a:pt x="0" y="16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3"/>
                      <a:pt x="12" y="11"/>
                      <a:pt x="12" y="11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11"/>
                      <a:pt x="52" y="13"/>
                      <a:pt x="52" y="1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60" y="52"/>
                      <a:pt x="60" y="52"/>
                      <a:pt x="60" y="52"/>
                    </a:cubicBezTo>
                    <a:cubicBezTo>
                      <a:pt x="60" y="16"/>
                      <a:pt x="60" y="16"/>
                      <a:pt x="60" y="16"/>
                    </a:cubicBezTo>
                    <a:cubicBezTo>
                      <a:pt x="60" y="7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5" name="Oval 19">
                <a:extLst>
                  <a:ext uri="{FF2B5EF4-FFF2-40B4-BE49-F238E27FC236}">
                    <a16:creationId xmlns:a16="http://schemas.microsoft.com/office/drawing/2014/main" id="{5B7C4E6D-EEAD-4805-9C24-A2E2972FAF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119938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6" name="Freeform 20">
                <a:extLst>
                  <a:ext uri="{FF2B5EF4-FFF2-40B4-BE49-F238E27FC236}">
                    <a16:creationId xmlns:a16="http://schemas.microsoft.com/office/drawing/2014/main" id="{FBD4E23D-2329-4008-9BC8-EB80920ABE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7308850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7" name="Oval 21">
                <a:extLst>
                  <a:ext uri="{FF2B5EF4-FFF2-40B4-BE49-F238E27FC236}">
                    <a16:creationId xmlns:a16="http://schemas.microsoft.com/office/drawing/2014/main" id="{1A9A27AF-7002-474D-A547-916A087F0C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5888" y="7832725"/>
                <a:ext cx="161925" cy="1571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  <p:sp>
            <p:nvSpPr>
              <p:cNvPr id="278" name="Freeform 22">
                <a:extLst>
                  <a:ext uri="{FF2B5EF4-FFF2-40B4-BE49-F238E27FC236}">
                    <a16:creationId xmlns:a16="http://schemas.microsoft.com/office/drawing/2014/main" id="{F69085BD-AF47-4BC4-A005-11DEEAB2F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6988" y="8021638"/>
                <a:ext cx="314325" cy="461963"/>
              </a:xfrm>
              <a:custGeom>
                <a:avLst/>
                <a:gdLst>
                  <a:gd name="T0" fmla="*/ 46 w 60"/>
                  <a:gd name="T1" fmla="*/ 0 h 88"/>
                  <a:gd name="T2" fmla="*/ 44 w 60"/>
                  <a:gd name="T3" fmla="*/ 0 h 88"/>
                  <a:gd name="T4" fmla="*/ 14 w 60"/>
                  <a:gd name="T5" fmla="*/ 0 h 88"/>
                  <a:gd name="T6" fmla="*/ 14 w 60"/>
                  <a:gd name="T7" fmla="*/ 0 h 88"/>
                  <a:gd name="T8" fmla="*/ 0 w 60"/>
                  <a:gd name="T9" fmla="*/ 15 h 88"/>
                  <a:gd name="T10" fmla="*/ 0 w 60"/>
                  <a:gd name="T11" fmla="*/ 48 h 88"/>
                  <a:gd name="T12" fmla="*/ 8 w 60"/>
                  <a:gd name="T13" fmla="*/ 48 h 88"/>
                  <a:gd name="T14" fmla="*/ 8 w 60"/>
                  <a:gd name="T15" fmla="*/ 15 h 88"/>
                  <a:gd name="T16" fmla="*/ 12 w 60"/>
                  <a:gd name="T17" fmla="*/ 9 h 88"/>
                  <a:gd name="T18" fmla="*/ 12 w 60"/>
                  <a:gd name="T19" fmla="*/ 54 h 88"/>
                  <a:gd name="T20" fmla="*/ 12 w 60"/>
                  <a:gd name="T21" fmla="*/ 54 h 88"/>
                  <a:gd name="T22" fmla="*/ 12 w 60"/>
                  <a:gd name="T23" fmla="*/ 88 h 88"/>
                  <a:gd name="T24" fmla="*/ 24 w 60"/>
                  <a:gd name="T25" fmla="*/ 88 h 88"/>
                  <a:gd name="T26" fmla="*/ 24 w 60"/>
                  <a:gd name="T27" fmla="*/ 48 h 88"/>
                  <a:gd name="T28" fmla="*/ 36 w 60"/>
                  <a:gd name="T29" fmla="*/ 48 h 88"/>
                  <a:gd name="T30" fmla="*/ 36 w 60"/>
                  <a:gd name="T31" fmla="*/ 88 h 88"/>
                  <a:gd name="T32" fmla="*/ 48 w 60"/>
                  <a:gd name="T33" fmla="*/ 88 h 88"/>
                  <a:gd name="T34" fmla="*/ 48 w 60"/>
                  <a:gd name="T35" fmla="*/ 65 h 88"/>
                  <a:gd name="T36" fmla="*/ 48 w 60"/>
                  <a:gd name="T37" fmla="*/ 65 h 88"/>
                  <a:gd name="T38" fmla="*/ 48 w 60"/>
                  <a:gd name="T39" fmla="*/ 9 h 88"/>
                  <a:gd name="T40" fmla="*/ 52 w 60"/>
                  <a:gd name="T41" fmla="*/ 15 h 88"/>
                  <a:gd name="T42" fmla="*/ 52 w 60"/>
                  <a:gd name="T43" fmla="*/ 48 h 88"/>
                  <a:gd name="T44" fmla="*/ 60 w 60"/>
                  <a:gd name="T45" fmla="*/ 48 h 88"/>
                  <a:gd name="T46" fmla="*/ 60 w 60"/>
                  <a:gd name="T47" fmla="*/ 15 h 88"/>
                  <a:gd name="T48" fmla="*/ 46 w 60"/>
                  <a:gd name="T49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0" h="88">
                    <a:moveTo>
                      <a:pt x="46" y="0"/>
                    </a:moveTo>
                    <a:cubicBezTo>
                      <a:pt x="45" y="0"/>
                      <a:pt x="44" y="0"/>
                      <a:pt x="4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5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2"/>
                      <a:pt x="12" y="10"/>
                      <a:pt x="12" y="9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88"/>
                      <a:pt x="36" y="88"/>
                      <a:pt x="36" y="8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52" y="12"/>
                      <a:pt x="52" y="15"/>
                    </a:cubicBezTo>
                    <a:cubicBezTo>
                      <a:pt x="52" y="48"/>
                      <a:pt x="52" y="48"/>
                      <a:pt x="52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60" y="5"/>
                      <a:pt x="55" y="0"/>
                      <a:pt x="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_tradnl" sz="900" dirty="0"/>
              </a:p>
            </p:txBody>
          </p:sp>
        </p:grpSp>
      </p:grpSp>
      <p:sp>
        <p:nvSpPr>
          <p:cNvPr id="281" name="Title 1">
            <a:extLst>
              <a:ext uri="{FF2B5EF4-FFF2-40B4-BE49-F238E27FC236}">
                <a16:creationId xmlns:a16="http://schemas.microsoft.com/office/drawing/2014/main" id="{64AA37B9-4534-4274-92FF-0690AD24A0A7}"/>
              </a:ext>
            </a:extLst>
          </p:cNvPr>
          <p:cNvSpPr txBox="1">
            <a:spLocks/>
          </p:cNvSpPr>
          <p:nvPr/>
        </p:nvSpPr>
        <p:spPr>
          <a:xfrm>
            <a:off x="3205912" y="752806"/>
            <a:ext cx="5780175" cy="95922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999" dirty="0"/>
              <a:t>Federated Learning</a:t>
            </a:r>
          </a:p>
          <a:p>
            <a:pPr algn="ctr"/>
            <a:r>
              <a:rPr lang="es-ES_tradnl" sz="1400" dirty="0"/>
              <a:t>Colaboración y distribución de la capacitación de modelos sin necesidad de compartir datos sensibles en un entorno centralizado.</a:t>
            </a:r>
          </a:p>
        </p:txBody>
      </p:sp>
      <p:grpSp>
        <p:nvGrpSpPr>
          <p:cNvPr id="286" name="Group 285">
            <a:extLst>
              <a:ext uri="{FF2B5EF4-FFF2-40B4-BE49-F238E27FC236}">
                <a16:creationId xmlns:a16="http://schemas.microsoft.com/office/drawing/2014/main" id="{E0CEBBFB-1479-4754-A6A4-63A815573660}"/>
              </a:ext>
            </a:extLst>
          </p:cNvPr>
          <p:cNvGrpSpPr/>
          <p:nvPr/>
        </p:nvGrpSpPr>
        <p:grpSpPr>
          <a:xfrm>
            <a:off x="4986413" y="4948349"/>
            <a:ext cx="1869938" cy="990471"/>
            <a:chOff x="15482676" y="8228626"/>
            <a:chExt cx="3740363" cy="1981200"/>
          </a:xfrm>
        </p:grpSpPr>
        <p:sp>
          <p:nvSpPr>
            <p:cNvPr id="287" name="Rectangle: Rounded Corners 286">
              <a:extLst>
                <a:ext uri="{FF2B5EF4-FFF2-40B4-BE49-F238E27FC236}">
                  <a16:creationId xmlns:a16="http://schemas.microsoft.com/office/drawing/2014/main" id="{74BBFDD1-DB44-4FD2-9901-BF8B2E125E28}"/>
                </a:ext>
              </a:extLst>
            </p:cNvPr>
            <p:cNvSpPr/>
            <p:nvPr/>
          </p:nvSpPr>
          <p:spPr>
            <a:xfrm>
              <a:off x="15482676" y="8228626"/>
              <a:ext cx="3740363" cy="1981200"/>
            </a:xfrm>
            <a:prstGeom prst="roundRect">
              <a:avLst>
                <a:gd name="adj" fmla="val 16405"/>
              </a:avLst>
            </a:prstGeom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900" dirty="0"/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B6758A84-468C-4DEF-96A0-BDAEDCD6A1AD}"/>
                </a:ext>
              </a:extLst>
            </p:cNvPr>
            <p:cNvSpPr txBox="1"/>
            <p:nvPr/>
          </p:nvSpPr>
          <p:spPr>
            <a:xfrm>
              <a:off x="16003082" y="8998260"/>
              <a:ext cx="2793436" cy="10155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_tradnl" sz="2699" dirty="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10-20%</a:t>
              </a:r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4992ACCA-7F6A-45F0-980A-E415CE37EEA1}"/>
                </a:ext>
              </a:extLst>
            </p:cNvPr>
            <p:cNvSpPr/>
            <p:nvPr/>
          </p:nvSpPr>
          <p:spPr>
            <a:xfrm>
              <a:off x="16761915" y="8441316"/>
              <a:ext cx="1331563" cy="554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_tradnl" sz="1200" dirty="0">
                  <a:solidFill>
                    <a:srgbClr val="FFFFFF"/>
                  </a:solidFill>
                </a:rPr>
                <a:t>Mejora</a:t>
              </a:r>
            </a:p>
          </p:txBody>
        </p:sp>
      </p:grpSp>
      <p:sp>
        <p:nvSpPr>
          <p:cNvPr id="292" name="TextBox 291">
            <a:extLst>
              <a:ext uri="{FF2B5EF4-FFF2-40B4-BE49-F238E27FC236}">
                <a16:creationId xmlns:a16="http://schemas.microsoft.com/office/drawing/2014/main" id="{85511CE0-5F4F-400C-B41C-938D808B2AF4}"/>
              </a:ext>
            </a:extLst>
          </p:cNvPr>
          <p:cNvSpPr txBox="1"/>
          <p:nvPr/>
        </p:nvSpPr>
        <p:spPr>
          <a:xfrm>
            <a:off x="9392002" y="2654003"/>
            <a:ext cx="1561646" cy="923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699" dirty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Modelo </a:t>
            </a:r>
          </a:p>
          <a:p>
            <a:r>
              <a:rPr lang="es-ES_tradnl" sz="2699" dirty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Global</a:t>
            </a: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60E71434-5C8A-4DF3-AC6F-9DBC8E45D5E7}"/>
              </a:ext>
            </a:extLst>
          </p:cNvPr>
          <p:cNvSpPr txBox="1"/>
          <p:nvPr/>
        </p:nvSpPr>
        <p:spPr>
          <a:xfrm>
            <a:off x="9399699" y="3617843"/>
            <a:ext cx="1725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900" dirty="0"/>
              <a:t>Modelos entrenados utilizando datos combinados o agregados de múltiples dispositivos o fuentes.</a:t>
            </a: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B87C87DE-F5D9-4E6A-8CA5-A56449501B1C}"/>
              </a:ext>
            </a:extLst>
          </p:cNvPr>
          <p:cNvSpPr txBox="1"/>
          <p:nvPr/>
        </p:nvSpPr>
        <p:spPr>
          <a:xfrm>
            <a:off x="805266" y="2660321"/>
            <a:ext cx="1561646" cy="923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699" dirty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Modelo </a:t>
            </a:r>
          </a:p>
          <a:p>
            <a:r>
              <a:rPr lang="es-ES_tradnl" sz="2699" dirty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Local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D6F4B04C-AFA5-47E2-9A3A-DF45529BA6AC}"/>
              </a:ext>
            </a:extLst>
          </p:cNvPr>
          <p:cNvSpPr txBox="1"/>
          <p:nvPr/>
        </p:nvSpPr>
        <p:spPr>
          <a:xfrm>
            <a:off x="857880" y="3617843"/>
            <a:ext cx="1725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900" dirty="0"/>
              <a:t>Modelos entrenados utilizando datos específicos disponibles de un único dispositivo en particular.</a:t>
            </a:r>
          </a:p>
        </p:txBody>
      </p:sp>
    </p:spTree>
    <p:extLst>
      <p:ext uri="{BB962C8B-B14F-4D97-AF65-F5344CB8AC3E}">
        <p14:creationId xmlns:p14="http://schemas.microsoft.com/office/powerpoint/2010/main" val="34994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fill="hold" grpId="0" nodeType="withEffect" p14:presetBounceEnd="8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6" dur="1500" fill="hold"/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7" dur="1500" fill="hold"/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nodeType="withEffect" p14:presetBounceEnd="8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0" dur="1500" fill="hold"/>
                                            <p:tgtEl>
                                              <p:spTgt spid="2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1" dur="1500" fill="hold"/>
                                            <p:tgtEl>
                                              <p:spTgt spid="2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grpId="0" nodeType="withEffect" p14:presetBounceEnd="8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4" dur="1500" fill="hold"/>
                                            <p:tgtEl>
                                              <p:spTgt spid="2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5" dur="1500" fill="hold"/>
                                            <p:tgtEl>
                                              <p:spTgt spid="2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6" grpId="0"/>
          <p:bldP spid="29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2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2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2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6" grpId="0"/>
          <p:bldP spid="297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Freeform 87">
            <a:extLst>
              <a:ext uri="{FF2B5EF4-FFF2-40B4-BE49-F238E27FC236}">
                <a16:creationId xmlns:a16="http://schemas.microsoft.com/office/drawing/2014/main" id="{55812B6A-65D2-46EC-B691-3526EB37BD4F}"/>
              </a:ext>
            </a:extLst>
          </p:cNvPr>
          <p:cNvSpPr>
            <a:spLocks/>
          </p:cNvSpPr>
          <p:nvPr/>
        </p:nvSpPr>
        <p:spPr bwMode="auto">
          <a:xfrm>
            <a:off x="4588908" y="3341291"/>
            <a:ext cx="3180936" cy="1878562"/>
          </a:xfrm>
          <a:custGeom>
            <a:avLst/>
            <a:gdLst>
              <a:gd name="T0" fmla="*/ 437 w 767"/>
              <a:gd name="T1" fmla="*/ 444 h 448"/>
              <a:gd name="T2" fmla="*/ 545 w 767"/>
              <a:gd name="T3" fmla="*/ 359 h 448"/>
              <a:gd name="T4" fmla="*/ 432 w 767"/>
              <a:gd name="T5" fmla="*/ 398 h 448"/>
              <a:gd name="T6" fmla="*/ 427 w 767"/>
              <a:gd name="T7" fmla="*/ 374 h 448"/>
              <a:gd name="T8" fmla="*/ 624 w 767"/>
              <a:gd name="T9" fmla="*/ 323 h 448"/>
              <a:gd name="T10" fmla="*/ 767 w 767"/>
              <a:gd name="T11" fmla="*/ 395 h 448"/>
              <a:gd name="T12" fmla="*/ 605 w 767"/>
              <a:gd name="T13" fmla="*/ 282 h 448"/>
              <a:gd name="T14" fmla="*/ 741 w 767"/>
              <a:gd name="T15" fmla="*/ 259 h 448"/>
              <a:gd name="T16" fmla="*/ 525 w 767"/>
              <a:gd name="T17" fmla="*/ 247 h 448"/>
              <a:gd name="T18" fmla="*/ 633 w 767"/>
              <a:gd name="T19" fmla="*/ 121 h 448"/>
              <a:gd name="T20" fmla="*/ 479 w 767"/>
              <a:gd name="T21" fmla="*/ 232 h 448"/>
              <a:gd name="T22" fmla="*/ 560 w 767"/>
              <a:gd name="T23" fmla="*/ 38 h 448"/>
              <a:gd name="T24" fmla="*/ 461 w 767"/>
              <a:gd name="T25" fmla="*/ 187 h 448"/>
              <a:gd name="T26" fmla="*/ 384 w 767"/>
              <a:gd name="T27" fmla="*/ 296 h 448"/>
              <a:gd name="T28" fmla="*/ 425 w 767"/>
              <a:gd name="T29" fmla="*/ 120 h 448"/>
              <a:gd name="T30" fmla="*/ 344 w 767"/>
              <a:gd name="T31" fmla="*/ 246 h 448"/>
              <a:gd name="T32" fmla="*/ 435 w 767"/>
              <a:gd name="T33" fmla="*/ 63 h 448"/>
              <a:gd name="T34" fmla="*/ 418 w 767"/>
              <a:gd name="T35" fmla="*/ 0 h 448"/>
              <a:gd name="T36" fmla="*/ 318 w 767"/>
              <a:gd name="T37" fmla="*/ 148 h 448"/>
              <a:gd name="T38" fmla="*/ 254 w 767"/>
              <a:gd name="T39" fmla="*/ 19 h 448"/>
              <a:gd name="T40" fmla="*/ 297 w 767"/>
              <a:gd name="T41" fmla="*/ 254 h 448"/>
              <a:gd name="T42" fmla="*/ 198 w 767"/>
              <a:gd name="T43" fmla="*/ 222 h 448"/>
              <a:gd name="T44" fmla="*/ 210 w 767"/>
              <a:gd name="T45" fmla="*/ 57 h 448"/>
              <a:gd name="T46" fmla="*/ 167 w 767"/>
              <a:gd name="T47" fmla="*/ 199 h 448"/>
              <a:gd name="T48" fmla="*/ 57 w 767"/>
              <a:gd name="T49" fmla="*/ 185 h 448"/>
              <a:gd name="T50" fmla="*/ 198 w 767"/>
              <a:gd name="T51" fmla="*/ 263 h 448"/>
              <a:gd name="T52" fmla="*/ 35 w 767"/>
              <a:gd name="T53" fmla="*/ 284 h 448"/>
              <a:gd name="T54" fmla="*/ 155 w 767"/>
              <a:gd name="T55" fmla="*/ 297 h 448"/>
              <a:gd name="T56" fmla="*/ 0 w 767"/>
              <a:gd name="T57" fmla="*/ 407 h 448"/>
              <a:gd name="T58" fmla="*/ 188 w 767"/>
              <a:gd name="T59" fmla="*/ 297 h 448"/>
              <a:gd name="T60" fmla="*/ 334 w 767"/>
              <a:gd name="T61" fmla="*/ 398 h 448"/>
              <a:gd name="T62" fmla="*/ 321 w 767"/>
              <a:gd name="T63" fmla="*/ 448 h 448"/>
              <a:gd name="T64" fmla="*/ 438 w 767"/>
              <a:gd name="T65" fmla="*/ 448 h 448"/>
              <a:gd name="T66" fmla="*/ 437 w 767"/>
              <a:gd name="T67" fmla="*/ 444 h 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67" h="448">
                <a:moveTo>
                  <a:pt x="437" y="444"/>
                </a:moveTo>
                <a:cubicBezTo>
                  <a:pt x="465" y="413"/>
                  <a:pt x="485" y="372"/>
                  <a:pt x="545" y="359"/>
                </a:cubicBezTo>
                <a:cubicBezTo>
                  <a:pt x="545" y="359"/>
                  <a:pt x="526" y="337"/>
                  <a:pt x="432" y="398"/>
                </a:cubicBezTo>
                <a:cubicBezTo>
                  <a:pt x="431" y="386"/>
                  <a:pt x="430" y="384"/>
                  <a:pt x="427" y="374"/>
                </a:cubicBezTo>
                <a:cubicBezTo>
                  <a:pt x="400" y="274"/>
                  <a:pt x="540" y="231"/>
                  <a:pt x="624" y="323"/>
                </a:cubicBezTo>
                <a:cubicBezTo>
                  <a:pt x="658" y="360"/>
                  <a:pt x="687" y="407"/>
                  <a:pt x="767" y="395"/>
                </a:cubicBezTo>
                <a:cubicBezTo>
                  <a:pt x="679" y="392"/>
                  <a:pt x="650" y="304"/>
                  <a:pt x="605" y="282"/>
                </a:cubicBezTo>
                <a:cubicBezTo>
                  <a:pt x="652" y="290"/>
                  <a:pt x="701" y="293"/>
                  <a:pt x="741" y="259"/>
                </a:cubicBezTo>
                <a:cubicBezTo>
                  <a:pt x="640" y="288"/>
                  <a:pt x="599" y="244"/>
                  <a:pt x="525" y="247"/>
                </a:cubicBezTo>
                <a:cubicBezTo>
                  <a:pt x="574" y="218"/>
                  <a:pt x="641" y="186"/>
                  <a:pt x="633" y="121"/>
                </a:cubicBezTo>
                <a:cubicBezTo>
                  <a:pt x="606" y="206"/>
                  <a:pt x="530" y="201"/>
                  <a:pt x="479" y="232"/>
                </a:cubicBezTo>
                <a:cubicBezTo>
                  <a:pt x="510" y="176"/>
                  <a:pt x="473" y="83"/>
                  <a:pt x="560" y="38"/>
                </a:cubicBezTo>
                <a:cubicBezTo>
                  <a:pt x="476" y="58"/>
                  <a:pt x="480" y="123"/>
                  <a:pt x="461" y="187"/>
                </a:cubicBezTo>
                <a:cubicBezTo>
                  <a:pt x="440" y="260"/>
                  <a:pt x="419" y="250"/>
                  <a:pt x="384" y="296"/>
                </a:cubicBezTo>
                <a:cubicBezTo>
                  <a:pt x="320" y="232"/>
                  <a:pt x="452" y="222"/>
                  <a:pt x="425" y="120"/>
                </a:cubicBezTo>
                <a:cubicBezTo>
                  <a:pt x="418" y="202"/>
                  <a:pt x="361" y="201"/>
                  <a:pt x="344" y="246"/>
                </a:cubicBezTo>
                <a:cubicBezTo>
                  <a:pt x="287" y="149"/>
                  <a:pt x="422" y="116"/>
                  <a:pt x="435" y="63"/>
                </a:cubicBezTo>
                <a:cubicBezTo>
                  <a:pt x="446" y="14"/>
                  <a:pt x="418" y="0"/>
                  <a:pt x="418" y="0"/>
                </a:cubicBezTo>
                <a:cubicBezTo>
                  <a:pt x="460" y="75"/>
                  <a:pt x="336" y="106"/>
                  <a:pt x="318" y="148"/>
                </a:cubicBezTo>
                <a:cubicBezTo>
                  <a:pt x="320" y="92"/>
                  <a:pt x="328" y="38"/>
                  <a:pt x="254" y="19"/>
                </a:cubicBezTo>
                <a:cubicBezTo>
                  <a:pt x="348" y="74"/>
                  <a:pt x="247" y="141"/>
                  <a:pt x="297" y="254"/>
                </a:cubicBezTo>
                <a:cubicBezTo>
                  <a:pt x="249" y="244"/>
                  <a:pt x="231" y="255"/>
                  <a:pt x="198" y="222"/>
                </a:cubicBezTo>
                <a:cubicBezTo>
                  <a:pt x="159" y="182"/>
                  <a:pt x="261" y="131"/>
                  <a:pt x="210" y="57"/>
                </a:cubicBezTo>
                <a:cubicBezTo>
                  <a:pt x="229" y="123"/>
                  <a:pt x="174" y="154"/>
                  <a:pt x="167" y="199"/>
                </a:cubicBezTo>
                <a:cubicBezTo>
                  <a:pt x="133" y="172"/>
                  <a:pt x="106" y="155"/>
                  <a:pt x="57" y="185"/>
                </a:cubicBezTo>
                <a:cubicBezTo>
                  <a:pt x="141" y="160"/>
                  <a:pt x="151" y="240"/>
                  <a:pt x="198" y="263"/>
                </a:cubicBezTo>
                <a:cubicBezTo>
                  <a:pt x="156" y="273"/>
                  <a:pt x="56" y="339"/>
                  <a:pt x="35" y="284"/>
                </a:cubicBezTo>
                <a:cubicBezTo>
                  <a:pt x="37" y="331"/>
                  <a:pt x="124" y="317"/>
                  <a:pt x="155" y="297"/>
                </a:cubicBezTo>
                <a:cubicBezTo>
                  <a:pt x="120" y="332"/>
                  <a:pt x="83" y="398"/>
                  <a:pt x="0" y="407"/>
                </a:cubicBezTo>
                <a:cubicBezTo>
                  <a:pt x="87" y="418"/>
                  <a:pt x="145" y="331"/>
                  <a:pt x="188" y="297"/>
                </a:cubicBezTo>
                <a:cubicBezTo>
                  <a:pt x="253" y="245"/>
                  <a:pt x="337" y="296"/>
                  <a:pt x="334" y="398"/>
                </a:cubicBezTo>
                <a:cubicBezTo>
                  <a:pt x="333" y="413"/>
                  <a:pt x="330" y="433"/>
                  <a:pt x="321" y="448"/>
                </a:cubicBezTo>
                <a:cubicBezTo>
                  <a:pt x="438" y="448"/>
                  <a:pt x="438" y="448"/>
                  <a:pt x="438" y="448"/>
                </a:cubicBezTo>
                <a:cubicBezTo>
                  <a:pt x="437" y="447"/>
                  <a:pt x="437" y="445"/>
                  <a:pt x="437" y="444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F17A06D7-CC2A-480B-BBB3-60A3DAE10558}"/>
              </a:ext>
            </a:extLst>
          </p:cNvPr>
          <p:cNvSpPr/>
          <p:nvPr/>
        </p:nvSpPr>
        <p:spPr>
          <a:xfrm>
            <a:off x="0" y="5240487"/>
            <a:ext cx="12192000" cy="258849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tx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88" name="Freeform 88">
            <a:extLst>
              <a:ext uri="{FF2B5EF4-FFF2-40B4-BE49-F238E27FC236}">
                <a16:creationId xmlns:a16="http://schemas.microsoft.com/office/drawing/2014/main" id="{E5045CA2-71BB-4957-A78E-B52B25D7ED0A}"/>
              </a:ext>
            </a:extLst>
          </p:cNvPr>
          <p:cNvSpPr>
            <a:spLocks/>
          </p:cNvSpPr>
          <p:nvPr/>
        </p:nvSpPr>
        <p:spPr bwMode="auto">
          <a:xfrm>
            <a:off x="4474977" y="5219853"/>
            <a:ext cx="3396014" cy="1626976"/>
          </a:xfrm>
          <a:custGeom>
            <a:avLst/>
            <a:gdLst>
              <a:gd name="T0" fmla="*/ 624 w 819"/>
              <a:gd name="T1" fmla="*/ 68 h 388"/>
              <a:gd name="T2" fmla="*/ 739 w 819"/>
              <a:gd name="T3" fmla="*/ 67 h 388"/>
              <a:gd name="T4" fmla="*/ 674 w 819"/>
              <a:gd name="T5" fmla="*/ 24 h 388"/>
              <a:gd name="T6" fmla="*/ 691 w 819"/>
              <a:gd name="T7" fmla="*/ 0 h 388"/>
              <a:gd name="T8" fmla="*/ 505 w 819"/>
              <a:gd name="T9" fmla="*/ 24 h 388"/>
              <a:gd name="T10" fmla="*/ 320 w 819"/>
              <a:gd name="T11" fmla="*/ 14 h 388"/>
              <a:gd name="T12" fmla="*/ 7 w 819"/>
              <a:gd name="T13" fmla="*/ 42 h 388"/>
              <a:gd name="T14" fmla="*/ 100 w 819"/>
              <a:gd name="T15" fmla="*/ 50 h 388"/>
              <a:gd name="T16" fmla="*/ 195 w 819"/>
              <a:gd name="T17" fmla="*/ 49 h 388"/>
              <a:gd name="T18" fmla="*/ 105 w 819"/>
              <a:gd name="T19" fmla="*/ 67 h 388"/>
              <a:gd name="T20" fmla="*/ 100 w 819"/>
              <a:gd name="T21" fmla="*/ 80 h 388"/>
              <a:gd name="T22" fmla="*/ 133 w 819"/>
              <a:gd name="T23" fmla="*/ 102 h 388"/>
              <a:gd name="T24" fmla="*/ 0 w 819"/>
              <a:gd name="T25" fmla="*/ 134 h 388"/>
              <a:gd name="T26" fmla="*/ 34 w 819"/>
              <a:gd name="T27" fmla="*/ 152 h 388"/>
              <a:gd name="T28" fmla="*/ 87 w 819"/>
              <a:gd name="T29" fmla="*/ 151 h 388"/>
              <a:gd name="T30" fmla="*/ 215 w 819"/>
              <a:gd name="T31" fmla="*/ 82 h 388"/>
              <a:gd name="T32" fmla="*/ 322 w 819"/>
              <a:gd name="T33" fmla="*/ 65 h 388"/>
              <a:gd name="T34" fmla="*/ 296 w 819"/>
              <a:gd name="T35" fmla="*/ 104 h 388"/>
              <a:gd name="T36" fmla="*/ 289 w 819"/>
              <a:gd name="T37" fmla="*/ 128 h 388"/>
              <a:gd name="T38" fmla="*/ 166 w 819"/>
              <a:gd name="T39" fmla="*/ 170 h 388"/>
              <a:gd name="T40" fmla="*/ 100 w 819"/>
              <a:gd name="T41" fmla="*/ 259 h 388"/>
              <a:gd name="T42" fmla="*/ 151 w 819"/>
              <a:gd name="T43" fmla="*/ 239 h 388"/>
              <a:gd name="T44" fmla="*/ 173 w 819"/>
              <a:gd name="T45" fmla="*/ 246 h 388"/>
              <a:gd name="T46" fmla="*/ 269 w 819"/>
              <a:gd name="T47" fmla="*/ 203 h 388"/>
              <a:gd name="T48" fmla="*/ 170 w 819"/>
              <a:gd name="T49" fmla="*/ 307 h 388"/>
              <a:gd name="T50" fmla="*/ 288 w 819"/>
              <a:gd name="T51" fmla="*/ 209 h 388"/>
              <a:gd name="T52" fmla="*/ 354 w 819"/>
              <a:gd name="T53" fmla="*/ 134 h 388"/>
              <a:gd name="T54" fmla="*/ 250 w 819"/>
              <a:gd name="T55" fmla="*/ 296 h 388"/>
              <a:gd name="T56" fmla="*/ 283 w 819"/>
              <a:gd name="T57" fmla="*/ 312 h 388"/>
              <a:gd name="T58" fmla="*/ 310 w 819"/>
              <a:gd name="T59" fmla="*/ 312 h 388"/>
              <a:gd name="T60" fmla="*/ 334 w 819"/>
              <a:gd name="T61" fmla="*/ 296 h 388"/>
              <a:gd name="T62" fmla="*/ 370 w 819"/>
              <a:gd name="T63" fmla="*/ 234 h 388"/>
              <a:gd name="T64" fmla="*/ 430 w 819"/>
              <a:gd name="T65" fmla="*/ 154 h 388"/>
              <a:gd name="T66" fmla="*/ 428 w 819"/>
              <a:gd name="T67" fmla="*/ 115 h 388"/>
              <a:gd name="T68" fmla="*/ 450 w 819"/>
              <a:gd name="T69" fmla="*/ 113 h 388"/>
              <a:gd name="T70" fmla="*/ 445 w 819"/>
              <a:gd name="T71" fmla="*/ 221 h 388"/>
              <a:gd name="T72" fmla="*/ 385 w 819"/>
              <a:gd name="T73" fmla="*/ 312 h 388"/>
              <a:gd name="T74" fmla="*/ 442 w 819"/>
              <a:gd name="T75" fmla="*/ 269 h 388"/>
              <a:gd name="T76" fmla="*/ 488 w 819"/>
              <a:gd name="T77" fmla="*/ 311 h 388"/>
              <a:gd name="T78" fmla="*/ 488 w 819"/>
              <a:gd name="T79" fmla="*/ 284 h 388"/>
              <a:gd name="T80" fmla="*/ 546 w 819"/>
              <a:gd name="T81" fmla="*/ 312 h 388"/>
              <a:gd name="T82" fmla="*/ 494 w 819"/>
              <a:gd name="T83" fmla="*/ 204 h 388"/>
              <a:gd name="T84" fmla="*/ 537 w 819"/>
              <a:gd name="T85" fmla="*/ 195 h 388"/>
              <a:gd name="T86" fmla="*/ 577 w 819"/>
              <a:gd name="T87" fmla="*/ 180 h 388"/>
              <a:gd name="T88" fmla="*/ 691 w 819"/>
              <a:gd name="T89" fmla="*/ 264 h 388"/>
              <a:gd name="T90" fmla="*/ 711 w 819"/>
              <a:gd name="T91" fmla="*/ 254 h 388"/>
              <a:gd name="T92" fmla="*/ 568 w 819"/>
              <a:gd name="T93" fmla="*/ 152 h 388"/>
              <a:gd name="T94" fmla="*/ 576 w 819"/>
              <a:gd name="T95" fmla="*/ 126 h 388"/>
              <a:gd name="T96" fmla="*/ 489 w 819"/>
              <a:gd name="T97" fmla="*/ 90 h 388"/>
              <a:gd name="T98" fmla="*/ 547 w 819"/>
              <a:gd name="T99" fmla="*/ 92 h 388"/>
              <a:gd name="T100" fmla="*/ 587 w 819"/>
              <a:gd name="T101" fmla="*/ 93 h 388"/>
              <a:gd name="T102" fmla="*/ 667 w 819"/>
              <a:gd name="T103" fmla="*/ 108 h 388"/>
              <a:gd name="T104" fmla="*/ 754 w 819"/>
              <a:gd name="T105" fmla="*/ 149 h 388"/>
              <a:gd name="T106" fmla="*/ 739 w 819"/>
              <a:gd name="T107" fmla="*/ 128 h 388"/>
              <a:gd name="T108" fmla="*/ 737 w 819"/>
              <a:gd name="T109" fmla="*/ 87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19" h="388">
                <a:moveTo>
                  <a:pt x="796" y="83"/>
                </a:moveTo>
                <a:cubicBezTo>
                  <a:pt x="806" y="80"/>
                  <a:pt x="819" y="64"/>
                  <a:pt x="819" y="64"/>
                </a:cubicBezTo>
                <a:cubicBezTo>
                  <a:pt x="819" y="64"/>
                  <a:pt x="788" y="75"/>
                  <a:pt x="769" y="79"/>
                </a:cubicBezTo>
                <a:cubicBezTo>
                  <a:pt x="750" y="82"/>
                  <a:pt x="707" y="72"/>
                  <a:pt x="694" y="77"/>
                </a:cubicBezTo>
                <a:cubicBezTo>
                  <a:pt x="680" y="83"/>
                  <a:pt x="655" y="72"/>
                  <a:pt x="624" y="68"/>
                </a:cubicBezTo>
                <a:cubicBezTo>
                  <a:pt x="592" y="64"/>
                  <a:pt x="582" y="50"/>
                  <a:pt x="590" y="52"/>
                </a:cubicBezTo>
                <a:cubicBezTo>
                  <a:pt x="597" y="54"/>
                  <a:pt x="626" y="50"/>
                  <a:pt x="644" y="56"/>
                </a:cubicBezTo>
                <a:cubicBezTo>
                  <a:pt x="662" y="62"/>
                  <a:pt x="677" y="65"/>
                  <a:pt x="684" y="67"/>
                </a:cubicBezTo>
                <a:cubicBezTo>
                  <a:pt x="691" y="70"/>
                  <a:pt x="669" y="55"/>
                  <a:pt x="671" y="52"/>
                </a:cubicBezTo>
                <a:cubicBezTo>
                  <a:pt x="674" y="48"/>
                  <a:pt x="739" y="67"/>
                  <a:pt x="739" y="67"/>
                </a:cubicBezTo>
                <a:cubicBezTo>
                  <a:pt x="739" y="67"/>
                  <a:pt x="688" y="35"/>
                  <a:pt x="675" y="35"/>
                </a:cubicBezTo>
                <a:cubicBezTo>
                  <a:pt x="661" y="34"/>
                  <a:pt x="649" y="43"/>
                  <a:pt x="625" y="44"/>
                </a:cubicBezTo>
                <a:cubicBezTo>
                  <a:pt x="613" y="45"/>
                  <a:pt x="598" y="43"/>
                  <a:pt x="584" y="39"/>
                </a:cubicBezTo>
                <a:cubicBezTo>
                  <a:pt x="584" y="39"/>
                  <a:pt x="584" y="39"/>
                  <a:pt x="584" y="39"/>
                </a:cubicBezTo>
                <a:cubicBezTo>
                  <a:pt x="600" y="34"/>
                  <a:pt x="651" y="19"/>
                  <a:pt x="674" y="24"/>
                </a:cubicBezTo>
                <a:cubicBezTo>
                  <a:pt x="697" y="29"/>
                  <a:pt x="735" y="39"/>
                  <a:pt x="747" y="34"/>
                </a:cubicBezTo>
                <a:cubicBezTo>
                  <a:pt x="759" y="28"/>
                  <a:pt x="769" y="19"/>
                  <a:pt x="769" y="19"/>
                </a:cubicBezTo>
                <a:cubicBezTo>
                  <a:pt x="769" y="19"/>
                  <a:pt x="740" y="28"/>
                  <a:pt x="726" y="23"/>
                </a:cubicBezTo>
                <a:cubicBezTo>
                  <a:pt x="712" y="18"/>
                  <a:pt x="673" y="11"/>
                  <a:pt x="673" y="11"/>
                </a:cubicBezTo>
                <a:cubicBezTo>
                  <a:pt x="673" y="11"/>
                  <a:pt x="684" y="2"/>
                  <a:pt x="691" y="0"/>
                </a:cubicBezTo>
                <a:cubicBezTo>
                  <a:pt x="691" y="0"/>
                  <a:pt x="664" y="2"/>
                  <a:pt x="656" y="5"/>
                </a:cubicBezTo>
                <a:cubicBezTo>
                  <a:pt x="649" y="8"/>
                  <a:pt x="590" y="28"/>
                  <a:pt x="563" y="34"/>
                </a:cubicBezTo>
                <a:cubicBezTo>
                  <a:pt x="556" y="31"/>
                  <a:pt x="550" y="28"/>
                  <a:pt x="546" y="26"/>
                </a:cubicBezTo>
                <a:cubicBezTo>
                  <a:pt x="530" y="16"/>
                  <a:pt x="497" y="18"/>
                  <a:pt x="497" y="18"/>
                </a:cubicBezTo>
                <a:cubicBezTo>
                  <a:pt x="497" y="18"/>
                  <a:pt x="502" y="21"/>
                  <a:pt x="505" y="24"/>
                </a:cubicBezTo>
                <a:cubicBezTo>
                  <a:pt x="509" y="28"/>
                  <a:pt x="532" y="38"/>
                  <a:pt x="531" y="38"/>
                </a:cubicBezTo>
                <a:cubicBezTo>
                  <a:pt x="507" y="44"/>
                  <a:pt x="465" y="28"/>
                  <a:pt x="460" y="7"/>
                </a:cubicBezTo>
                <a:cubicBezTo>
                  <a:pt x="343" y="7"/>
                  <a:pt x="343" y="7"/>
                  <a:pt x="343" y="7"/>
                </a:cubicBezTo>
                <a:cubicBezTo>
                  <a:pt x="336" y="19"/>
                  <a:pt x="326" y="28"/>
                  <a:pt x="311" y="29"/>
                </a:cubicBezTo>
                <a:cubicBezTo>
                  <a:pt x="320" y="14"/>
                  <a:pt x="320" y="14"/>
                  <a:pt x="320" y="14"/>
                </a:cubicBezTo>
                <a:cubicBezTo>
                  <a:pt x="320" y="14"/>
                  <a:pt x="316" y="14"/>
                  <a:pt x="303" y="18"/>
                </a:cubicBezTo>
                <a:cubicBezTo>
                  <a:pt x="289" y="21"/>
                  <a:pt x="294" y="33"/>
                  <a:pt x="279" y="32"/>
                </a:cubicBezTo>
                <a:cubicBezTo>
                  <a:pt x="253" y="33"/>
                  <a:pt x="225" y="29"/>
                  <a:pt x="190" y="19"/>
                </a:cubicBezTo>
                <a:cubicBezTo>
                  <a:pt x="148" y="8"/>
                  <a:pt x="119" y="16"/>
                  <a:pt x="96" y="27"/>
                </a:cubicBezTo>
                <a:cubicBezTo>
                  <a:pt x="74" y="38"/>
                  <a:pt x="7" y="42"/>
                  <a:pt x="7" y="42"/>
                </a:cubicBezTo>
                <a:cubicBezTo>
                  <a:pt x="7" y="42"/>
                  <a:pt x="60" y="55"/>
                  <a:pt x="98" y="37"/>
                </a:cubicBezTo>
                <a:cubicBezTo>
                  <a:pt x="135" y="20"/>
                  <a:pt x="194" y="36"/>
                  <a:pt x="194" y="36"/>
                </a:cubicBezTo>
                <a:cubicBezTo>
                  <a:pt x="194" y="36"/>
                  <a:pt x="179" y="37"/>
                  <a:pt x="165" y="37"/>
                </a:cubicBezTo>
                <a:cubicBezTo>
                  <a:pt x="150" y="37"/>
                  <a:pt x="148" y="40"/>
                  <a:pt x="138" y="43"/>
                </a:cubicBezTo>
                <a:cubicBezTo>
                  <a:pt x="128" y="47"/>
                  <a:pt x="93" y="50"/>
                  <a:pt x="100" y="50"/>
                </a:cubicBezTo>
                <a:cubicBezTo>
                  <a:pt x="107" y="50"/>
                  <a:pt x="114" y="53"/>
                  <a:pt x="127" y="51"/>
                </a:cubicBezTo>
                <a:cubicBezTo>
                  <a:pt x="141" y="49"/>
                  <a:pt x="156" y="50"/>
                  <a:pt x="161" y="52"/>
                </a:cubicBezTo>
                <a:cubicBezTo>
                  <a:pt x="166" y="55"/>
                  <a:pt x="140" y="66"/>
                  <a:pt x="140" y="66"/>
                </a:cubicBezTo>
                <a:cubicBezTo>
                  <a:pt x="140" y="66"/>
                  <a:pt x="154" y="64"/>
                  <a:pt x="164" y="63"/>
                </a:cubicBezTo>
                <a:cubicBezTo>
                  <a:pt x="174" y="61"/>
                  <a:pt x="186" y="53"/>
                  <a:pt x="195" y="49"/>
                </a:cubicBezTo>
                <a:cubicBezTo>
                  <a:pt x="203" y="46"/>
                  <a:pt x="255" y="46"/>
                  <a:pt x="255" y="46"/>
                </a:cubicBezTo>
                <a:cubicBezTo>
                  <a:pt x="255" y="46"/>
                  <a:pt x="220" y="57"/>
                  <a:pt x="213" y="60"/>
                </a:cubicBezTo>
                <a:cubicBezTo>
                  <a:pt x="207" y="64"/>
                  <a:pt x="192" y="68"/>
                  <a:pt x="177" y="73"/>
                </a:cubicBezTo>
                <a:cubicBezTo>
                  <a:pt x="162" y="78"/>
                  <a:pt x="148" y="75"/>
                  <a:pt x="140" y="75"/>
                </a:cubicBezTo>
                <a:cubicBezTo>
                  <a:pt x="132" y="75"/>
                  <a:pt x="113" y="68"/>
                  <a:pt x="105" y="67"/>
                </a:cubicBezTo>
                <a:cubicBezTo>
                  <a:pt x="97" y="67"/>
                  <a:pt x="82" y="69"/>
                  <a:pt x="66" y="70"/>
                </a:cubicBezTo>
                <a:cubicBezTo>
                  <a:pt x="51" y="70"/>
                  <a:pt x="10" y="58"/>
                  <a:pt x="10" y="58"/>
                </a:cubicBezTo>
                <a:cubicBezTo>
                  <a:pt x="10" y="58"/>
                  <a:pt x="27" y="69"/>
                  <a:pt x="34" y="71"/>
                </a:cubicBezTo>
                <a:cubicBezTo>
                  <a:pt x="40" y="73"/>
                  <a:pt x="51" y="76"/>
                  <a:pt x="60" y="78"/>
                </a:cubicBezTo>
                <a:cubicBezTo>
                  <a:pt x="68" y="79"/>
                  <a:pt x="98" y="79"/>
                  <a:pt x="100" y="80"/>
                </a:cubicBezTo>
                <a:cubicBezTo>
                  <a:pt x="103" y="80"/>
                  <a:pt x="96" y="89"/>
                  <a:pt x="93" y="95"/>
                </a:cubicBezTo>
                <a:cubicBezTo>
                  <a:pt x="90" y="100"/>
                  <a:pt x="76" y="106"/>
                  <a:pt x="80" y="107"/>
                </a:cubicBezTo>
                <a:cubicBezTo>
                  <a:pt x="85" y="107"/>
                  <a:pt x="98" y="99"/>
                  <a:pt x="106" y="93"/>
                </a:cubicBezTo>
                <a:cubicBezTo>
                  <a:pt x="115" y="87"/>
                  <a:pt x="142" y="94"/>
                  <a:pt x="142" y="94"/>
                </a:cubicBezTo>
                <a:cubicBezTo>
                  <a:pt x="142" y="94"/>
                  <a:pt x="135" y="98"/>
                  <a:pt x="133" y="102"/>
                </a:cubicBezTo>
                <a:cubicBezTo>
                  <a:pt x="130" y="106"/>
                  <a:pt x="107" y="112"/>
                  <a:pt x="93" y="115"/>
                </a:cubicBezTo>
                <a:cubicBezTo>
                  <a:pt x="80" y="119"/>
                  <a:pt x="61" y="112"/>
                  <a:pt x="53" y="108"/>
                </a:cubicBezTo>
                <a:cubicBezTo>
                  <a:pt x="46" y="103"/>
                  <a:pt x="8" y="108"/>
                  <a:pt x="8" y="108"/>
                </a:cubicBezTo>
                <a:cubicBezTo>
                  <a:pt x="8" y="108"/>
                  <a:pt x="18" y="115"/>
                  <a:pt x="18" y="120"/>
                </a:cubicBezTo>
                <a:cubicBezTo>
                  <a:pt x="17" y="125"/>
                  <a:pt x="0" y="134"/>
                  <a:pt x="0" y="134"/>
                </a:cubicBezTo>
                <a:cubicBezTo>
                  <a:pt x="12" y="132"/>
                  <a:pt x="12" y="132"/>
                  <a:pt x="12" y="132"/>
                </a:cubicBezTo>
                <a:cubicBezTo>
                  <a:pt x="12" y="132"/>
                  <a:pt x="28" y="122"/>
                  <a:pt x="42" y="118"/>
                </a:cubicBezTo>
                <a:cubicBezTo>
                  <a:pt x="57" y="115"/>
                  <a:pt x="83" y="128"/>
                  <a:pt x="83" y="128"/>
                </a:cubicBezTo>
                <a:cubicBezTo>
                  <a:pt x="83" y="128"/>
                  <a:pt x="75" y="138"/>
                  <a:pt x="63" y="138"/>
                </a:cubicBezTo>
                <a:cubicBezTo>
                  <a:pt x="51" y="139"/>
                  <a:pt x="34" y="152"/>
                  <a:pt x="34" y="152"/>
                </a:cubicBezTo>
                <a:cubicBezTo>
                  <a:pt x="68" y="146"/>
                  <a:pt x="68" y="146"/>
                  <a:pt x="68" y="146"/>
                </a:cubicBezTo>
                <a:cubicBezTo>
                  <a:pt x="68" y="146"/>
                  <a:pt x="54" y="152"/>
                  <a:pt x="52" y="157"/>
                </a:cubicBezTo>
                <a:cubicBezTo>
                  <a:pt x="50" y="163"/>
                  <a:pt x="37" y="189"/>
                  <a:pt x="37" y="189"/>
                </a:cubicBezTo>
                <a:cubicBezTo>
                  <a:pt x="37" y="189"/>
                  <a:pt x="58" y="177"/>
                  <a:pt x="59" y="175"/>
                </a:cubicBezTo>
                <a:cubicBezTo>
                  <a:pt x="61" y="173"/>
                  <a:pt x="74" y="157"/>
                  <a:pt x="87" y="151"/>
                </a:cubicBezTo>
                <a:cubicBezTo>
                  <a:pt x="101" y="145"/>
                  <a:pt x="125" y="134"/>
                  <a:pt x="134" y="134"/>
                </a:cubicBezTo>
                <a:cubicBezTo>
                  <a:pt x="142" y="135"/>
                  <a:pt x="138" y="156"/>
                  <a:pt x="138" y="156"/>
                </a:cubicBezTo>
                <a:cubicBezTo>
                  <a:pt x="138" y="156"/>
                  <a:pt x="147" y="145"/>
                  <a:pt x="152" y="138"/>
                </a:cubicBezTo>
                <a:cubicBezTo>
                  <a:pt x="158" y="131"/>
                  <a:pt x="157" y="115"/>
                  <a:pt x="161" y="106"/>
                </a:cubicBezTo>
                <a:cubicBezTo>
                  <a:pt x="165" y="98"/>
                  <a:pt x="205" y="82"/>
                  <a:pt x="215" y="82"/>
                </a:cubicBezTo>
                <a:cubicBezTo>
                  <a:pt x="226" y="82"/>
                  <a:pt x="241" y="73"/>
                  <a:pt x="252" y="68"/>
                </a:cubicBezTo>
                <a:cubicBezTo>
                  <a:pt x="263" y="62"/>
                  <a:pt x="289" y="54"/>
                  <a:pt x="282" y="61"/>
                </a:cubicBezTo>
                <a:cubicBezTo>
                  <a:pt x="275" y="67"/>
                  <a:pt x="261" y="80"/>
                  <a:pt x="261" y="80"/>
                </a:cubicBezTo>
                <a:cubicBezTo>
                  <a:pt x="261" y="80"/>
                  <a:pt x="280" y="70"/>
                  <a:pt x="288" y="67"/>
                </a:cubicBezTo>
                <a:cubicBezTo>
                  <a:pt x="296" y="64"/>
                  <a:pt x="326" y="59"/>
                  <a:pt x="322" y="65"/>
                </a:cubicBezTo>
                <a:cubicBezTo>
                  <a:pt x="317" y="70"/>
                  <a:pt x="281" y="77"/>
                  <a:pt x="278" y="84"/>
                </a:cubicBezTo>
                <a:cubicBezTo>
                  <a:pt x="275" y="91"/>
                  <a:pt x="251" y="104"/>
                  <a:pt x="251" y="104"/>
                </a:cubicBezTo>
                <a:cubicBezTo>
                  <a:pt x="251" y="104"/>
                  <a:pt x="270" y="101"/>
                  <a:pt x="280" y="94"/>
                </a:cubicBezTo>
                <a:cubicBezTo>
                  <a:pt x="291" y="88"/>
                  <a:pt x="341" y="76"/>
                  <a:pt x="341" y="76"/>
                </a:cubicBezTo>
                <a:cubicBezTo>
                  <a:pt x="341" y="76"/>
                  <a:pt x="302" y="96"/>
                  <a:pt x="296" y="104"/>
                </a:cubicBezTo>
                <a:cubicBezTo>
                  <a:pt x="290" y="112"/>
                  <a:pt x="261" y="112"/>
                  <a:pt x="253" y="117"/>
                </a:cubicBezTo>
                <a:cubicBezTo>
                  <a:pt x="245" y="122"/>
                  <a:pt x="203" y="120"/>
                  <a:pt x="196" y="124"/>
                </a:cubicBezTo>
                <a:cubicBezTo>
                  <a:pt x="188" y="127"/>
                  <a:pt x="176" y="153"/>
                  <a:pt x="176" y="153"/>
                </a:cubicBezTo>
                <a:cubicBezTo>
                  <a:pt x="176" y="153"/>
                  <a:pt x="198" y="139"/>
                  <a:pt x="201" y="136"/>
                </a:cubicBezTo>
                <a:cubicBezTo>
                  <a:pt x="203" y="133"/>
                  <a:pt x="271" y="127"/>
                  <a:pt x="289" y="128"/>
                </a:cubicBezTo>
                <a:cubicBezTo>
                  <a:pt x="307" y="129"/>
                  <a:pt x="302" y="121"/>
                  <a:pt x="313" y="113"/>
                </a:cubicBezTo>
                <a:cubicBezTo>
                  <a:pt x="325" y="106"/>
                  <a:pt x="358" y="94"/>
                  <a:pt x="358" y="94"/>
                </a:cubicBezTo>
                <a:cubicBezTo>
                  <a:pt x="358" y="94"/>
                  <a:pt x="329" y="123"/>
                  <a:pt x="325" y="132"/>
                </a:cubicBezTo>
                <a:cubicBezTo>
                  <a:pt x="320" y="140"/>
                  <a:pt x="256" y="157"/>
                  <a:pt x="242" y="163"/>
                </a:cubicBezTo>
                <a:cubicBezTo>
                  <a:pt x="228" y="169"/>
                  <a:pt x="173" y="168"/>
                  <a:pt x="166" y="170"/>
                </a:cubicBezTo>
                <a:cubicBezTo>
                  <a:pt x="160" y="171"/>
                  <a:pt x="136" y="192"/>
                  <a:pt x="134" y="198"/>
                </a:cubicBezTo>
                <a:cubicBezTo>
                  <a:pt x="132" y="204"/>
                  <a:pt x="118" y="212"/>
                  <a:pt x="109" y="215"/>
                </a:cubicBezTo>
                <a:cubicBezTo>
                  <a:pt x="100" y="217"/>
                  <a:pt x="78" y="238"/>
                  <a:pt x="78" y="238"/>
                </a:cubicBezTo>
                <a:cubicBezTo>
                  <a:pt x="78" y="238"/>
                  <a:pt x="108" y="224"/>
                  <a:pt x="110" y="228"/>
                </a:cubicBezTo>
                <a:cubicBezTo>
                  <a:pt x="111" y="233"/>
                  <a:pt x="100" y="259"/>
                  <a:pt x="100" y="259"/>
                </a:cubicBezTo>
                <a:cubicBezTo>
                  <a:pt x="100" y="259"/>
                  <a:pt x="118" y="228"/>
                  <a:pt x="128" y="227"/>
                </a:cubicBezTo>
                <a:cubicBezTo>
                  <a:pt x="137" y="225"/>
                  <a:pt x="143" y="204"/>
                  <a:pt x="160" y="193"/>
                </a:cubicBezTo>
                <a:cubicBezTo>
                  <a:pt x="177" y="182"/>
                  <a:pt x="199" y="181"/>
                  <a:pt x="199" y="181"/>
                </a:cubicBezTo>
                <a:cubicBezTo>
                  <a:pt x="199" y="181"/>
                  <a:pt x="186" y="203"/>
                  <a:pt x="180" y="213"/>
                </a:cubicBezTo>
                <a:cubicBezTo>
                  <a:pt x="173" y="223"/>
                  <a:pt x="157" y="226"/>
                  <a:pt x="151" y="239"/>
                </a:cubicBezTo>
                <a:cubicBezTo>
                  <a:pt x="145" y="251"/>
                  <a:pt x="109" y="280"/>
                  <a:pt x="109" y="280"/>
                </a:cubicBezTo>
                <a:cubicBezTo>
                  <a:pt x="109" y="280"/>
                  <a:pt x="120" y="274"/>
                  <a:pt x="131" y="269"/>
                </a:cubicBezTo>
                <a:cubicBezTo>
                  <a:pt x="142" y="264"/>
                  <a:pt x="149" y="260"/>
                  <a:pt x="155" y="252"/>
                </a:cubicBezTo>
                <a:cubicBezTo>
                  <a:pt x="161" y="243"/>
                  <a:pt x="174" y="232"/>
                  <a:pt x="179" y="234"/>
                </a:cubicBezTo>
                <a:cubicBezTo>
                  <a:pt x="184" y="236"/>
                  <a:pt x="175" y="241"/>
                  <a:pt x="173" y="246"/>
                </a:cubicBezTo>
                <a:cubicBezTo>
                  <a:pt x="171" y="250"/>
                  <a:pt x="164" y="291"/>
                  <a:pt x="164" y="291"/>
                </a:cubicBezTo>
                <a:cubicBezTo>
                  <a:pt x="164" y="291"/>
                  <a:pt x="189" y="243"/>
                  <a:pt x="195" y="235"/>
                </a:cubicBezTo>
                <a:cubicBezTo>
                  <a:pt x="202" y="227"/>
                  <a:pt x="208" y="199"/>
                  <a:pt x="227" y="188"/>
                </a:cubicBezTo>
                <a:cubicBezTo>
                  <a:pt x="245" y="178"/>
                  <a:pt x="272" y="175"/>
                  <a:pt x="272" y="175"/>
                </a:cubicBezTo>
                <a:cubicBezTo>
                  <a:pt x="272" y="175"/>
                  <a:pt x="272" y="196"/>
                  <a:pt x="269" y="203"/>
                </a:cubicBezTo>
                <a:cubicBezTo>
                  <a:pt x="266" y="209"/>
                  <a:pt x="220" y="206"/>
                  <a:pt x="220" y="210"/>
                </a:cubicBezTo>
                <a:cubicBezTo>
                  <a:pt x="219" y="213"/>
                  <a:pt x="210" y="222"/>
                  <a:pt x="210" y="222"/>
                </a:cubicBezTo>
                <a:cubicBezTo>
                  <a:pt x="210" y="222"/>
                  <a:pt x="260" y="212"/>
                  <a:pt x="259" y="216"/>
                </a:cubicBezTo>
                <a:cubicBezTo>
                  <a:pt x="258" y="221"/>
                  <a:pt x="243" y="239"/>
                  <a:pt x="237" y="246"/>
                </a:cubicBezTo>
                <a:cubicBezTo>
                  <a:pt x="232" y="253"/>
                  <a:pt x="170" y="307"/>
                  <a:pt x="170" y="307"/>
                </a:cubicBezTo>
                <a:cubicBezTo>
                  <a:pt x="170" y="307"/>
                  <a:pt x="222" y="276"/>
                  <a:pt x="228" y="271"/>
                </a:cubicBezTo>
                <a:cubicBezTo>
                  <a:pt x="234" y="266"/>
                  <a:pt x="237" y="282"/>
                  <a:pt x="237" y="282"/>
                </a:cubicBezTo>
                <a:cubicBezTo>
                  <a:pt x="237" y="282"/>
                  <a:pt x="246" y="265"/>
                  <a:pt x="246" y="261"/>
                </a:cubicBezTo>
                <a:cubicBezTo>
                  <a:pt x="246" y="257"/>
                  <a:pt x="260" y="243"/>
                  <a:pt x="275" y="233"/>
                </a:cubicBezTo>
                <a:cubicBezTo>
                  <a:pt x="289" y="223"/>
                  <a:pt x="290" y="218"/>
                  <a:pt x="288" y="209"/>
                </a:cubicBezTo>
                <a:cubicBezTo>
                  <a:pt x="286" y="200"/>
                  <a:pt x="295" y="175"/>
                  <a:pt x="300" y="169"/>
                </a:cubicBezTo>
                <a:cubicBezTo>
                  <a:pt x="304" y="163"/>
                  <a:pt x="312" y="168"/>
                  <a:pt x="316" y="178"/>
                </a:cubicBezTo>
                <a:cubicBezTo>
                  <a:pt x="321" y="187"/>
                  <a:pt x="344" y="201"/>
                  <a:pt x="344" y="201"/>
                </a:cubicBezTo>
                <a:cubicBezTo>
                  <a:pt x="344" y="201"/>
                  <a:pt x="330" y="167"/>
                  <a:pt x="331" y="160"/>
                </a:cubicBezTo>
                <a:cubicBezTo>
                  <a:pt x="332" y="153"/>
                  <a:pt x="350" y="136"/>
                  <a:pt x="354" y="134"/>
                </a:cubicBezTo>
                <a:cubicBezTo>
                  <a:pt x="358" y="132"/>
                  <a:pt x="351" y="150"/>
                  <a:pt x="353" y="157"/>
                </a:cubicBezTo>
                <a:cubicBezTo>
                  <a:pt x="355" y="165"/>
                  <a:pt x="383" y="189"/>
                  <a:pt x="383" y="198"/>
                </a:cubicBezTo>
                <a:cubicBezTo>
                  <a:pt x="383" y="207"/>
                  <a:pt x="306" y="245"/>
                  <a:pt x="297" y="253"/>
                </a:cubicBezTo>
                <a:cubicBezTo>
                  <a:pt x="289" y="262"/>
                  <a:pt x="281" y="270"/>
                  <a:pt x="279" y="274"/>
                </a:cubicBezTo>
                <a:cubicBezTo>
                  <a:pt x="277" y="279"/>
                  <a:pt x="257" y="291"/>
                  <a:pt x="250" y="296"/>
                </a:cubicBezTo>
                <a:cubicBezTo>
                  <a:pt x="244" y="302"/>
                  <a:pt x="175" y="324"/>
                  <a:pt x="175" y="324"/>
                </a:cubicBezTo>
                <a:cubicBezTo>
                  <a:pt x="175" y="324"/>
                  <a:pt x="199" y="327"/>
                  <a:pt x="203" y="327"/>
                </a:cubicBezTo>
                <a:cubicBezTo>
                  <a:pt x="207" y="327"/>
                  <a:pt x="263" y="303"/>
                  <a:pt x="272" y="304"/>
                </a:cubicBezTo>
                <a:cubicBezTo>
                  <a:pt x="280" y="305"/>
                  <a:pt x="259" y="343"/>
                  <a:pt x="259" y="343"/>
                </a:cubicBezTo>
                <a:cubicBezTo>
                  <a:pt x="259" y="343"/>
                  <a:pt x="280" y="323"/>
                  <a:pt x="283" y="312"/>
                </a:cubicBezTo>
                <a:cubicBezTo>
                  <a:pt x="287" y="302"/>
                  <a:pt x="294" y="281"/>
                  <a:pt x="296" y="274"/>
                </a:cubicBezTo>
                <a:cubicBezTo>
                  <a:pt x="298" y="266"/>
                  <a:pt x="341" y="245"/>
                  <a:pt x="341" y="245"/>
                </a:cubicBezTo>
                <a:cubicBezTo>
                  <a:pt x="341" y="245"/>
                  <a:pt x="341" y="254"/>
                  <a:pt x="342" y="268"/>
                </a:cubicBezTo>
                <a:cubicBezTo>
                  <a:pt x="343" y="282"/>
                  <a:pt x="335" y="281"/>
                  <a:pt x="330" y="286"/>
                </a:cubicBezTo>
                <a:cubicBezTo>
                  <a:pt x="325" y="290"/>
                  <a:pt x="312" y="308"/>
                  <a:pt x="310" y="312"/>
                </a:cubicBezTo>
                <a:cubicBezTo>
                  <a:pt x="308" y="317"/>
                  <a:pt x="293" y="330"/>
                  <a:pt x="293" y="330"/>
                </a:cubicBezTo>
                <a:cubicBezTo>
                  <a:pt x="293" y="330"/>
                  <a:pt x="307" y="324"/>
                  <a:pt x="308" y="324"/>
                </a:cubicBezTo>
                <a:cubicBezTo>
                  <a:pt x="310" y="324"/>
                  <a:pt x="331" y="374"/>
                  <a:pt x="331" y="374"/>
                </a:cubicBezTo>
                <a:cubicBezTo>
                  <a:pt x="331" y="374"/>
                  <a:pt x="323" y="326"/>
                  <a:pt x="320" y="319"/>
                </a:cubicBezTo>
                <a:cubicBezTo>
                  <a:pt x="317" y="313"/>
                  <a:pt x="331" y="299"/>
                  <a:pt x="334" y="296"/>
                </a:cubicBezTo>
                <a:cubicBezTo>
                  <a:pt x="338" y="292"/>
                  <a:pt x="338" y="305"/>
                  <a:pt x="340" y="310"/>
                </a:cubicBezTo>
                <a:cubicBezTo>
                  <a:pt x="342" y="315"/>
                  <a:pt x="363" y="339"/>
                  <a:pt x="363" y="339"/>
                </a:cubicBezTo>
                <a:cubicBezTo>
                  <a:pt x="363" y="339"/>
                  <a:pt x="357" y="316"/>
                  <a:pt x="354" y="310"/>
                </a:cubicBezTo>
                <a:cubicBezTo>
                  <a:pt x="352" y="304"/>
                  <a:pt x="360" y="274"/>
                  <a:pt x="359" y="264"/>
                </a:cubicBezTo>
                <a:cubicBezTo>
                  <a:pt x="358" y="254"/>
                  <a:pt x="368" y="242"/>
                  <a:pt x="370" y="234"/>
                </a:cubicBezTo>
                <a:cubicBezTo>
                  <a:pt x="372" y="227"/>
                  <a:pt x="413" y="210"/>
                  <a:pt x="417" y="203"/>
                </a:cubicBezTo>
                <a:cubicBezTo>
                  <a:pt x="420" y="195"/>
                  <a:pt x="395" y="166"/>
                  <a:pt x="395" y="164"/>
                </a:cubicBezTo>
                <a:cubicBezTo>
                  <a:pt x="395" y="161"/>
                  <a:pt x="404" y="163"/>
                  <a:pt x="411" y="161"/>
                </a:cubicBezTo>
                <a:cubicBezTo>
                  <a:pt x="418" y="160"/>
                  <a:pt x="454" y="183"/>
                  <a:pt x="454" y="183"/>
                </a:cubicBezTo>
                <a:cubicBezTo>
                  <a:pt x="454" y="183"/>
                  <a:pt x="437" y="161"/>
                  <a:pt x="430" y="154"/>
                </a:cubicBezTo>
                <a:cubicBezTo>
                  <a:pt x="424" y="147"/>
                  <a:pt x="391" y="143"/>
                  <a:pt x="388" y="141"/>
                </a:cubicBezTo>
                <a:cubicBezTo>
                  <a:pt x="385" y="138"/>
                  <a:pt x="390" y="103"/>
                  <a:pt x="398" y="105"/>
                </a:cubicBezTo>
                <a:cubicBezTo>
                  <a:pt x="405" y="108"/>
                  <a:pt x="407" y="123"/>
                  <a:pt x="419" y="130"/>
                </a:cubicBezTo>
                <a:cubicBezTo>
                  <a:pt x="432" y="137"/>
                  <a:pt x="449" y="160"/>
                  <a:pt x="448" y="155"/>
                </a:cubicBezTo>
                <a:cubicBezTo>
                  <a:pt x="446" y="151"/>
                  <a:pt x="430" y="123"/>
                  <a:pt x="428" y="115"/>
                </a:cubicBezTo>
                <a:cubicBezTo>
                  <a:pt x="425" y="108"/>
                  <a:pt x="387" y="85"/>
                  <a:pt x="383" y="73"/>
                </a:cubicBezTo>
                <a:cubicBezTo>
                  <a:pt x="379" y="61"/>
                  <a:pt x="375" y="33"/>
                  <a:pt x="375" y="33"/>
                </a:cubicBezTo>
                <a:cubicBezTo>
                  <a:pt x="375" y="33"/>
                  <a:pt x="393" y="60"/>
                  <a:pt x="396" y="67"/>
                </a:cubicBezTo>
                <a:cubicBezTo>
                  <a:pt x="399" y="73"/>
                  <a:pt x="424" y="85"/>
                  <a:pt x="428" y="94"/>
                </a:cubicBezTo>
                <a:cubicBezTo>
                  <a:pt x="431" y="104"/>
                  <a:pt x="440" y="109"/>
                  <a:pt x="450" y="113"/>
                </a:cubicBezTo>
                <a:cubicBezTo>
                  <a:pt x="460" y="116"/>
                  <a:pt x="477" y="145"/>
                  <a:pt x="478" y="153"/>
                </a:cubicBezTo>
                <a:cubicBezTo>
                  <a:pt x="478" y="161"/>
                  <a:pt x="474" y="168"/>
                  <a:pt x="470" y="182"/>
                </a:cubicBezTo>
                <a:cubicBezTo>
                  <a:pt x="467" y="196"/>
                  <a:pt x="455" y="205"/>
                  <a:pt x="442" y="207"/>
                </a:cubicBezTo>
                <a:cubicBezTo>
                  <a:pt x="428" y="210"/>
                  <a:pt x="398" y="237"/>
                  <a:pt x="398" y="237"/>
                </a:cubicBezTo>
                <a:cubicBezTo>
                  <a:pt x="445" y="221"/>
                  <a:pt x="445" y="221"/>
                  <a:pt x="445" y="221"/>
                </a:cubicBezTo>
                <a:cubicBezTo>
                  <a:pt x="445" y="221"/>
                  <a:pt x="433" y="242"/>
                  <a:pt x="429" y="254"/>
                </a:cubicBezTo>
                <a:cubicBezTo>
                  <a:pt x="425" y="266"/>
                  <a:pt x="398" y="270"/>
                  <a:pt x="392" y="272"/>
                </a:cubicBezTo>
                <a:cubicBezTo>
                  <a:pt x="385" y="274"/>
                  <a:pt x="365" y="294"/>
                  <a:pt x="365" y="294"/>
                </a:cubicBezTo>
                <a:cubicBezTo>
                  <a:pt x="365" y="294"/>
                  <a:pt x="408" y="283"/>
                  <a:pt x="412" y="285"/>
                </a:cubicBezTo>
                <a:cubicBezTo>
                  <a:pt x="417" y="288"/>
                  <a:pt x="393" y="309"/>
                  <a:pt x="385" y="312"/>
                </a:cubicBezTo>
                <a:cubicBezTo>
                  <a:pt x="378" y="316"/>
                  <a:pt x="360" y="371"/>
                  <a:pt x="364" y="375"/>
                </a:cubicBezTo>
                <a:cubicBezTo>
                  <a:pt x="372" y="360"/>
                  <a:pt x="391" y="327"/>
                  <a:pt x="396" y="335"/>
                </a:cubicBezTo>
                <a:cubicBezTo>
                  <a:pt x="401" y="343"/>
                  <a:pt x="428" y="388"/>
                  <a:pt x="428" y="388"/>
                </a:cubicBezTo>
                <a:cubicBezTo>
                  <a:pt x="428" y="388"/>
                  <a:pt x="408" y="330"/>
                  <a:pt x="414" y="320"/>
                </a:cubicBezTo>
                <a:cubicBezTo>
                  <a:pt x="420" y="311"/>
                  <a:pt x="436" y="280"/>
                  <a:pt x="442" y="269"/>
                </a:cubicBezTo>
                <a:cubicBezTo>
                  <a:pt x="447" y="259"/>
                  <a:pt x="452" y="259"/>
                  <a:pt x="455" y="263"/>
                </a:cubicBezTo>
                <a:cubicBezTo>
                  <a:pt x="458" y="266"/>
                  <a:pt x="455" y="285"/>
                  <a:pt x="455" y="294"/>
                </a:cubicBezTo>
                <a:cubicBezTo>
                  <a:pt x="456" y="303"/>
                  <a:pt x="451" y="329"/>
                  <a:pt x="451" y="329"/>
                </a:cubicBezTo>
                <a:cubicBezTo>
                  <a:pt x="470" y="303"/>
                  <a:pt x="470" y="303"/>
                  <a:pt x="470" y="303"/>
                </a:cubicBezTo>
                <a:cubicBezTo>
                  <a:pt x="470" y="303"/>
                  <a:pt x="482" y="307"/>
                  <a:pt x="488" y="311"/>
                </a:cubicBezTo>
                <a:cubicBezTo>
                  <a:pt x="495" y="314"/>
                  <a:pt x="467" y="373"/>
                  <a:pt x="467" y="373"/>
                </a:cubicBezTo>
                <a:cubicBezTo>
                  <a:pt x="467" y="373"/>
                  <a:pt x="500" y="338"/>
                  <a:pt x="507" y="331"/>
                </a:cubicBezTo>
                <a:cubicBezTo>
                  <a:pt x="514" y="324"/>
                  <a:pt x="530" y="377"/>
                  <a:pt x="530" y="377"/>
                </a:cubicBezTo>
                <a:cubicBezTo>
                  <a:pt x="530" y="377"/>
                  <a:pt x="529" y="329"/>
                  <a:pt x="516" y="318"/>
                </a:cubicBezTo>
                <a:cubicBezTo>
                  <a:pt x="503" y="306"/>
                  <a:pt x="490" y="291"/>
                  <a:pt x="488" y="284"/>
                </a:cubicBezTo>
                <a:cubicBezTo>
                  <a:pt x="485" y="276"/>
                  <a:pt x="459" y="240"/>
                  <a:pt x="463" y="239"/>
                </a:cubicBezTo>
                <a:cubicBezTo>
                  <a:pt x="468" y="238"/>
                  <a:pt x="483" y="251"/>
                  <a:pt x="493" y="255"/>
                </a:cubicBezTo>
                <a:cubicBezTo>
                  <a:pt x="504" y="259"/>
                  <a:pt x="522" y="284"/>
                  <a:pt x="527" y="296"/>
                </a:cubicBezTo>
                <a:cubicBezTo>
                  <a:pt x="531" y="309"/>
                  <a:pt x="556" y="355"/>
                  <a:pt x="556" y="355"/>
                </a:cubicBezTo>
                <a:cubicBezTo>
                  <a:pt x="556" y="355"/>
                  <a:pt x="543" y="313"/>
                  <a:pt x="546" y="312"/>
                </a:cubicBezTo>
                <a:cubicBezTo>
                  <a:pt x="548" y="311"/>
                  <a:pt x="625" y="327"/>
                  <a:pt x="625" y="327"/>
                </a:cubicBezTo>
                <a:cubicBezTo>
                  <a:pt x="625" y="327"/>
                  <a:pt x="566" y="308"/>
                  <a:pt x="556" y="301"/>
                </a:cubicBezTo>
                <a:cubicBezTo>
                  <a:pt x="546" y="294"/>
                  <a:pt x="531" y="264"/>
                  <a:pt x="521" y="251"/>
                </a:cubicBezTo>
                <a:cubicBezTo>
                  <a:pt x="511" y="239"/>
                  <a:pt x="473" y="225"/>
                  <a:pt x="474" y="222"/>
                </a:cubicBezTo>
                <a:cubicBezTo>
                  <a:pt x="475" y="218"/>
                  <a:pt x="484" y="205"/>
                  <a:pt x="494" y="204"/>
                </a:cubicBezTo>
                <a:cubicBezTo>
                  <a:pt x="504" y="203"/>
                  <a:pt x="529" y="226"/>
                  <a:pt x="529" y="226"/>
                </a:cubicBezTo>
                <a:cubicBezTo>
                  <a:pt x="529" y="226"/>
                  <a:pt x="517" y="207"/>
                  <a:pt x="506" y="198"/>
                </a:cubicBezTo>
                <a:cubicBezTo>
                  <a:pt x="495" y="189"/>
                  <a:pt x="496" y="168"/>
                  <a:pt x="496" y="168"/>
                </a:cubicBezTo>
                <a:cubicBezTo>
                  <a:pt x="496" y="168"/>
                  <a:pt x="513" y="165"/>
                  <a:pt x="520" y="168"/>
                </a:cubicBezTo>
                <a:cubicBezTo>
                  <a:pt x="527" y="170"/>
                  <a:pt x="532" y="187"/>
                  <a:pt x="537" y="195"/>
                </a:cubicBezTo>
                <a:cubicBezTo>
                  <a:pt x="542" y="203"/>
                  <a:pt x="542" y="239"/>
                  <a:pt x="556" y="252"/>
                </a:cubicBezTo>
                <a:cubicBezTo>
                  <a:pt x="569" y="265"/>
                  <a:pt x="632" y="293"/>
                  <a:pt x="635" y="294"/>
                </a:cubicBezTo>
                <a:cubicBezTo>
                  <a:pt x="638" y="294"/>
                  <a:pt x="570" y="252"/>
                  <a:pt x="564" y="228"/>
                </a:cubicBezTo>
                <a:cubicBezTo>
                  <a:pt x="557" y="204"/>
                  <a:pt x="550" y="172"/>
                  <a:pt x="550" y="172"/>
                </a:cubicBezTo>
                <a:cubicBezTo>
                  <a:pt x="550" y="172"/>
                  <a:pt x="565" y="178"/>
                  <a:pt x="577" y="180"/>
                </a:cubicBezTo>
                <a:cubicBezTo>
                  <a:pt x="590" y="182"/>
                  <a:pt x="623" y="216"/>
                  <a:pt x="631" y="230"/>
                </a:cubicBezTo>
                <a:cubicBezTo>
                  <a:pt x="639" y="245"/>
                  <a:pt x="660" y="297"/>
                  <a:pt x="660" y="297"/>
                </a:cubicBezTo>
                <a:cubicBezTo>
                  <a:pt x="660" y="297"/>
                  <a:pt x="649" y="243"/>
                  <a:pt x="664" y="255"/>
                </a:cubicBezTo>
                <a:cubicBezTo>
                  <a:pt x="678" y="266"/>
                  <a:pt x="717" y="280"/>
                  <a:pt x="717" y="280"/>
                </a:cubicBezTo>
                <a:cubicBezTo>
                  <a:pt x="717" y="280"/>
                  <a:pt x="702" y="271"/>
                  <a:pt x="691" y="264"/>
                </a:cubicBezTo>
                <a:cubicBezTo>
                  <a:pt x="681" y="256"/>
                  <a:pt x="647" y="227"/>
                  <a:pt x="641" y="207"/>
                </a:cubicBezTo>
                <a:cubicBezTo>
                  <a:pt x="635" y="187"/>
                  <a:pt x="615" y="175"/>
                  <a:pt x="615" y="175"/>
                </a:cubicBezTo>
                <a:cubicBezTo>
                  <a:pt x="615" y="175"/>
                  <a:pt x="632" y="180"/>
                  <a:pt x="649" y="187"/>
                </a:cubicBezTo>
                <a:cubicBezTo>
                  <a:pt x="665" y="193"/>
                  <a:pt x="685" y="206"/>
                  <a:pt x="692" y="220"/>
                </a:cubicBezTo>
                <a:cubicBezTo>
                  <a:pt x="699" y="235"/>
                  <a:pt x="711" y="254"/>
                  <a:pt x="711" y="254"/>
                </a:cubicBezTo>
                <a:cubicBezTo>
                  <a:pt x="711" y="254"/>
                  <a:pt x="713" y="235"/>
                  <a:pt x="714" y="230"/>
                </a:cubicBezTo>
                <a:cubicBezTo>
                  <a:pt x="714" y="226"/>
                  <a:pt x="742" y="228"/>
                  <a:pt x="742" y="228"/>
                </a:cubicBezTo>
                <a:cubicBezTo>
                  <a:pt x="742" y="228"/>
                  <a:pt x="731" y="219"/>
                  <a:pt x="719" y="217"/>
                </a:cubicBezTo>
                <a:cubicBezTo>
                  <a:pt x="706" y="215"/>
                  <a:pt x="670" y="177"/>
                  <a:pt x="651" y="166"/>
                </a:cubicBezTo>
                <a:cubicBezTo>
                  <a:pt x="631" y="156"/>
                  <a:pt x="588" y="156"/>
                  <a:pt x="568" y="152"/>
                </a:cubicBezTo>
                <a:cubicBezTo>
                  <a:pt x="548" y="149"/>
                  <a:pt x="509" y="135"/>
                  <a:pt x="494" y="126"/>
                </a:cubicBezTo>
                <a:cubicBezTo>
                  <a:pt x="480" y="116"/>
                  <a:pt x="472" y="104"/>
                  <a:pt x="472" y="104"/>
                </a:cubicBezTo>
                <a:cubicBezTo>
                  <a:pt x="472" y="104"/>
                  <a:pt x="527" y="123"/>
                  <a:pt x="535" y="128"/>
                </a:cubicBezTo>
                <a:cubicBezTo>
                  <a:pt x="544" y="133"/>
                  <a:pt x="572" y="142"/>
                  <a:pt x="572" y="142"/>
                </a:cubicBezTo>
                <a:cubicBezTo>
                  <a:pt x="572" y="142"/>
                  <a:pt x="567" y="126"/>
                  <a:pt x="576" y="126"/>
                </a:cubicBezTo>
                <a:cubicBezTo>
                  <a:pt x="585" y="126"/>
                  <a:pt x="618" y="126"/>
                  <a:pt x="625" y="129"/>
                </a:cubicBezTo>
                <a:cubicBezTo>
                  <a:pt x="633" y="132"/>
                  <a:pt x="706" y="177"/>
                  <a:pt x="706" y="177"/>
                </a:cubicBezTo>
                <a:cubicBezTo>
                  <a:pt x="706" y="177"/>
                  <a:pt x="652" y="119"/>
                  <a:pt x="631" y="112"/>
                </a:cubicBezTo>
                <a:cubicBezTo>
                  <a:pt x="610" y="105"/>
                  <a:pt x="568" y="110"/>
                  <a:pt x="544" y="108"/>
                </a:cubicBezTo>
                <a:cubicBezTo>
                  <a:pt x="520" y="106"/>
                  <a:pt x="511" y="98"/>
                  <a:pt x="489" y="90"/>
                </a:cubicBezTo>
                <a:cubicBezTo>
                  <a:pt x="467" y="82"/>
                  <a:pt x="436" y="60"/>
                  <a:pt x="436" y="60"/>
                </a:cubicBezTo>
                <a:cubicBezTo>
                  <a:pt x="436" y="60"/>
                  <a:pt x="454" y="65"/>
                  <a:pt x="468" y="68"/>
                </a:cubicBezTo>
                <a:cubicBezTo>
                  <a:pt x="482" y="71"/>
                  <a:pt x="517" y="87"/>
                  <a:pt x="528" y="93"/>
                </a:cubicBezTo>
                <a:cubicBezTo>
                  <a:pt x="539" y="99"/>
                  <a:pt x="577" y="101"/>
                  <a:pt x="577" y="101"/>
                </a:cubicBezTo>
                <a:cubicBezTo>
                  <a:pt x="577" y="101"/>
                  <a:pt x="558" y="97"/>
                  <a:pt x="547" y="92"/>
                </a:cubicBezTo>
                <a:cubicBezTo>
                  <a:pt x="536" y="87"/>
                  <a:pt x="527" y="80"/>
                  <a:pt x="519" y="73"/>
                </a:cubicBezTo>
                <a:cubicBezTo>
                  <a:pt x="511" y="67"/>
                  <a:pt x="485" y="61"/>
                  <a:pt x="485" y="61"/>
                </a:cubicBezTo>
                <a:cubicBezTo>
                  <a:pt x="485" y="61"/>
                  <a:pt x="501" y="63"/>
                  <a:pt x="507" y="64"/>
                </a:cubicBezTo>
                <a:cubicBezTo>
                  <a:pt x="514" y="64"/>
                  <a:pt x="544" y="71"/>
                  <a:pt x="552" y="78"/>
                </a:cubicBezTo>
                <a:cubicBezTo>
                  <a:pt x="561" y="85"/>
                  <a:pt x="587" y="93"/>
                  <a:pt x="587" y="93"/>
                </a:cubicBezTo>
                <a:cubicBezTo>
                  <a:pt x="587" y="93"/>
                  <a:pt x="561" y="77"/>
                  <a:pt x="559" y="74"/>
                </a:cubicBezTo>
                <a:cubicBezTo>
                  <a:pt x="558" y="70"/>
                  <a:pt x="536" y="63"/>
                  <a:pt x="536" y="63"/>
                </a:cubicBezTo>
                <a:cubicBezTo>
                  <a:pt x="536" y="63"/>
                  <a:pt x="553" y="63"/>
                  <a:pt x="563" y="65"/>
                </a:cubicBezTo>
                <a:cubicBezTo>
                  <a:pt x="572" y="67"/>
                  <a:pt x="598" y="77"/>
                  <a:pt x="607" y="79"/>
                </a:cubicBezTo>
                <a:cubicBezTo>
                  <a:pt x="617" y="81"/>
                  <a:pt x="661" y="102"/>
                  <a:pt x="667" y="108"/>
                </a:cubicBezTo>
                <a:cubicBezTo>
                  <a:pt x="672" y="114"/>
                  <a:pt x="686" y="135"/>
                  <a:pt x="686" y="135"/>
                </a:cubicBezTo>
                <a:cubicBezTo>
                  <a:pt x="686" y="135"/>
                  <a:pt x="694" y="128"/>
                  <a:pt x="702" y="130"/>
                </a:cubicBezTo>
                <a:cubicBezTo>
                  <a:pt x="711" y="133"/>
                  <a:pt x="737" y="145"/>
                  <a:pt x="738" y="152"/>
                </a:cubicBezTo>
                <a:cubicBezTo>
                  <a:pt x="739" y="160"/>
                  <a:pt x="760" y="179"/>
                  <a:pt x="760" y="179"/>
                </a:cubicBezTo>
                <a:cubicBezTo>
                  <a:pt x="760" y="179"/>
                  <a:pt x="751" y="148"/>
                  <a:pt x="754" y="149"/>
                </a:cubicBezTo>
                <a:cubicBezTo>
                  <a:pt x="758" y="149"/>
                  <a:pt x="771" y="150"/>
                  <a:pt x="776" y="149"/>
                </a:cubicBezTo>
                <a:cubicBezTo>
                  <a:pt x="782" y="148"/>
                  <a:pt x="797" y="158"/>
                  <a:pt x="797" y="158"/>
                </a:cubicBezTo>
                <a:cubicBezTo>
                  <a:pt x="797" y="158"/>
                  <a:pt x="795" y="143"/>
                  <a:pt x="792" y="140"/>
                </a:cubicBezTo>
                <a:cubicBezTo>
                  <a:pt x="789" y="137"/>
                  <a:pt x="773" y="140"/>
                  <a:pt x="763" y="138"/>
                </a:cubicBezTo>
                <a:cubicBezTo>
                  <a:pt x="754" y="136"/>
                  <a:pt x="746" y="132"/>
                  <a:pt x="739" y="128"/>
                </a:cubicBezTo>
                <a:cubicBezTo>
                  <a:pt x="732" y="124"/>
                  <a:pt x="764" y="112"/>
                  <a:pt x="764" y="112"/>
                </a:cubicBezTo>
                <a:cubicBezTo>
                  <a:pt x="764" y="112"/>
                  <a:pt x="727" y="119"/>
                  <a:pt x="716" y="119"/>
                </a:cubicBezTo>
                <a:cubicBezTo>
                  <a:pt x="705" y="120"/>
                  <a:pt x="685" y="104"/>
                  <a:pt x="683" y="101"/>
                </a:cubicBezTo>
                <a:cubicBezTo>
                  <a:pt x="681" y="98"/>
                  <a:pt x="690" y="92"/>
                  <a:pt x="698" y="92"/>
                </a:cubicBezTo>
                <a:cubicBezTo>
                  <a:pt x="707" y="91"/>
                  <a:pt x="722" y="88"/>
                  <a:pt x="737" y="87"/>
                </a:cubicBezTo>
                <a:cubicBezTo>
                  <a:pt x="752" y="85"/>
                  <a:pt x="764" y="88"/>
                  <a:pt x="769" y="92"/>
                </a:cubicBezTo>
                <a:cubicBezTo>
                  <a:pt x="774" y="95"/>
                  <a:pt x="801" y="97"/>
                  <a:pt x="801" y="97"/>
                </a:cubicBezTo>
                <a:cubicBezTo>
                  <a:pt x="801" y="97"/>
                  <a:pt x="788" y="94"/>
                  <a:pt x="781" y="89"/>
                </a:cubicBezTo>
                <a:cubicBezTo>
                  <a:pt x="774" y="83"/>
                  <a:pt x="787" y="86"/>
                  <a:pt x="796" y="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9CFC450F-9FFC-4926-BE54-BF58FFDE60CC}"/>
              </a:ext>
            </a:extLst>
          </p:cNvPr>
          <p:cNvGrpSpPr/>
          <p:nvPr/>
        </p:nvGrpSpPr>
        <p:grpSpPr>
          <a:xfrm>
            <a:off x="4373036" y="3844463"/>
            <a:ext cx="1542849" cy="1178565"/>
            <a:chOff x="8572500" y="4630738"/>
            <a:chExt cx="3086100" cy="2357437"/>
          </a:xfrm>
          <a:solidFill>
            <a:schemeClr val="accent1"/>
          </a:solidFill>
        </p:grpSpPr>
        <p:sp>
          <p:nvSpPr>
            <p:cNvPr id="92" name="Freeform 92">
              <a:extLst>
                <a:ext uri="{FF2B5EF4-FFF2-40B4-BE49-F238E27FC236}">
                  <a16:creationId xmlns:a16="http://schemas.microsoft.com/office/drawing/2014/main" id="{D71BE4EE-AD58-48A4-8947-553FE4F5F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3263" y="5126038"/>
              <a:ext cx="530225" cy="487363"/>
            </a:xfrm>
            <a:custGeom>
              <a:avLst/>
              <a:gdLst>
                <a:gd name="T0" fmla="*/ 13 w 64"/>
                <a:gd name="T1" fmla="*/ 29 h 58"/>
                <a:gd name="T2" fmla="*/ 64 w 64"/>
                <a:gd name="T3" fmla="*/ 40 h 58"/>
                <a:gd name="T4" fmla="*/ 50 w 64"/>
                <a:gd name="T5" fmla="*/ 41 h 58"/>
                <a:gd name="T6" fmla="*/ 0 w 64"/>
                <a:gd name="T7" fmla="*/ 26 h 58"/>
                <a:gd name="T8" fmla="*/ 52 w 64"/>
                <a:gd name="T9" fmla="*/ 31 h 58"/>
                <a:gd name="T10" fmla="*/ 13 w 64"/>
                <a:gd name="T11" fmla="*/ 2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58">
                  <a:moveTo>
                    <a:pt x="13" y="29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38" y="58"/>
                    <a:pt x="7" y="52"/>
                    <a:pt x="0" y="26"/>
                  </a:cubicBezTo>
                  <a:cubicBezTo>
                    <a:pt x="0" y="26"/>
                    <a:pt x="28" y="0"/>
                    <a:pt x="52" y="31"/>
                  </a:cubicBezTo>
                  <a:cubicBezTo>
                    <a:pt x="13" y="29"/>
                    <a:pt x="13" y="29"/>
                    <a:pt x="1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5" name="Freeform 95">
              <a:extLst>
                <a:ext uri="{FF2B5EF4-FFF2-40B4-BE49-F238E27FC236}">
                  <a16:creationId xmlns:a16="http://schemas.microsoft.com/office/drawing/2014/main" id="{61CB392B-F797-4B68-AA7A-2D86C7955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37863" y="5889625"/>
              <a:ext cx="381000" cy="327025"/>
            </a:xfrm>
            <a:custGeom>
              <a:avLst/>
              <a:gdLst>
                <a:gd name="T0" fmla="*/ 9 w 46"/>
                <a:gd name="T1" fmla="*/ 22 h 39"/>
                <a:gd name="T2" fmla="*/ 46 w 46"/>
                <a:gd name="T3" fmla="*/ 20 h 39"/>
                <a:gd name="T4" fmla="*/ 36 w 46"/>
                <a:gd name="T5" fmla="*/ 23 h 39"/>
                <a:gd name="T6" fmla="*/ 0 w 46"/>
                <a:gd name="T7" fmla="*/ 23 h 39"/>
                <a:gd name="T8" fmla="*/ 36 w 46"/>
                <a:gd name="T9" fmla="*/ 17 h 39"/>
                <a:gd name="T10" fmla="*/ 9 w 46"/>
                <a:gd name="T1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39">
                  <a:moveTo>
                    <a:pt x="9" y="22"/>
                  </a:moveTo>
                  <a:cubicBezTo>
                    <a:pt x="46" y="20"/>
                    <a:pt x="46" y="20"/>
                    <a:pt x="46" y="20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2" y="37"/>
                    <a:pt x="10" y="39"/>
                    <a:pt x="0" y="23"/>
                  </a:cubicBezTo>
                  <a:cubicBezTo>
                    <a:pt x="0" y="23"/>
                    <a:pt x="14" y="0"/>
                    <a:pt x="36" y="17"/>
                  </a:cubicBezTo>
                  <a:cubicBezTo>
                    <a:pt x="9" y="22"/>
                    <a:pt x="9" y="22"/>
                    <a:pt x="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96" name="Freeform 96">
              <a:extLst>
                <a:ext uri="{FF2B5EF4-FFF2-40B4-BE49-F238E27FC236}">
                  <a16:creationId xmlns:a16="http://schemas.microsoft.com/office/drawing/2014/main" id="{11394EDF-29CF-486B-9A1E-503FD6FFC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09350" y="6610350"/>
              <a:ext cx="349250" cy="327025"/>
            </a:xfrm>
            <a:custGeom>
              <a:avLst/>
              <a:gdLst>
                <a:gd name="T0" fmla="*/ 9 w 42"/>
                <a:gd name="T1" fmla="*/ 24 h 39"/>
                <a:gd name="T2" fmla="*/ 42 w 42"/>
                <a:gd name="T3" fmla="*/ 0 h 39"/>
                <a:gd name="T4" fmla="*/ 35 w 42"/>
                <a:gd name="T5" fmla="*/ 9 h 39"/>
                <a:gd name="T6" fmla="*/ 1 w 42"/>
                <a:gd name="T7" fmla="*/ 30 h 39"/>
                <a:gd name="T8" fmla="*/ 31 w 42"/>
                <a:gd name="T9" fmla="*/ 3 h 39"/>
                <a:gd name="T10" fmla="*/ 9 w 42"/>
                <a:gd name="T11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9">
                  <a:moveTo>
                    <a:pt x="9" y="24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9" y="24"/>
                    <a:pt x="20" y="39"/>
                    <a:pt x="1" y="30"/>
                  </a:cubicBezTo>
                  <a:cubicBezTo>
                    <a:pt x="1" y="30"/>
                    <a:pt x="0" y="0"/>
                    <a:pt x="31" y="3"/>
                  </a:cubicBezTo>
                  <a:cubicBezTo>
                    <a:pt x="9" y="24"/>
                    <a:pt x="9" y="24"/>
                    <a:pt x="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6" name="Freeform 106">
              <a:extLst>
                <a:ext uri="{FF2B5EF4-FFF2-40B4-BE49-F238E27FC236}">
                  <a16:creationId xmlns:a16="http://schemas.microsoft.com/office/drawing/2014/main" id="{DEEDBBE5-7595-4ECF-9679-42E0BEC8C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3488" y="6283325"/>
              <a:ext cx="788988" cy="704850"/>
            </a:xfrm>
            <a:custGeom>
              <a:avLst/>
              <a:gdLst>
                <a:gd name="T0" fmla="*/ 18 w 95"/>
                <a:gd name="T1" fmla="*/ 50 h 84"/>
                <a:gd name="T2" fmla="*/ 95 w 95"/>
                <a:gd name="T3" fmla="*/ 27 h 84"/>
                <a:gd name="T4" fmla="*/ 76 w 95"/>
                <a:gd name="T5" fmla="*/ 39 h 84"/>
                <a:gd name="T6" fmla="*/ 0 w 95"/>
                <a:gd name="T7" fmla="*/ 56 h 84"/>
                <a:gd name="T8" fmla="*/ 72 w 95"/>
                <a:gd name="T9" fmla="*/ 25 h 84"/>
                <a:gd name="T10" fmla="*/ 18 w 95"/>
                <a:gd name="T11" fmla="*/ 5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84">
                  <a:moveTo>
                    <a:pt x="18" y="50"/>
                  </a:moveTo>
                  <a:cubicBezTo>
                    <a:pt x="95" y="27"/>
                    <a:pt x="95" y="27"/>
                    <a:pt x="95" y="27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4" y="70"/>
                    <a:pt x="28" y="84"/>
                    <a:pt x="0" y="56"/>
                  </a:cubicBezTo>
                  <a:cubicBezTo>
                    <a:pt x="0" y="56"/>
                    <a:pt x="18" y="0"/>
                    <a:pt x="72" y="25"/>
                  </a:cubicBezTo>
                  <a:cubicBezTo>
                    <a:pt x="18" y="50"/>
                    <a:pt x="18" y="50"/>
                    <a:pt x="1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7" name="Freeform 107">
              <a:extLst>
                <a:ext uri="{FF2B5EF4-FFF2-40B4-BE49-F238E27FC236}">
                  <a16:creationId xmlns:a16="http://schemas.microsoft.com/office/drawing/2014/main" id="{5440E2FE-F029-46FF-80F7-6A99ABA02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6338" y="4941888"/>
              <a:ext cx="895350" cy="822325"/>
            </a:xfrm>
            <a:custGeom>
              <a:avLst/>
              <a:gdLst>
                <a:gd name="T0" fmla="*/ 21 w 108"/>
                <a:gd name="T1" fmla="*/ 49 h 98"/>
                <a:gd name="T2" fmla="*/ 108 w 108"/>
                <a:gd name="T3" fmla="*/ 68 h 98"/>
                <a:gd name="T4" fmla="*/ 84 w 108"/>
                <a:gd name="T5" fmla="*/ 70 h 98"/>
                <a:gd name="T6" fmla="*/ 0 w 108"/>
                <a:gd name="T7" fmla="*/ 46 h 98"/>
                <a:gd name="T8" fmla="*/ 87 w 108"/>
                <a:gd name="T9" fmla="*/ 54 h 98"/>
                <a:gd name="T10" fmla="*/ 21 w 108"/>
                <a:gd name="T11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98">
                  <a:moveTo>
                    <a:pt x="21" y="49"/>
                  </a:moveTo>
                  <a:cubicBezTo>
                    <a:pt x="108" y="68"/>
                    <a:pt x="108" y="68"/>
                    <a:pt x="108" y="68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64" y="98"/>
                    <a:pt x="12" y="88"/>
                    <a:pt x="0" y="46"/>
                  </a:cubicBezTo>
                  <a:cubicBezTo>
                    <a:pt x="0" y="46"/>
                    <a:pt x="47" y="0"/>
                    <a:pt x="87" y="54"/>
                  </a:cubicBezTo>
                  <a:cubicBezTo>
                    <a:pt x="21" y="49"/>
                    <a:pt x="21" y="49"/>
                    <a:pt x="2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15" name="Freeform 115">
              <a:extLst>
                <a:ext uri="{FF2B5EF4-FFF2-40B4-BE49-F238E27FC236}">
                  <a16:creationId xmlns:a16="http://schemas.microsoft.com/office/drawing/2014/main" id="{412987B3-E8D4-491F-99BE-CFD12E26B0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69625" y="6140450"/>
              <a:ext cx="539750" cy="487363"/>
            </a:xfrm>
            <a:custGeom>
              <a:avLst/>
              <a:gdLst>
                <a:gd name="T0" fmla="*/ 13 w 65"/>
                <a:gd name="T1" fmla="*/ 34 h 58"/>
                <a:gd name="T2" fmla="*/ 65 w 65"/>
                <a:gd name="T3" fmla="*/ 19 h 58"/>
                <a:gd name="T4" fmla="*/ 52 w 65"/>
                <a:gd name="T5" fmla="*/ 27 h 58"/>
                <a:gd name="T6" fmla="*/ 0 w 65"/>
                <a:gd name="T7" fmla="*/ 39 h 58"/>
                <a:gd name="T8" fmla="*/ 50 w 65"/>
                <a:gd name="T9" fmla="*/ 17 h 58"/>
                <a:gd name="T10" fmla="*/ 13 w 65"/>
                <a:gd name="T11" fmla="*/ 3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58">
                  <a:moveTo>
                    <a:pt x="13" y="34"/>
                  </a:moveTo>
                  <a:cubicBezTo>
                    <a:pt x="65" y="19"/>
                    <a:pt x="65" y="19"/>
                    <a:pt x="65" y="19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48"/>
                    <a:pt x="19" y="58"/>
                    <a:pt x="0" y="39"/>
                  </a:cubicBezTo>
                  <a:cubicBezTo>
                    <a:pt x="0" y="39"/>
                    <a:pt x="12" y="0"/>
                    <a:pt x="50" y="17"/>
                  </a:cubicBezTo>
                  <a:cubicBezTo>
                    <a:pt x="13" y="34"/>
                    <a:pt x="13" y="34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16" name="Freeform 116">
              <a:extLst>
                <a:ext uri="{FF2B5EF4-FFF2-40B4-BE49-F238E27FC236}">
                  <a16:creationId xmlns:a16="http://schemas.microsoft.com/office/drawing/2014/main" id="{2A9C6E8D-CD39-486B-B98C-61C30E3E9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6313" y="5453063"/>
              <a:ext cx="663575" cy="579438"/>
            </a:xfrm>
            <a:custGeom>
              <a:avLst/>
              <a:gdLst>
                <a:gd name="T0" fmla="*/ 16 w 80"/>
                <a:gd name="T1" fmla="*/ 38 h 69"/>
                <a:gd name="T2" fmla="*/ 80 w 80"/>
                <a:gd name="T3" fmla="*/ 43 h 69"/>
                <a:gd name="T4" fmla="*/ 63 w 80"/>
                <a:gd name="T5" fmla="*/ 46 h 69"/>
                <a:gd name="T6" fmla="*/ 0 w 80"/>
                <a:gd name="T7" fmla="*/ 37 h 69"/>
                <a:gd name="T8" fmla="*/ 63 w 80"/>
                <a:gd name="T9" fmla="*/ 35 h 69"/>
                <a:gd name="T10" fmla="*/ 16 w 80"/>
                <a:gd name="T11" fmla="*/ 3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69">
                  <a:moveTo>
                    <a:pt x="16" y="38"/>
                  </a:moveTo>
                  <a:cubicBezTo>
                    <a:pt x="80" y="43"/>
                    <a:pt x="80" y="43"/>
                    <a:pt x="80" y="43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52" y="69"/>
                    <a:pt x="13" y="67"/>
                    <a:pt x="0" y="37"/>
                  </a:cubicBezTo>
                  <a:cubicBezTo>
                    <a:pt x="0" y="37"/>
                    <a:pt x="30" y="0"/>
                    <a:pt x="63" y="35"/>
                  </a:cubicBezTo>
                  <a:cubicBezTo>
                    <a:pt x="16" y="38"/>
                    <a:pt x="16" y="38"/>
                    <a:pt x="16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17" name="Freeform 117">
              <a:extLst>
                <a:ext uri="{FF2B5EF4-FFF2-40B4-BE49-F238E27FC236}">
                  <a16:creationId xmlns:a16="http://schemas.microsoft.com/office/drawing/2014/main" id="{99344F7C-9FAF-4EE2-9624-7C4DACE19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7900" y="5721350"/>
              <a:ext cx="771525" cy="654050"/>
            </a:xfrm>
            <a:custGeom>
              <a:avLst/>
              <a:gdLst>
                <a:gd name="T0" fmla="*/ 18 w 93"/>
                <a:gd name="T1" fmla="*/ 45 h 78"/>
                <a:gd name="T2" fmla="*/ 93 w 93"/>
                <a:gd name="T3" fmla="*/ 46 h 78"/>
                <a:gd name="T4" fmla="*/ 73 w 93"/>
                <a:gd name="T5" fmla="*/ 51 h 78"/>
                <a:gd name="T6" fmla="*/ 0 w 93"/>
                <a:gd name="T7" fmla="*/ 45 h 78"/>
                <a:gd name="T8" fmla="*/ 73 w 93"/>
                <a:gd name="T9" fmla="*/ 38 h 78"/>
                <a:gd name="T10" fmla="*/ 18 w 93"/>
                <a:gd name="T11" fmla="*/ 4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78">
                  <a:moveTo>
                    <a:pt x="18" y="45"/>
                  </a:moveTo>
                  <a:cubicBezTo>
                    <a:pt x="93" y="46"/>
                    <a:pt x="93" y="46"/>
                    <a:pt x="93" y="46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62" y="78"/>
                    <a:pt x="17" y="78"/>
                    <a:pt x="0" y="45"/>
                  </a:cubicBezTo>
                  <a:cubicBezTo>
                    <a:pt x="0" y="45"/>
                    <a:pt x="32" y="0"/>
                    <a:pt x="73" y="38"/>
                  </a:cubicBezTo>
                  <a:cubicBezTo>
                    <a:pt x="18" y="45"/>
                    <a:pt x="18" y="45"/>
                    <a:pt x="18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28" name="Freeform 128">
              <a:extLst>
                <a:ext uri="{FF2B5EF4-FFF2-40B4-BE49-F238E27FC236}">
                  <a16:creationId xmlns:a16="http://schemas.microsoft.com/office/drawing/2014/main" id="{BFC4E208-DB2B-422E-9BBE-9970A8512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1675" y="6661150"/>
              <a:ext cx="307975" cy="285750"/>
            </a:xfrm>
            <a:custGeom>
              <a:avLst/>
              <a:gdLst>
                <a:gd name="T0" fmla="*/ 7 w 37"/>
                <a:gd name="T1" fmla="*/ 21 h 34"/>
                <a:gd name="T2" fmla="*/ 37 w 37"/>
                <a:gd name="T3" fmla="*/ 0 h 34"/>
                <a:gd name="T4" fmla="*/ 30 w 37"/>
                <a:gd name="T5" fmla="*/ 8 h 34"/>
                <a:gd name="T6" fmla="*/ 0 w 37"/>
                <a:gd name="T7" fmla="*/ 27 h 34"/>
                <a:gd name="T8" fmla="*/ 27 w 37"/>
                <a:gd name="T9" fmla="*/ 3 h 34"/>
                <a:gd name="T10" fmla="*/ 7 w 37"/>
                <a:gd name="T11" fmla="*/ 2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4">
                  <a:moveTo>
                    <a:pt x="7" y="21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4" y="22"/>
                    <a:pt x="16" y="34"/>
                    <a:pt x="0" y="27"/>
                  </a:cubicBezTo>
                  <a:cubicBezTo>
                    <a:pt x="0" y="27"/>
                    <a:pt x="0" y="0"/>
                    <a:pt x="27" y="3"/>
                  </a:cubicBezTo>
                  <a:cubicBezTo>
                    <a:pt x="7" y="21"/>
                    <a:pt x="7" y="21"/>
                    <a:pt x="7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29" name="Freeform 129">
              <a:extLst>
                <a:ext uri="{FF2B5EF4-FFF2-40B4-BE49-F238E27FC236}">
                  <a16:creationId xmlns:a16="http://schemas.microsoft.com/office/drawing/2014/main" id="{2F171A4F-807F-4B21-AED9-163A996F3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4288" y="6443663"/>
              <a:ext cx="581025" cy="503238"/>
            </a:xfrm>
            <a:custGeom>
              <a:avLst/>
              <a:gdLst>
                <a:gd name="T0" fmla="*/ 14 w 70"/>
                <a:gd name="T1" fmla="*/ 35 h 60"/>
                <a:gd name="T2" fmla="*/ 70 w 70"/>
                <a:gd name="T3" fmla="*/ 22 h 60"/>
                <a:gd name="T4" fmla="*/ 55 w 70"/>
                <a:gd name="T5" fmla="*/ 30 h 60"/>
                <a:gd name="T6" fmla="*/ 0 w 70"/>
                <a:gd name="T7" fmla="*/ 39 h 60"/>
                <a:gd name="T8" fmla="*/ 53 w 70"/>
                <a:gd name="T9" fmla="*/ 20 h 60"/>
                <a:gd name="T10" fmla="*/ 14 w 70"/>
                <a:gd name="T11" fmla="*/ 3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60">
                  <a:moveTo>
                    <a:pt x="14" y="35"/>
                  </a:moveTo>
                  <a:cubicBezTo>
                    <a:pt x="70" y="22"/>
                    <a:pt x="70" y="22"/>
                    <a:pt x="70" y="22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2" y="52"/>
                    <a:pt x="19" y="60"/>
                    <a:pt x="0" y="39"/>
                  </a:cubicBezTo>
                  <a:cubicBezTo>
                    <a:pt x="0" y="39"/>
                    <a:pt x="16" y="0"/>
                    <a:pt x="53" y="20"/>
                  </a:cubicBezTo>
                  <a:cubicBezTo>
                    <a:pt x="14" y="35"/>
                    <a:pt x="14" y="35"/>
                    <a:pt x="14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38" name="Freeform 138">
              <a:extLst>
                <a:ext uri="{FF2B5EF4-FFF2-40B4-BE49-F238E27FC236}">
                  <a16:creationId xmlns:a16="http://schemas.microsoft.com/office/drawing/2014/main" id="{48FAA3B0-A59C-4DF1-8885-14A5ABE34D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6075" y="5588000"/>
              <a:ext cx="588963" cy="493713"/>
            </a:xfrm>
            <a:custGeom>
              <a:avLst/>
              <a:gdLst>
                <a:gd name="T0" fmla="*/ 14 w 71"/>
                <a:gd name="T1" fmla="*/ 34 h 59"/>
                <a:gd name="T2" fmla="*/ 71 w 71"/>
                <a:gd name="T3" fmla="*/ 35 h 59"/>
                <a:gd name="T4" fmla="*/ 55 w 71"/>
                <a:gd name="T5" fmla="*/ 39 h 59"/>
                <a:gd name="T6" fmla="*/ 0 w 71"/>
                <a:gd name="T7" fmla="*/ 34 h 59"/>
                <a:gd name="T8" fmla="*/ 55 w 71"/>
                <a:gd name="T9" fmla="*/ 29 h 59"/>
                <a:gd name="T10" fmla="*/ 14 w 71"/>
                <a:gd name="T11" fmla="*/ 3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59">
                  <a:moveTo>
                    <a:pt x="14" y="34"/>
                  </a:moveTo>
                  <a:cubicBezTo>
                    <a:pt x="71" y="35"/>
                    <a:pt x="71" y="35"/>
                    <a:pt x="71" y="35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47" y="59"/>
                    <a:pt x="13" y="59"/>
                    <a:pt x="0" y="34"/>
                  </a:cubicBezTo>
                  <a:cubicBezTo>
                    <a:pt x="0" y="34"/>
                    <a:pt x="24" y="0"/>
                    <a:pt x="55" y="29"/>
                  </a:cubicBezTo>
                  <a:cubicBezTo>
                    <a:pt x="14" y="34"/>
                    <a:pt x="14" y="34"/>
                    <a:pt x="1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39" name="Freeform 139">
              <a:extLst>
                <a:ext uri="{FF2B5EF4-FFF2-40B4-BE49-F238E27FC236}">
                  <a16:creationId xmlns:a16="http://schemas.microsoft.com/office/drawing/2014/main" id="{E1A341D6-EA59-458F-80E6-075BEA0B1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2500" y="6316663"/>
              <a:ext cx="439738" cy="395288"/>
            </a:xfrm>
            <a:custGeom>
              <a:avLst/>
              <a:gdLst>
                <a:gd name="T0" fmla="*/ 10 w 53"/>
                <a:gd name="T1" fmla="*/ 27 h 47"/>
                <a:gd name="T2" fmla="*/ 53 w 53"/>
                <a:gd name="T3" fmla="*/ 18 h 47"/>
                <a:gd name="T4" fmla="*/ 42 w 53"/>
                <a:gd name="T5" fmla="*/ 23 h 47"/>
                <a:gd name="T6" fmla="*/ 0 w 53"/>
                <a:gd name="T7" fmla="*/ 30 h 47"/>
                <a:gd name="T8" fmla="*/ 40 w 53"/>
                <a:gd name="T9" fmla="*/ 16 h 47"/>
                <a:gd name="T10" fmla="*/ 10 w 53"/>
                <a:gd name="T11" fmla="*/ 2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47">
                  <a:moveTo>
                    <a:pt x="10" y="27"/>
                  </a:moveTo>
                  <a:cubicBezTo>
                    <a:pt x="53" y="18"/>
                    <a:pt x="53" y="18"/>
                    <a:pt x="53" y="18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39" y="40"/>
                    <a:pt x="14" y="47"/>
                    <a:pt x="0" y="30"/>
                  </a:cubicBezTo>
                  <a:cubicBezTo>
                    <a:pt x="0" y="30"/>
                    <a:pt x="12" y="0"/>
                    <a:pt x="40" y="16"/>
                  </a:cubicBezTo>
                  <a:cubicBezTo>
                    <a:pt x="10" y="27"/>
                    <a:pt x="10" y="27"/>
                    <a:pt x="1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40" name="Freeform 140">
              <a:extLst>
                <a:ext uri="{FF2B5EF4-FFF2-40B4-BE49-F238E27FC236}">
                  <a16:creationId xmlns:a16="http://schemas.microsoft.com/office/drawing/2014/main" id="{10F6876A-0273-4F14-AE4D-75C7F6875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0450" y="5511800"/>
              <a:ext cx="398463" cy="360363"/>
            </a:xfrm>
            <a:custGeom>
              <a:avLst/>
              <a:gdLst>
                <a:gd name="T0" fmla="*/ 9 w 48"/>
                <a:gd name="T1" fmla="*/ 22 h 43"/>
                <a:gd name="T2" fmla="*/ 48 w 48"/>
                <a:gd name="T3" fmla="*/ 28 h 43"/>
                <a:gd name="T4" fmla="*/ 37 w 48"/>
                <a:gd name="T5" fmla="*/ 30 h 43"/>
                <a:gd name="T6" fmla="*/ 0 w 48"/>
                <a:gd name="T7" fmla="*/ 21 h 43"/>
                <a:gd name="T8" fmla="*/ 39 w 48"/>
                <a:gd name="T9" fmla="*/ 23 h 43"/>
                <a:gd name="T10" fmla="*/ 9 w 48"/>
                <a:gd name="T11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43">
                  <a:moveTo>
                    <a:pt x="9" y="22"/>
                  </a:moveTo>
                  <a:cubicBezTo>
                    <a:pt x="48" y="28"/>
                    <a:pt x="48" y="28"/>
                    <a:pt x="48" y="28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0" y="43"/>
                    <a:pt x="6" y="39"/>
                    <a:pt x="0" y="21"/>
                  </a:cubicBezTo>
                  <a:cubicBezTo>
                    <a:pt x="0" y="21"/>
                    <a:pt x="20" y="0"/>
                    <a:pt x="39" y="23"/>
                  </a:cubicBezTo>
                  <a:cubicBezTo>
                    <a:pt x="9" y="22"/>
                    <a:pt x="9" y="22"/>
                    <a:pt x="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43" name="Freeform 143">
              <a:extLst>
                <a:ext uri="{FF2B5EF4-FFF2-40B4-BE49-F238E27FC236}">
                  <a16:creationId xmlns:a16="http://schemas.microsoft.com/office/drawing/2014/main" id="{179EAC89-E98E-4964-A0A5-BBD4A910C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8113" y="4630738"/>
              <a:ext cx="498475" cy="495300"/>
            </a:xfrm>
            <a:custGeom>
              <a:avLst/>
              <a:gdLst>
                <a:gd name="T0" fmla="*/ 12 w 60"/>
                <a:gd name="T1" fmla="*/ 25 h 59"/>
                <a:gd name="T2" fmla="*/ 60 w 60"/>
                <a:gd name="T3" fmla="*/ 48 h 59"/>
                <a:gd name="T4" fmla="*/ 45 w 60"/>
                <a:gd name="T5" fmla="*/ 45 h 59"/>
                <a:gd name="T6" fmla="*/ 0 w 60"/>
                <a:gd name="T7" fmla="*/ 19 h 59"/>
                <a:gd name="T8" fmla="*/ 50 w 60"/>
                <a:gd name="T9" fmla="*/ 37 h 59"/>
                <a:gd name="T10" fmla="*/ 12 w 60"/>
                <a:gd name="T11" fmla="*/ 2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9">
                  <a:moveTo>
                    <a:pt x="12" y="25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30" y="59"/>
                    <a:pt x="1" y="45"/>
                    <a:pt x="0" y="19"/>
                  </a:cubicBezTo>
                  <a:cubicBezTo>
                    <a:pt x="0" y="19"/>
                    <a:pt x="35" y="0"/>
                    <a:pt x="50" y="37"/>
                  </a:cubicBezTo>
                  <a:cubicBezTo>
                    <a:pt x="12" y="25"/>
                    <a:pt x="12" y="25"/>
                    <a:pt x="12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58" name="Freeform 158">
              <a:extLst>
                <a:ext uri="{FF2B5EF4-FFF2-40B4-BE49-F238E27FC236}">
                  <a16:creationId xmlns:a16="http://schemas.microsoft.com/office/drawing/2014/main" id="{12420E46-BD05-40B2-AF99-A12F02FB2D5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2738" y="6149975"/>
              <a:ext cx="498475" cy="427038"/>
            </a:xfrm>
            <a:custGeom>
              <a:avLst/>
              <a:gdLst>
                <a:gd name="T0" fmla="*/ 12 w 60"/>
                <a:gd name="T1" fmla="*/ 30 h 51"/>
                <a:gd name="T2" fmla="*/ 60 w 60"/>
                <a:gd name="T3" fmla="*/ 26 h 51"/>
                <a:gd name="T4" fmla="*/ 47 w 60"/>
                <a:gd name="T5" fmla="*/ 30 h 51"/>
                <a:gd name="T6" fmla="*/ 0 w 60"/>
                <a:gd name="T7" fmla="*/ 31 h 51"/>
                <a:gd name="T8" fmla="*/ 46 w 60"/>
                <a:gd name="T9" fmla="*/ 22 h 51"/>
                <a:gd name="T10" fmla="*/ 12 w 60"/>
                <a:gd name="T11" fmla="*/ 3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1">
                  <a:moveTo>
                    <a:pt x="12" y="30"/>
                  </a:moveTo>
                  <a:cubicBezTo>
                    <a:pt x="60" y="26"/>
                    <a:pt x="60" y="26"/>
                    <a:pt x="60" y="26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2" y="48"/>
                    <a:pt x="13" y="51"/>
                    <a:pt x="0" y="31"/>
                  </a:cubicBezTo>
                  <a:cubicBezTo>
                    <a:pt x="0" y="31"/>
                    <a:pt x="17" y="0"/>
                    <a:pt x="46" y="22"/>
                  </a:cubicBezTo>
                  <a:cubicBezTo>
                    <a:pt x="12" y="30"/>
                    <a:pt x="12" y="30"/>
                    <a:pt x="12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59" name="Freeform 159">
              <a:extLst>
                <a:ext uri="{FF2B5EF4-FFF2-40B4-BE49-F238E27FC236}">
                  <a16:creationId xmlns:a16="http://schemas.microsoft.com/office/drawing/2014/main" id="{576C85E1-58ED-4592-A245-B8C66A6C5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2738" y="6065838"/>
              <a:ext cx="447675" cy="401638"/>
            </a:xfrm>
            <a:custGeom>
              <a:avLst/>
              <a:gdLst>
                <a:gd name="T0" fmla="*/ 10 w 54"/>
                <a:gd name="T1" fmla="*/ 29 h 48"/>
                <a:gd name="T2" fmla="*/ 54 w 54"/>
                <a:gd name="T3" fmla="*/ 15 h 48"/>
                <a:gd name="T4" fmla="*/ 43 w 54"/>
                <a:gd name="T5" fmla="*/ 22 h 48"/>
                <a:gd name="T6" fmla="*/ 0 w 54"/>
                <a:gd name="T7" fmla="*/ 32 h 48"/>
                <a:gd name="T8" fmla="*/ 40 w 54"/>
                <a:gd name="T9" fmla="*/ 14 h 48"/>
                <a:gd name="T10" fmla="*/ 10 w 54"/>
                <a:gd name="T11" fmla="*/ 29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48">
                  <a:moveTo>
                    <a:pt x="10" y="29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39"/>
                    <a:pt x="16" y="48"/>
                    <a:pt x="0" y="32"/>
                  </a:cubicBezTo>
                  <a:cubicBezTo>
                    <a:pt x="0" y="32"/>
                    <a:pt x="9" y="0"/>
                    <a:pt x="40" y="14"/>
                  </a:cubicBezTo>
                  <a:cubicBezTo>
                    <a:pt x="10" y="29"/>
                    <a:pt x="10" y="29"/>
                    <a:pt x="1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12A72536-4825-4155-A233-CF75A6BD01F7}"/>
              </a:ext>
            </a:extLst>
          </p:cNvPr>
          <p:cNvGrpSpPr/>
          <p:nvPr/>
        </p:nvGrpSpPr>
        <p:grpSpPr>
          <a:xfrm>
            <a:off x="4816685" y="3165101"/>
            <a:ext cx="1078566" cy="1123804"/>
            <a:chOff x="9459913" y="3271838"/>
            <a:chExt cx="2157412" cy="2247900"/>
          </a:xfrm>
        </p:grpSpPr>
        <p:sp>
          <p:nvSpPr>
            <p:cNvPr id="146" name="Freeform 146">
              <a:extLst>
                <a:ext uri="{FF2B5EF4-FFF2-40B4-BE49-F238E27FC236}">
                  <a16:creationId xmlns:a16="http://schemas.microsoft.com/office/drawing/2014/main" id="{B73A01C2-4C0F-48C6-A132-B97220281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2175" y="3271838"/>
              <a:ext cx="565150" cy="646113"/>
            </a:xfrm>
            <a:custGeom>
              <a:avLst/>
              <a:gdLst>
                <a:gd name="T0" fmla="*/ 28 w 68"/>
                <a:gd name="T1" fmla="*/ 15 h 77"/>
                <a:gd name="T2" fmla="*/ 45 w 68"/>
                <a:gd name="T3" fmla="*/ 77 h 77"/>
                <a:gd name="T4" fmla="*/ 36 w 68"/>
                <a:gd name="T5" fmla="*/ 62 h 77"/>
                <a:gd name="T6" fmla="*/ 24 w 68"/>
                <a:gd name="T7" fmla="*/ 0 h 77"/>
                <a:gd name="T8" fmla="*/ 47 w 68"/>
                <a:gd name="T9" fmla="*/ 59 h 77"/>
                <a:gd name="T10" fmla="*/ 28 w 68"/>
                <a:gd name="T11" fmla="*/ 1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77">
                  <a:moveTo>
                    <a:pt x="28" y="15"/>
                  </a:moveTo>
                  <a:cubicBezTo>
                    <a:pt x="45" y="77"/>
                    <a:pt x="45" y="77"/>
                    <a:pt x="45" y="77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11" y="59"/>
                    <a:pt x="0" y="21"/>
                    <a:pt x="24" y="0"/>
                  </a:cubicBezTo>
                  <a:cubicBezTo>
                    <a:pt x="24" y="0"/>
                    <a:pt x="68" y="16"/>
                    <a:pt x="47" y="59"/>
                  </a:cubicBezTo>
                  <a:cubicBezTo>
                    <a:pt x="28" y="15"/>
                    <a:pt x="28" y="15"/>
                    <a:pt x="28" y="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01B2920A-C7F2-430E-996E-63CE92474048}"/>
                </a:ext>
              </a:extLst>
            </p:cNvPr>
            <p:cNvGrpSpPr/>
            <p:nvPr/>
          </p:nvGrpSpPr>
          <p:grpSpPr>
            <a:xfrm>
              <a:off x="9459913" y="3355975"/>
              <a:ext cx="1974850" cy="2163763"/>
              <a:chOff x="9459913" y="3355975"/>
              <a:chExt cx="1974850" cy="2163763"/>
            </a:xfrm>
            <a:solidFill>
              <a:schemeClr val="accent3"/>
            </a:solidFill>
          </p:grpSpPr>
          <p:sp>
            <p:nvSpPr>
              <p:cNvPr id="97" name="Freeform 97">
                <a:extLst>
                  <a:ext uri="{FF2B5EF4-FFF2-40B4-BE49-F238E27FC236}">
                    <a16:creationId xmlns:a16="http://schemas.microsoft.com/office/drawing/2014/main" id="{FD67103F-117B-4C60-B0D0-7AE4933316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39400" y="4262438"/>
                <a:ext cx="249238" cy="242888"/>
              </a:xfrm>
              <a:custGeom>
                <a:avLst/>
                <a:gdLst>
                  <a:gd name="T0" fmla="*/ 9 w 30"/>
                  <a:gd name="T1" fmla="*/ 9 h 29"/>
                  <a:gd name="T2" fmla="*/ 30 w 30"/>
                  <a:gd name="T3" fmla="*/ 29 h 29"/>
                  <a:gd name="T4" fmla="*/ 23 w 30"/>
                  <a:gd name="T5" fmla="*/ 25 h 29"/>
                  <a:gd name="T6" fmla="*/ 4 w 30"/>
                  <a:gd name="T7" fmla="*/ 4 h 29"/>
                  <a:gd name="T8" fmla="*/ 26 w 30"/>
                  <a:gd name="T9" fmla="*/ 21 h 29"/>
                  <a:gd name="T10" fmla="*/ 9 w 30"/>
                  <a:gd name="T11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29">
                    <a:moveTo>
                      <a:pt x="9" y="9"/>
                    </a:moveTo>
                    <a:cubicBezTo>
                      <a:pt x="30" y="29"/>
                      <a:pt x="30" y="29"/>
                      <a:pt x="30" y="29"/>
                    </a:cubicBezTo>
                    <a:cubicBezTo>
                      <a:pt x="23" y="25"/>
                      <a:pt x="23" y="25"/>
                      <a:pt x="23" y="25"/>
                    </a:cubicBezTo>
                    <a:cubicBezTo>
                      <a:pt x="13" y="29"/>
                      <a:pt x="0" y="17"/>
                      <a:pt x="4" y="4"/>
                    </a:cubicBezTo>
                    <a:cubicBezTo>
                      <a:pt x="4" y="4"/>
                      <a:pt x="25" y="0"/>
                      <a:pt x="26" y="21"/>
                    </a:cubicBezTo>
                    <a:cubicBezTo>
                      <a:pt x="9" y="9"/>
                      <a:pt x="9" y="9"/>
                      <a:pt x="9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98" name="Freeform 98">
                <a:extLst>
                  <a:ext uri="{FF2B5EF4-FFF2-40B4-BE49-F238E27FC236}">
                    <a16:creationId xmlns:a16="http://schemas.microsoft.com/office/drawing/2014/main" id="{7213F856-78DB-421E-97E5-B7E048A040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71188" y="3843338"/>
                <a:ext cx="663575" cy="712788"/>
              </a:xfrm>
              <a:custGeom>
                <a:avLst/>
                <a:gdLst>
                  <a:gd name="T0" fmla="*/ 31 w 80"/>
                  <a:gd name="T1" fmla="*/ 16 h 85"/>
                  <a:gd name="T2" fmla="*/ 73 w 80"/>
                  <a:gd name="T3" fmla="*/ 85 h 85"/>
                  <a:gd name="T4" fmla="*/ 57 w 80"/>
                  <a:gd name="T5" fmla="*/ 70 h 85"/>
                  <a:gd name="T6" fmla="*/ 20 w 80"/>
                  <a:gd name="T7" fmla="*/ 0 h 85"/>
                  <a:gd name="T8" fmla="*/ 69 w 80"/>
                  <a:gd name="T9" fmla="*/ 62 h 85"/>
                  <a:gd name="T10" fmla="*/ 31 w 80"/>
                  <a:gd name="T11" fmla="*/ 16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85">
                    <a:moveTo>
                      <a:pt x="31" y="16"/>
                    </a:moveTo>
                    <a:cubicBezTo>
                      <a:pt x="73" y="85"/>
                      <a:pt x="73" y="85"/>
                      <a:pt x="73" y="85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26" y="75"/>
                      <a:pt x="0" y="34"/>
                      <a:pt x="20" y="0"/>
                    </a:cubicBezTo>
                    <a:cubicBezTo>
                      <a:pt x="20" y="0"/>
                      <a:pt x="80" y="3"/>
                      <a:pt x="69" y="62"/>
                    </a:cubicBezTo>
                    <a:cubicBezTo>
                      <a:pt x="31" y="16"/>
                      <a:pt x="31" y="16"/>
                      <a:pt x="31" y="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00" name="Freeform 100">
                <a:extLst>
                  <a:ext uri="{FF2B5EF4-FFF2-40B4-BE49-F238E27FC236}">
                    <a16:creationId xmlns:a16="http://schemas.microsoft.com/office/drawing/2014/main" id="{5AE04DDB-A2FD-4568-8408-1D819BBDB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80688" y="3516313"/>
                <a:ext cx="231775" cy="250825"/>
              </a:xfrm>
              <a:custGeom>
                <a:avLst/>
                <a:gdLst>
                  <a:gd name="T0" fmla="*/ 11 w 28"/>
                  <a:gd name="T1" fmla="*/ 6 h 30"/>
                  <a:gd name="T2" fmla="*/ 27 w 28"/>
                  <a:gd name="T3" fmla="*/ 30 h 30"/>
                  <a:gd name="T4" fmla="*/ 21 w 28"/>
                  <a:gd name="T5" fmla="*/ 25 h 30"/>
                  <a:gd name="T6" fmla="*/ 7 w 28"/>
                  <a:gd name="T7" fmla="*/ 0 h 30"/>
                  <a:gd name="T8" fmla="*/ 25 w 28"/>
                  <a:gd name="T9" fmla="*/ 22 h 30"/>
                  <a:gd name="T10" fmla="*/ 11 w 28"/>
                  <a:gd name="T11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30">
                    <a:moveTo>
                      <a:pt x="11" y="6"/>
                    </a:moveTo>
                    <a:cubicBezTo>
                      <a:pt x="27" y="30"/>
                      <a:pt x="27" y="30"/>
                      <a:pt x="27" y="30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10" y="27"/>
                      <a:pt x="0" y="13"/>
                      <a:pt x="7" y="0"/>
                    </a:cubicBezTo>
                    <a:cubicBezTo>
                      <a:pt x="7" y="0"/>
                      <a:pt x="28" y="1"/>
                      <a:pt x="25" y="22"/>
                    </a:cubicBezTo>
                    <a:cubicBezTo>
                      <a:pt x="11" y="6"/>
                      <a:pt x="11" y="6"/>
                      <a:pt x="11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08" name="Freeform 108">
                <a:extLst>
                  <a:ext uri="{FF2B5EF4-FFF2-40B4-BE49-F238E27FC236}">
                    <a16:creationId xmlns:a16="http://schemas.microsoft.com/office/drawing/2014/main" id="{10E08815-488A-4824-BD77-AA51730C34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7613" y="4505325"/>
                <a:ext cx="406400" cy="411163"/>
              </a:xfrm>
              <a:custGeom>
                <a:avLst/>
                <a:gdLst>
                  <a:gd name="T0" fmla="*/ 13 w 49"/>
                  <a:gd name="T1" fmla="*/ 17 h 49"/>
                  <a:gd name="T2" fmla="*/ 49 w 49"/>
                  <a:gd name="T3" fmla="*/ 45 h 49"/>
                  <a:gd name="T4" fmla="*/ 37 w 49"/>
                  <a:gd name="T5" fmla="*/ 40 h 49"/>
                  <a:gd name="T6" fmla="*/ 3 w 49"/>
                  <a:gd name="T7" fmla="*/ 10 h 49"/>
                  <a:gd name="T8" fmla="*/ 42 w 49"/>
                  <a:gd name="T9" fmla="*/ 34 h 49"/>
                  <a:gd name="T10" fmla="*/ 13 w 49"/>
                  <a:gd name="T11" fmla="*/ 1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" h="49">
                    <a:moveTo>
                      <a:pt x="13" y="17"/>
                    </a:moveTo>
                    <a:cubicBezTo>
                      <a:pt x="49" y="45"/>
                      <a:pt x="49" y="45"/>
                      <a:pt x="49" y="45"/>
                    </a:cubicBezTo>
                    <a:cubicBezTo>
                      <a:pt x="37" y="40"/>
                      <a:pt x="37" y="40"/>
                      <a:pt x="37" y="40"/>
                    </a:cubicBezTo>
                    <a:cubicBezTo>
                      <a:pt x="22" y="49"/>
                      <a:pt x="0" y="33"/>
                      <a:pt x="3" y="10"/>
                    </a:cubicBezTo>
                    <a:cubicBezTo>
                      <a:pt x="3" y="10"/>
                      <a:pt x="36" y="0"/>
                      <a:pt x="42" y="34"/>
                    </a:cubicBezTo>
                    <a:cubicBezTo>
                      <a:pt x="13" y="17"/>
                      <a:pt x="13" y="17"/>
                      <a:pt x="13" y="1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09" name="Freeform 109">
                <a:extLst>
                  <a:ext uri="{FF2B5EF4-FFF2-40B4-BE49-F238E27FC236}">
                    <a16:creationId xmlns:a16="http://schemas.microsoft.com/office/drawing/2014/main" id="{3D66B954-935E-40CA-8360-D3C3DBB6E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48888" y="3600450"/>
                <a:ext cx="663575" cy="687388"/>
              </a:xfrm>
              <a:custGeom>
                <a:avLst/>
                <a:gdLst>
                  <a:gd name="T0" fmla="*/ 28 w 80"/>
                  <a:gd name="T1" fmla="*/ 21 h 82"/>
                  <a:gd name="T2" fmla="*/ 80 w 80"/>
                  <a:gd name="T3" fmla="*/ 82 h 82"/>
                  <a:gd name="T4" fmla="*/ 61 w 80"/>
                  <a:gd name="T5" fmla="*/ 69 h 82"/>
                  <a:gd name="T6" fmla="*/ 14 w 80"/>
                  <a:gd name="T7" fmla="*/ 6 h 82"/>
                  <a:gd name="T8" fmla="*/ 72 w 80"/>
                  <a:gd name="T9" fmla="*/ 60 h 82"/>
                  <a:gd name="T10" fmla="*/ 28 w 80"/>
                  <a:gd name="T11" fmla="*/ 2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82">
                    <a:moveTo>
                      <a:pt x="28" y="21"/>
                    </a:moveTo>
                    <a:cubicBezTo>
                      <a:pt x="80" y="82"/>
                      <a:pt x="80" y="82"/>
                      <a:pt x="80" y="82"/>
                    </a:cubicBezTo>
                    <a:cubicBezTo>
                      <a:pt x="61" y="69"/>
                      <a:pt x="61" y="69"/>
                      <a:pt x="61" y="69"/>
                    </a:cubicBezTo>
                    <a:cubicBezTo>
                      <a:pt x="32" y="79"/>
                      <a:pt x="0" y="43"/>
                      <a:pt x="14" y="6"/>
                    </a:cubicBezTo>
                    <a:cubicBezTo>
                      <a:pt x="14" y="6"/>
                      <a:pt x="73" y="0"/>
                      <a:pt x="72" y="60"/>
                    </a:cubicBezTo>
                    <a:cubicBezTo>
                      <a:pt x="28" y="21"/>
                      <a:pt x="28" y="21"/>
                      <a:pt x="28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8" name="Freeform 118">
                <a:extLst>
                  <a:ext uri="{FF2B5EF4-FFF2-40B4-BE49-F238E27FC236}">
                    <a16:creationId xmlns:a16="http://schemas.microsoft.com/office/drawing/2014/main" id="{74E8E2C2-8E1A-45F2-A475-3293BA28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42488" y="3884613"/>
                <a:ext cx="704850" cy="722313"/>
              </a:xfrm>
              <a:custGeom>
                <a:avLst/>
                <a:gdLst>
                  <a:gd name="T0" fmla="*/ 22 w 85"/>
                  <a:gd name="T1" fmla="*/ 30 h 86"/>
                  <a:gd name="T2" fmla="*/ 85 w 85"/>
                  <a:gd name="T3" fmla="*/ 78 h 86"/>
                  <a:gd name="T4" fmla="*/ 64 w 85"/>
                  <a:gd name="T5" fmla="*/ 70 h 86"/>
                  <a:gd name="T6" fmla="*/ 6 w 85"/>
                  <a:gd name="T7" fmla="*/ 18 h 86"/>
                  <a:gd name="T8" fmla="*/ 73 w 85"/>
                  <a:gd name="T9" fmla="*/ 59 h 86"/>
                  <a:gd name="T10" fmla="*/ 22 w 85"/>
                  <a:gd name="T11" fmla="*/ 3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86">
                    <a:moveTo>
                      <a:pt x="22" y="30"/>
                    </a:moveTo>
                    <a:cubicBezTo>
                      <a:pt x="85" y="78"/>
                      <a:pt x="85" y="78"/>
                      <a:pt x="85" y="78"/>
                    </a:cubicBezTo>
                    <a:cubicBezTo>
                      <a:pt x="64" y="70"/>
                      <a:pt x="64" y="70"/>
                      <a:pt x="64" y="70"/>
                    </a:cubicBezTo>
                    <a:cubicBezTo>
                      <a:pt x="38" y="86"/>
                      <a:pt x="0" y="57"/>
                      <a:pt x="6" y="18"/>
                    </a:cubicBezTo>
                    <a:cubicBezTo>
                      <a:pt x="6" y="18"/>
                      <a:pt x="62" y="0"/>
                      <a:pt x="73" y="59"/>
                    </a:cubicBezTo>
                    <a:cubicBezTo>
                      <a:pt x="22" y="30"/>
                      <a:pt x="22" y="30"/>
                      <a:pt x="22" y="3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0" name="Freeform 130">
                <a:extLst>
                  <a:ext uri="{FF2B5EF4-FFF2-40B4-BE49-F238E27FC236}">
                    <a16:creationId xmlns:a16="http://schemas.microsoft.com/office/drawing/2014/main" id="{7FA0DD89-FC96-4108-B40E-A7943122A0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59913" y="4479925"/>
                <a:ext cx="606425" cy="604838"/>
              </a:xfrm>
              <a:custGeom>
                <a:avLst/>
                <a:gdLst>
                  <a:gd name="T0" fmla="*/ 15 w 73"/>
                  <a:gd name="T1" fmla="*/ 30 h 72"/>
                  <a:gd name="T2" fmla="*/ 73 w 73"/>
                  <a:gd name="T3" fmla="*/ 58 h 72"/>
                  <a:gd name="T4" fmla="*/ 55 w 73"/>
                  <a:gd name="T5" fmla="*/ 55 h 72"/>
                  <a:gd name="T6" fmla="*/ 0 w 73"/>
                  <a:gd name="T7" fmla="*/ 23 h 72"/>
                  <a:gd name="T8" fmla="*/ 60 w 73"/>
                  <a:gd name="T9" fmla="*/ 45 h 72"/>
                  <a:gd name="T10" fmla="*/ 15 w 73"/>
                  <a:gd name="T11" fmla="*/ 3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" h="72">
                    <a:moveTo>
                      <a:pt x="15" y="30"/>
                    </a:moveTo>
                    <a:cubicBezTo>
                      <a:pt x="73" y="58"/>
                      <a:pt x="73" y="58"/>
                      <a:pt x="73" y="58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36" y="72"/>
                      <a:pt x="1" y="55"/>
                      <a:pt x="0" y="23"/>
                    </a:cubicBezTo>
                    <a:cubicBezTo>
                      <a:pt x="0" y="23"/>
                      <a:pt x="42" y="0"/>
                      <a:pt x="60" y="45"/>
                    </a:cubicBezTo>
                    <a:cubicBezTo>
                      <a:pt x="15" y="30"/>
                      <a:pt x="15" y="30"/>
                      <a:pt x="15" y="3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1" name="Freeform 131">
                <a:extLst>
                  <a:ext uri="{FF2B5EF4-FFF2-40B4-BE49-F238E27FC236}">
                    <a16:creationId xmlns:a16="http://schemas.microsoft.com/office/drawing/2014/main" id="{0F8EA5C8-038E-4938-93F8-7A4C2C9107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250" y="3355975"/>
                <a:ext cx="373063" cy="411163"/>
              </a:xfrm>
              <a:custGeom>
                <a:avLst/>
                <a:gdLst>
                  <a:gd name="T0" fmla="*/ 18 w 45"/>
                  <a:gd name="T1" fmla="*/ 9 h 49"/>
                  <a:gd name="T2" fmla="*/ 35 w 45"/>
                  <a:gd name="T3" fmla="*/ 49 h 49"/>
                  <a:gd name="T4" fmla="*/ 28 w 45"/>
                  <a:gd name="T5" fmla="*/ 40 h 49"/>
                  <a:gd name="T6" fmla="*/ 13 w 45"/>
                  <a:gd name="T7" fmla="*/ 0 h 49"/>
                  <a:gd name="T8" fmla="*/ 35 w 45"/>
                  <a:gd name="T9" fmla="*/ 37 h 49"/>
                  <a:gd name="T10" fmla="*/ 18 w 45"/>
                  <a:gd name="T11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" h="49">
                    <a:moveTo>
                      <a:pt x="18" y="9"/>
                    </a:moveTo>
                    <a:cubicBezTo>
                      <a:pt x="35" y="49"/>
                      <a:pt x="35" y="49"/>
                      <a:pt x="35" y="49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11" y="41"/>
                      <a:pt x="0" y="17"/>
                      <a:pt x="13" y="0"/>
                    </a:cubicBezTo>
                    <a:cubicBezTo>
                      <a:pt x="13" y="0"/>
                      <a:pt x="45" y="6"/>
                      <a:pt x="35" y="37"/>
                    </a:cubicBezTo>
                    <a:cubicBezTo>
                      <a:pt x="18" y="9"/>
                      <a:pt x="18" y="9"/>
                      <a:pt x="18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1" name="Freeform 141">
                <a:extLst>
                  <a:ext uri="{FF2B5EF4-FFF2-40B4-BE49-F238E27FC236}">
                    <a16:creationId xmlns:a16="http://schemas.microsoft.com/office/drawing/2014/main" id="{FDBC4842-819A-43C0-B1F4-3F2A399511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8350" y="4849813"/>
                <a:ext cx="331788" cy="327025"/>
              </a:xfrm>
              <a:custGeom>
                <a:avLst/>
                <a:gdLst>
                  <a:gd name="T0" fmla="*/ 8 w 40"/>
                  <a:gd name="T1" fmla="*/ 16 h 39"/>
                  <a:gd name="T2" fmla="*/ 40 w 40"/>
                  <a:gd name="T3" fmla="*/ 32 h 39"/>
                  <a:gd name="T4" fmla="*/ 30 w 40"/>
                  <a:gd name="T5" fmla="*/ 30 h 39"/>
                  <a:gd name="T6" fmla="*/ 0 w 40"/>
                  <a:gd name="T7" fmla="*/ 12 h 39"/>
                  <a:gd name="T8" fmla="*/ 33 w 40"/>
                  <a:gd name="T9" fmla="*/ 24 h 39"/>
                  <a:gd name="T10" fmla="*/ 8 w 40"/>
                  <a:gd name="T11" fmla="*/ 1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39">
                    <a:moveTo>
                      <a:pt x="8" y="16"/>
                    </a:moveTo>
                    <a:cubicBezTo>
                      <a:pt x="40" y="32"/>
                      <a:pt x="40" y="32"/>
                      <a:pt x="40" y="32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19" y="39"/>
                      <a:pt x="0" y="30"/>
                      <a:pt x="0" y="12"/>
                    </a:cubicBezTo>
                    <a:cubicBezTo>
                      <a:pt x="0" y="12"/>
                      <a:pt x="23" y="0"/>
                      <a:pt x="33" y="24"/>
                    </a:cubicBezTo>
                    <a:cubicBezTo>
                      <a:pt x="8" y="16"/>
                      <a:pt x="8" y="16"/>
                      <a:pt x="8" y="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2" name="Freeform 142">
                <a:extLst>
                  <a:ext uri="{FF2B5EF4-FFF2-40B4-BE49-F238E27FC236}">
                    <a16:creationId xmlns:a16="http://schemas.microsoft.com/office/drawing/2014/main" id="{98655CA1-BCC0-48DE-B4B0-D112A48D2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40950" y="4849813"/>
                <a:ext cx="280988" cy="284163"/>
              </a:xfrm>
              <a:custGeom>
                <a:avLst/>
                <a:gdLst>
                  <a:gd name="T0" fmla="*/ 7 w 34"/>
                  <a:gd name="T1" fmla="*/ 14 h 34"/>
                  <a:gd name="T2" fmla="*/ 34 w 34"/>
                  <a:gd name="T3" fmla="*/ 28 h 34"/>
                  <a:gd name="T4" fmla="*/ 25 w 34"/>
                  <a:gd name="T5" fmla="*/ 26 h 34"/>
                  <a:gd name="T6" fmla="*/ 0 w 34"/>
                  <a:gd name="T7" fmla="*/ 11 h 34"/>
                  <a:gd name="T8" fmla="*/ 28 w 34"/>
                  <a:gd name="T9" fmla="*/ 21 h 34"/>
                  <a:gd name="T10" fmla="*/ 7 w 34"/>
                  <a:gd name="T11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34">
                    <a:moveTo>
                      <a:pt x="7" y="14"/>
                    </a:moveTo>
                    <a:cubicBezTo>
                      <a:pt x="34" y="28"/>
                      <a:pt x="34" y="28"/>
                      <a:pt x="34" y="28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17" y="34"/>
                      <a:pt x="0" y="26"/>
                      <a:pt x="0" y="11"/>
                    </a:cubicBezTo>
                    <a:cubicBezTo>
                      <a:pt x="0" y="11"/>
                      <a:pt x="19" y="0"/>
                      <a:pt x="28" y="21"/>
                    </a:cubicBezTo>
                    <a:cubicBezTo>
                      <a:pt x="7" y="14"/>
                      <a:pt x="7" y="14"/>
                      <a:pt x="7" y="1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4" name="Freeform 144">
                <a:extLst>
                  <a:ext uri="{FF2B5EF4-FFF2-40B4-BE49-F238E27FC236}">
                    <a16:creationId xmlns:a16="http://schemas.microsoft.com/office/drawing/2014/main" id="{39C85B5B-D768-4E82-84FB-AC0B38CD8A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67850" y="4170363"/>
                <a:ext cx="449263" cy="460375"/>
              </a:xfrm>
              <a:custGeom>
                <a:avLst/>
                <a:gdLst>
                  <a:gd name="T0" fmla="*/ 12 w 54"/>
                  <a:gd name="T1" fmla="*/ 21 h 55"/>
                  <a:gd name="T2" fmla="*/ 54 w 54"/>
                  <a:gd name="T3" fmla="*/ 47 h 55"/>
                  <a:gd name="T4" fmla="*/ 41 w 54"/>
                  <a:gd name="T5" fmla="*/ 43 h 55"/>
                  <a:gd name="T6" fmla="*/ 1 w 54"/>
                  <a:gd name="T7" fmla="*/ 15 h 55"/>
                  <a:gd name="T8" fmla="*/ 45 w 54"/>
                  <a:gd name="T9" fmla="*/ 36 h 55"/>
                  <a:gd name="T10" fmla="*/ 12 w 54"/>
                  <a:gd name="T11" fmla="*/ 2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55">
                    <a:moveTo>
                      <a:pt x="12" y="21"/>
                    </a:moveTo>
                    <a:cubicBezTo>
                      <a:pt x="54" y="47"/>
                      <a:pt x="54" y="47"/>
                      <a:pt x="54" y="47"/>
                    </a:cubicBezTo>
                    <a:cubicBezTo>
                      <a:pt x="41" y="43"/>
                      <a:pt x="41" y="43"/>
                      <a:pt x="41" y="43"/>
                    </a:cubicBezTo>
                    <a:cubicBezTo>
                      <a:pt x="25" y="55"/>
                      <a:pt x="0" y="40"/>
                      <a:pt x="1" y="15"/>
                    </a:cubicBezTo>
                    <a:cubicBezTo>
                      <a:pt x="1" y="15"/>
                      <a:pt x="34" y="0"/>
                      <a:pt x="45" y="36"/>
                    </a:cubicBezTo>
                    <a:cubicBezTo>
                      <a:pt x="12" y="21"/>
                      <a:pt x="12" y="21"/>
                      <a:pt x="12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5" name="Freeform 145">
                <a:extLst>
                  <a:ext uri="{FF2B5EF4-FFF2-40B4-BE49-F238E27FC236}">
                    <a16:creationId xmlns:a16="http://schemas.microsoft.com/office/drawing/2014/main" id="{63EE4544-904F-4B89-845B-426D83A46D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79138" y="4454525"/>
                <a:ext cx="430213" cy="461963"/>
              </a:xfrm>
              <a:custGeom>
                <a:avLst/>
                <a:gdLst>
                  <a:gd name="T0" fmla="*/ 18 w 52"/>
                  <a:gd name="T1" fmla="*/ 13 h 55"/>
                  <a:gd name="T2" fmla="*/ 52 w 52"/>
                  <a:gd name="T3" fmla="*/ 55 h 55"/>
                  <a:gd name="T4" fmla="*/ 40 w 52"/>
                  <a:gd name="T5" fmla="*/ 46 h 55"/>
                  <a:gd name="T6" fmla="*/ 10 w 52"/>
                  <a:gd name="T7" fmla="*/ 3 h 55"/>
                  <a:gd name="T8" fmla="*/ 47 w 52"/>
                  <a:gd name="T9" fmla="*/ 40 h 55"/>
                  <a:gd name="T10" fmla="*/ 18 w 52"/>
                  <a:gd name="T11" fmla="*/ 1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55">
                    <a:moveTo>
                      <a:pt x="18" y="13"/>
                    </a:moveTo>
                    <a:cubicBezTo>
                      <a:pt x="52" y="55"/>
                      <a:pt x="52" y="55"/>
                      <a:pt x="52" y="55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20" y="52"/>
                      <a:pt x="0" y="28"/>
                      <a:pt x="10" y="3"/>
                    </a:cubicBezTo>
                    <a:cubicBezTo>
                      <a:pt x="10" y="3"/>
                      <a:pt x="49" y="0"/>
                      <a:pt x="47" y="40"/>
                    </a:cubicBezTo>
                    <a:cubicBezTo>
                      <a:pt x="18" y="13"/>
                      <a:pt x="18" y="13"/>
                      <a:pt x="18" y="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0" name="Freeform 160">
                <a:extLst>
                  <a:ext uri="{FF2B5EF4-FFF2-40B4-BE49-F238E27FC236}">
                    <a16:creationId xmlns:a16="http://schemas.microsoft.com/office/drawing/2014/main" id="{6844926E-131E-45D1-921B-9CA9F6E05D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69613" y="5151438"/>
                <a:ext cx="365125" cy="368300"/>
              </a:xfrm>
              <a:custGeom>
                <a:avLst/>
                <a:gdLst>
                  <a:gd name="T0" fmla="*/ 9 w 44"/>
                  <a:gd name="T1" fmla="*/ 19 h 44"/>
                  <a:gd name="T2" fmla="*/ 44 w 44"/>
                  <a:gd name="T3" fmla="*/ 36 h 44"/>
                  <a:gd name="T4" fmla="*/ 33 w 44"/>
                  <a:gd name="T5" fmla="*/ 34 h 44"/>
                  <a:gd name="T6" fmla="*/ 0 w 44"/>
                  <a:gd name="T7" fmla="*/ 15 h 44"/>
                  <a:gd name="T8" fmla="*/ 36 w 44"/>
                  <a:gd name="T9" fmla="*/ 28 h 44"/>
                  <a:gd name="T10" fmla="*/ 9 w 44"/>
                  <a:gd name="T11" fmla="*/ 1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44">
                    <a:moveTo>
                      <a:pt x="9" y="19"/>
                    </a:moveTo>
                    <a:cubicBezTo>
                      <a:pt x="44" y="36"/>
                      <a:pt x="44" y="36"/>
                      <a:pt x="44" y="36"/>
                    </a:cubicBezTo>
                    <a:cubicBezTo>
                      <a:pt x="33" y="34"/>
                      <a:pt x="33" y="34"/>
                      <a:pt x="33" y="34"/>
                    </a:cubicBezTo>
                    <a:cubicBezTo>
                      <a:pt x="22" y="44"/>
                      <a:pt x="1" y="34"/>
                      <a:pt x="0" y="15"/>
                    </a:cubicBezTo>
                    <a:cubicBezTo>
                      <a:pt x="0" y="15"/>
                      <a:pt x="25" y="0"/>
                      <a:pt x="36" y="28"/>
                    </a:cubicBezTo>
                    <a:cubicBezTo>
                      <a:pt x="9" y="19"/>
                      <a:pt x="9" y="19"/>
                      <a:pt x="9" y="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</p:grp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15AC7A16-D78E-4084-9817-39B4FDE4397E}"/>
              </a:ext>
            </a:extLst>
          </p:cNvPr>
          <p:cNvGrpSpPr/>
          <p:nvPr/>
        </p:nvGrpSpPr>
        <p:grpSpPr>
          <a:xfrm>
            <a:off x="6372233" y="4000018"/>
            <a:ext cx="1617452" cy="1002376"/>
            <a:chOff x="12571413" y="4941888"/>
            <a:chExt cx="3235325" cy="2005013"/>
          </a:xfrm>
          <a:solidFill>
            <a:schemeClr val="tx2"/>
          </a:solidFill>
        </p:grpSpPr>
        <p:sp>
          <p:nvSpPr>
            <p:cNvPr id="121" name="Freeform 121">
              <a:extLst>
                <a:ext uri="{FF2B5EF4-FFF2-40B4-BE49-F238E27FC236}">
                  <a16:creationId xmlns:a16="http://schemas.microsoft.com/office/drawing/2014/main" id="{F21AB0AB-2A4B-48C1-B732-123657E9E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39850" y="4949825"/>
              <a:ext cx="746125" cy="687388"/>
            </a:xfrm>
            <a:custGeom>
              <a:avLst/>
              <a:gdLst>
                <a:gd name="T0" fmla="*/ 72 w 90"/>
                <a:gd name="T1" fmla="*/ 41 h 82"/>
                <a:gd name="T2" fmla="*/ 0 w 90"/>
                <a:gd name="T3" fmla="*/ 57 h 82"/>
                <a:gd name="T4" fmla="*/ 20 w 90"/>
                <a:gd name="T5" fmla="*/ 58 h 82"/>
                <a:gd name="T6" fmla="*/ 90 w 90"/>
                <a:gd name="T7" fmla="*/ 38 h 82"/>
                <a:gd name="T8" fmla="*/ 18 w 90"/>
                <a:gd name="T9" fmla="*/ 45 h 82"/>
                <a:gd name="T10" fmla="*/ 72 w 90"/>
                <a:gd name="T11" fmla="*/ 4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82">
                  <a:moveTo>
                    <a:pt x="72" y="41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36" y="82"/>
                    <a:pt x="80" y="73"/>
                    <a:pt x="90" y="38"/>
                  </a:cubicBezTo>
                  <a:cubicBezTo>
                    <a:pt x="90" y="38"/>
                    <a:pt x="51" y="0"/>
                    <a:pt x="18" y="45"/>
                  </a:cubicBezTo>
                  <a:cubicBezTo>
                    <a:pt x="72" y="41"/>
                    <a:pt x="72" y="41"/>
                    <a:pt x="72" y="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34" name="Freeform 134">
              <a:extLst>
                <a:ext uri="{FF2B5EF4-FFF2-40B4-BE49-F238E27FC236}">
                  <a16:creationId xmlns:a16="http://schemas.microsoft.com/office/drawing/2014/main" id="{A7234403-398D-4088-BD55-C43CB98B1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85963" y="4941888"/>
              <a:ext cx="896938" cy="822325"/>
            </a:xfrm>
            <a:custGeom>
              <a:avLst/>
              <a:gdLst>
                <a:gd name="T0" fmla="*/ 87 w 108"/>
                <a:gd name="T1" fmla="*/ 49 h 98"/>
                <a:gd name="T2" fmla="*/ 0 w 108"/>
                <a:gd name="T3" fmla="*/ 68 h 98"/>
                <a:gd name="T4" fmla="*/ 24 w 108"/>
                <a:gd name="T5" fmla="*/ 70 h 98"/>
                <a:gd name="T6" fmla="*/ 108 w 108"/>
                <a:gd name="T7" fmla="*/ 46 h 98"/>
                <a:gd name="T8" fmla="*/ 21 w 108"/>
                <a:gd name="T9" fmla="*/ 54 h 98"/>
                <a:gd name="T10" fmla="*/ 87 w 108"/>
                <a:gd name="T11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98">
                  <a:moveTo>
                    <a:pt x="87" y="49"/>
                  </a:moveTo>
                  <a:cubicBezTo>
                    <a:pt x="0" y="68"/>
                    <a:pt x="0" y="68"/>
                    <a:pt x="0" y="68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44" y="98"/>
                    <a:pt x="96" y="88"/>
                    <a:pt x="108" y="46"/>
                  </a:cubicBezTo>
                  <a:cubicBezTo>
                    <a:pt x="108" y="46"/>
                    <a:pt x="61" y="0"/>
                    <a:pt x="21" y="54"/>
                  </a:cubicBezTo>
                  <a:cubicBezTo>
                    <a:pt x="87" y="49"/>
                    <a:pt x="87" y="49"/>
                    <a:pt x="87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89EFA4BC-DD0F-4530-A2AC-18DDA8BB1E11}"/>
                </a:ext>
              </a:extLst>
            </p:cNvPr>
            <p:cNvGrpSpPr/>
            <p:nvPr/>
          </p:nvGrpSpPr>
          <p:grpSpPr>
            <a:xfrm>
              <a:off x="12571413" y="5378450"/>
              <a:ext cx="3235325" cy="1568451"/>
              <a:chOff x="12571413" y="5378450"/>
              <a:chExt cx="3235325" cy="1568451"/>
            </a:xfrm>
            <a:grpFill/>
          </p:grpSpPr>
          <p:sp>
            <p:nvSpPr>
              <p:cNvPr id="89" name="Freeform 89">
                <a:extLst>
                  <a:ext uri="{FF2B5EF4-FFF2-40B4-BE49-F238E27FC236}">
                    <a16:creationId xmlns:a16="http://schemas.microsoft.com/office/drawing/2014/main" id="{EBC098ED-17F8-4A3A-A5D8-20EF3FE6BB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9813" y="5721350"/>
                <a:ext cx="771525" cy="654050"/>
              </a:xfrm>
              <a:custGeom>
                <a:avLst/>
                <a:gdLst>
                  <a:gd name="T0" fmla="*/ 75 w 93"/>
                  <a:gd name="T1" fmla="*/ 45 h 78"/>
                  <a:gd name="T2" fmla="*/ 0 w 93"/>
                  <a:gd name="T3" fmla="*/ 46 h 78"/>
                  <a:gd name="T4" fmla="*/ 20 w 93"/>
                  <a:gd name="T5" fmla="*/ 51 h 78"/>
                  <a:gd name="T6" fmla="*/ 93 w 93"/>
                  <a:gd name="T7" fmla="*/ 45 h 78"/>
                  <a:gd name="T8" fmla="*/ 20 w 93"/>
                  <a:gd name="T9" fmla="*/ 38 h 78"/>
                  <a:gd name="T10" fmla="*/ 75 w 93"/>
                  <a:gd name="T11" fmla="*/ 4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78">
                    <a:moveTo>
                      <a:pt x="75" y="45"/>
                    </a:moveTo>
                    <a:cubicBezTo>
                      <a:pt x="0" y="46"/>
                      <a:pt x="0" y="46"/>
                      <a:pt x="0" y="46"/>
                    </a:cubicBezTo>
                    <a:cubicBezTo>
                      <a:pt x="20" y="51"/>
                      <a:pt x="20" y="51"/>
                      <a:pt x="20" y="51"/>
                    </a:cubicBezTo>
                    <a:cubicBezTo>
                      <a:pt x="31" y="78"/>
                      <a:pt x="76" y="78"/>
                      <a:pt x="93" y="45"/>
                    </a:cubicBezTo>
                    <a:cubicBezTo>
                      <a:pt x="93" y="45"/>
                      <a:pt x="61" y="0"/>
                      <a:pt x="20" y="38"/>
                    </a:cubicBezTo>
                    <a:cubicBezTo>
                      <a:pt x="75" y="45"/>
                      <a:pt x="75" y="45"/>
                      <a:pt x="75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90" name="Freeform 90">
                <a:extLst>
                  <a:ext uri="{FF2B5EF4-FFF2-40B4-BE49-F238E27FC236}">
                    <a16:creationId xmlns:a16="http://schemas.microsoft.com/office/drawing/2014/main" id="{0E3A6733-9DC5-463A-8EB3-898677999B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67000" y="6316663"/>
                <a:ext cx="439738" cy="395288"/>
              </a:xfrm>
              <a:custGeom>
                <a:avLst/>
                <a:gdLst>
                  <a:gd name="T0" fmla="*/ 43 w 53"/>
                  <a:gd name="T1" fmla="*/ 27 h 47"/>
                  <a:gd name="T2" fmla="*/ 0 w 53"/>
                  <a:gd name="T3" fmla="*/ 18 h 47"/>
                  <a:gd name="T4" fmla="*/ 11 w 53"/>
                  <a:gd name="T5" fmla="*/ 23 h 47"/>
                  <a:gd name="T6" fmla="*/ 53 w 53"/>
                  <a:gd name="T7" fmla="*/ 30 h 47"/>
                  <a:gd name="T8" fmla="*/ 13 w 53"/>
                  <a:gd name="T9" fmla="*/ 16 h 47"/>
                  <a:gd name="T10" fmla="*/ 43 w 53"/>
                  <a:gd name="T11" fmla="*/ 2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47">
                    <a:moveTo>
                      <a:pt x="43" y="27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4" y="40"/>
                      <a:pt x="39" y="47"/>
                      <a:pt x="53" y="30"/>
                    </a:cubicBezTo>
                    <a:cubicBezTo>
                      <a:pt x="53" y="30"/>
                      <a:pt x="41" y="0"/>
                      <a:pt x="13" y="16"/>
                    </a:cubicBezTo>
                    <a:cubicBezTo>
                      <a:pt x="43" y="27"/>
                      <a:pt x="43" y="27"/>
                      <a:pt x="43" y="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91" name="Freeform 91">
                <a:extLst>
                  <a:ext uri="{FF2B5EF4-FFF2-40B4-BE49-F238E27FC236}">
                    <a16:creationId xmlns:a16="http://schemas.microsoft.com/office/drawing/2014/main" id="{C4B625F6-5738-47A1-863B-2EBAD4083B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00325" y="5511800"/>
                <a:ext cx="398463" cy="360363"/>
              </a:xfrm>
              <a:custGeom>
                <a:avLst/>
                <a:gdLst>
                  <a:gd name="T0" fmla="*/ 39 w 48"/>
                  <a:gd name="T1" fmla="*/ 22 h 43"/>
                  <a:gd name="T2" fmla="*/ 0 w 48"/>
                  <a:gd name="T3" fmla="*/ 28 h 43"/>
                  <a:gd name="T4" fmla="*/ 11 w 48"/>
                  <a:gd name="T5" fmla="*/ 30 h 43"/>
                  <a:gd name="T6" fmla="*/ 48 w 48"/>
                  <a:gd name="T7" fmla="*/ 21 h 43"/>
                  <a:gd name="T8" fmla="*/ 9 w 48"/>
                  <a:gd name="T9" fmla="*/ 23 h 43"/>
                  <a:gd name="T10" fmla="*/ 39 w 48"/>
                  <a:gd name="T11" fmla="*/ 2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43">
                    <a:moveTo>
                      <a:pt x="39" y="22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8" y="43"/>
                      <a:pt x="42" y="39"/>
                      <a:pt x="48" y="21"/>
                    </a:cubicBezTo>
                    <a:cubicBezTo>
                      <a:pt x="48" y="21"/>
                      <a:pt x="28" y="0"/>
                      <a:pt x="9" y="23"/>
                    </a:cubicBezTo>
                    <a:cubicBezTo>
                      <a:pt x="39" y="22"/>
                      <a:pt x="39" y="22"/>
                      <a:pt x="39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04" name="Freeform 104">
                <a:extLst>
                  <a:ext uri="{FF2B5EF4-FFF2-40B4-BE49-F238E27FC236}">
                    <a16:creationId xmlns:a16="http://schemas.microsoft.com/office/drawing/2014/main" id="{F56D453E-0DD2-462E-9C3D-1069CF9789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6025" y="5922963"/>
                <a:ext cx="355600" cy="311150"/>
              </a:xfrm>
              <a:custGeom>
                <a:avLst/>
                <a:gdLst>
                  <a:gd name="T0" fmla="*/ 35 w 43"/>
                  <a:gd name="T1" fmla="*/ 22 h 37"/>
                  <a:gd name="T2" fmla="*/ 0 w 43"/>
                  <a:gd name="T3" fmla="*/ 17 h 37"/>
                  <a:gd name="T4" fmla="*/ 9 w 43"/>
                  <a:gd name="T5" fmla="*/ 21 h 37"/>
                  <a:gd name="T6" fmla="*/ 43 w 43"/>
                  <a:gd name="T7" fmla="*/ 23 h 37"/>
                  <a:gd name="T8" fmla="*/ 10 w 43"/>
                  <a:gd name="T9" fmla="*/ 15 h 37"/>
                  <a:gd name="T10" fmla="*/ 35 w 43"/>
                  <a:gd name="T11" fmla="*/ 2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37">
                    <a:moveTo>
                      <a:pt x="35" y="22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2" y="34"/>
                      <a:pt x="33" y="37"/>
                      <a:pt x="43" y="23"/>
                    </a:cubicBezTo>
                    <a:cubicBezTo>
                      <a:pt x="43" y="23"/>
                      <a:pt x="32" y="0"/>
                      <a:pt x="10" y="15"/>
                    </a:cubicBezTo>
                    <a:cubicBezTo>
                      <a:pt x="35" y="22"/>
                      <a:pt x="35" y="22"/>
                      <a:pt x="35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1" name="Freeform 111">
                <a:extLst>
                  <a:ext uri="{FF2B5EF4-FFF2-40B4-BE49-F238E27FC236}">
                    <a16:creationId xmlns:a16="http://schemas.microsoft.com/office/drawing/2014/main" id="{4D949827-FF73-409A-AF4A-1D886F490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82650" y="6308725"/>
                <a:ext cx="671513" cy="603250"/>
              </a:xfrm>
              <a:custGeom>
                <a:avLst/>
                <a:gdLst>
                  <a:gd name="T0" fmla="*/ 65 w 81"/>
                  <a:gd name="T1" fmla="*/ 42 h 72"/>
                  <a:gd name="T2" fmla="*/ 0 w 81"/>
                  <a:gd name="T3" fmla="*/ 23 h 72"/>
                  <a:gd name="T4" fmla="*/ 16 w 81"/>
                  <a:gd name="T5" fmla="*/ 33 h 72"/>
                  <a:gd name="T6" fmla="*/ 81 w 81"/>
                  <a:gd name="T7" fmla="*/ 48 h 72"/>
                  <a:gd name="T8" fmla="*/ 20 w 81"/>
                  <a:gd name="T9" fmla="*/ 21 h 72"/>
                  <a:gd name="T10" fmla="*/ 65 w 81"/>
                  <a:gd name="T11" fmla="*/ 4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72">
                    <a:moveTo>
                      <a:pt x="65" y="42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8" y="59"/>
                      <a:pt x="57" y="72"/>
                      <a:pt x="81" y="48"/>
                    </a:cubicBezTo>
                    <a:cubicBezTo>
                      <a:pt x="81" y="48"/>
                      <a:pt x="66" y="0"/>
                      <a:pt x="20" y="21"/>
                    </a:cubicBezTo>
                    <a:cubicBezTo>
                      <a:pt x="65" y="42"/>
                      <a:pt x="65" y="42"/>
                      <a:pt x="65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0" name="Freeform 120">
                <a:extLst>
                  <a:ext uri="{FF2B5EF4-FFF2-40B4-BE49-F238E27FC236}">
                    <a16:creationId xmlns:a16="http://schemas.microsoft.com/office/drawing/2014/main" id="{683C0AE0-ECE9-4472-8E91-2747F08D3F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01638" y="5838825"/>
                <a:ext cx="514350" cy="444500"/>
              </a:xfrm>
              <a:custGeom>
                <a:avLst/>
                <a:gdLst>
                  <a:gd name="T0" fmla="*/ 50 w 62"/>
                  <a:gd name="T1" fmla="*/ 31 h 53"/>
                  <a:gd name="T2" fmla="*/ 0 w 62"/>
                  <a:gd name="T3" fmla="*/ 28 h 53"/>
                  <a:gd name="T4" fmla="*/ 13 w 62"/>
                  <a:gd name="T5" fmla="*/ 32 h 53"/>
                  <a:gd name="T6" fmla="*/ 62 w 62"/>
                  <a:gd name="T7" fmla="*/ 32 h 53"/>
                  <a:gd name="T8" fmla="*/ 13 w 62"/>
                  <a:gd name="T9" fmla="*/ 23 h 53"/>
                  <a:gd name="T10" fmla="*/ 50 w 62"/>
                  <a:gd name="T11" fmla="*/ 3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53">
                    <a:moveTo>
                      <a:pt x="50" y="31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9" y="51"/>
                      <a:pt x="49" y="53"/>
                      <a:pt x="62" y="32"/>
                    </a:cubicBezTo>
                    <a:cubicBezTo>
                      <a:pt x="62" y="32"/>
                      <a:pt x="43" y="0"/>
                      <a:pt x="13" y="23"/>
                    </a:cubicBezTo>
                    <a:cubicBezTo>
                      <a:pt x="50" y="31"/>
                      <a:pt x="50" y="31"/>
                      <a:pt x="50" y="3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3" name="Freeform 133">
                <a:extLst>
                  <a:ext uri="{FF2B5EF4-FFF2-40B4-BE49-F238E27FC236}">
                    <a16:creationId xmlns:a16="http://schemas.microsoft.com/office/drawing/2014/main" id="{C2763797-06BB-4A1D-B9CA-811C1CDCFB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71638" y="5981700"/>
                <a:ext cx="630238" cy="554038"/>
              </a:xfrm>
              <a:custGeom>
                <a:avLst/>
                <a:gdLst>
                  <a:gd name="T0" fmla="*/ 61 w 76"/>
                  <a:gd name="T1" fmla="*/ 38 h 66"/>
                  <a:gd name="T2" fmla="*/ 0 w 76"/>
                  <a:gd name="T3" fmla="*/ 33 h 66"/>
                  <a:gd name="T4" fmla="*/ 16 w 76"/>
                  <a:gd name="T5" fmla="*/ 39 h 66"/>
                  <a:gd name="T6" fmla="*/ 76 w 76"/>
                  <a:gd name="T7" fmla="*/ 40 h 66"/>
                  <a:gd name="T8" fmla="*/ 17 w 76"/>
                  <a:gd name="T9" fmla="*/ 28 h 66"/>
                  <a:gd name="T10" fmla="*/ 61 w 76"/>
                  <a:gd name="T11" fmla="*/ 3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66">
                    <a:moveTo>
                      <a:pt x="61" y="38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16" y="39"/>
                      <a:pt x="16" y="39"/>
                      <a:pt x="16" y="39"/>
                    </a:cubicBezTo>
                    <a:cubicBezTo>
                      <a:pt x="23" y="62"/>
                      <a:pt x="60" y="66"/>
                      <a:pt x="76" y="40"/>
                    </a:cubicBezTo>
                    <a:cubicBezTo>
                      <a:pt x="76" y="40"/>
                      <a:pt x="54" y="0"/>
                      <a:pt x="17" y="28"/>
                    </a:cubicBezTo>
                    <a:cubicBezTo>
                      <a:pt x="61" y="38"/>
                      <a:pt x="61" y="38"/>
                      <a:pt x="61" y="3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6" name="Freeform 136">
                <a:extLst>
                  <a:ext uri="{FF2B5EF4-FFF2-40B4-BE49-F238E27FC236}">
                    <a16:creationId xmlns:a16="http://schemas.microsoft.com/office/drawing/2014/main" id="{BFEE6C40-8D8F-4EE5-8B2D-59E17AA2A6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71413" y="6267450"/>
                <a:ext cx="481013" cy="452438"/>
              </a:xfrm>
              <a:custGeom>
                <a:avLst/>
                <a:gdLst>
                  <a:gd name="T0" fmla="*/ 45 w 58"/>
                  <a:gd name="T1" fmla="*/ 33 h 54"/>
                  <a:gd name="T2" fmla="*/ 0 w 58"/>
                  <a:gd name="T3" fmla="*/ 0 h 54"/>
                  <a:gd name="T4" fmla="*/ 10 w 58"/>
                  <a:gd name="T5" fmla="*/ 12 h 54"/>
                  <a:gd name="T6" fmla="*/ 56 w 58"/>
                  <a:gd name="T7" fmla="*/ 42 h 54"/>
                  <a:gd name="T8" fmla="*/ 16 w 58"/>
                  <a:gd name="T9" fmla="*/ 4 h 54"/>
                  <a:gd name="T10" fmla="*/ 45 w 58"/>
                  <a:gd name="T11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" h="54">
                    <a:moveTo>
                      <a:pt x="45" y="3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4" y="33"/>
                      <a:pt x="31" y="54"/>
                      <a:pt x="56" y="42"/>
                    </a:cubicBezTo>
                    <a:cubicBezTo>
                      <a:pt x="56" y="42"/>
                      <a:pt x="58" y="1"/>
                      <a:pt x="16" y="4"/>
                    </a:cubicBezTo>
                    <a:cubicBezTo>
                      <a:pt x="45" y="33"/>
                      <a:pt x="45" y="33"/>
                      <a:pt x="45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7" name="Freeform 147">
                <a:extLst>
                  <a:ext uri="{FF2B5EF4-FFF2-40B4-BE49-F238E27FC236}">
                    <a16:creationId xmlns:a16="http://schemas.microsoft.com/office/drawing/2014/main" id="{1D30EF4A-BB00-4B79-8094-812BE26A0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93925" y="6443663"/>
                <a:ext cx="581025" cy="503238"/>
              </a:xfrm>
              <a:custGeom>
                <a:avLst/>
                <a:gdLst>
                  <a:gd name="T0" fmla="*/ 56 w 70"/>
                  <a:gd name="T1" fmla="*/ 35 h 60"/>
                  <a:gd name="T2" fmla="*/ 0 w 70"/>
                  <a:gd name="T3" fmla="*/ 22 h 60"/>
                  <a:gd name="T4" fmla="*/ 15 w 70"/>
                  <a:gd name="T5" fmla="*/ 30 h 60"/>
                  <a:gd name="T6" fmla="*/ 70 w 70"/>
                  <a:gd name="T7" fmla="*/ 39 h 60"/>
                  <a:gd name="T8" fmla="*/ 17 w 70"/>
                  <a:gd name="T9" fmla="*/ 20 h 60"/>
                  <a:gd name="T10" fmla="*/ 56 w 70"/>
                  <a:gd name="T11" fmla="*/ 3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60">
                    <a:moveTo>
                      <a:pt x="56" y="35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8" y="52"/>
                      <a:pt x="51" y="60"/>
                      <a:pt x="70" y="39"/>
                    </a:cubicBezTo>
                    <a:cubicBezTo>
                      <a:pt x="70" y="39"/>
                      <a:pt x="54" y="0"/>
                      <a:pt x="17" y="20"/>
                    </a:cubicBezTo>
                    <a:cubicBezTo>
                      <a:pt x="56" y="35"/>
                      <a:pt x="56" y="35"/>
                      <a:pt x="56" y="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8" name="Freeform 148">
                <a:extLst>
                  <a:ext uri="{FF2B5EF4-FFF2-40B4-BE49-F238E27FC236}">
                    <a16:creationId xmlns:a16="http://schemas.microsoft.com/office/drawing/2014/main" id="{7AD9BB70-9418-4542-BC0D-CECC9546D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57263" y="5378450"/>
                <a:ext cx="398463" cy="360363"/>
              </a:xfrm>
              <a:custGeom>
                <a:avLst/>
                <a:gdLst>
                  <a:gd name="T0" fmla="*/ 38 w 48"/>
                  <a:gd name="T1" fmla="*/ 21 h 43"/>
                  <a:gd name="T2" fmla="*/ 0 w 48"/>
                  <a:gd name="T3" fmla="*/ 30 h 43"/>
                  <a:gd name="T4" fmla="*/ 11 w 48"/>
                  <a:gd name="T5" fmla="*/ 30 h 43"/>
                  <a:gd name="T6" fmla="*/ 48 w 48"/>
                  <a:gd name="T7" fmla="*/ 20 h 43"/>
                  <a:gd name="T8" fmla="*/ 9 w 48"/>
                  <a:gd name="T9" fmla="*/ 24 h 43"/>
                  <a:gd name="T10" fmla="*/ 38 w 48"/>
                  <a:gd name="T11" fmla="*/ 2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43">
                    <a:moveTo>
                      <a:pt x="38" y="21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9" y="43"/>
                      <a:pt x="43" y="39"/>
                      <a:pt x="48" y="20"/>
                    </a:cubicBezTo>
                    <a:cubicBezTo>
                      <a:pt x="48" y="20"/>
                      <a:pt x="27" y="0"/>
                      <a:pt x="9" y="24"/>
                    </a:cubicBezTo>
                    <a:cubicBezTo>
                      <a:pt x="38" y="21"/>
                      <a:pt x="38" y="21"/>
                      <a:pt x="38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3" name="Freeform 153">
                <a:extLst>
                  <a:ext uri="{FF2B5EF4-FFF2-40B4-BE49-F238E27FC236}">
                    <a16:creationId xmlns:a16="http://schemas.microsoft.com/office/drawing/2014/main" id="{29910DD3-FCA1-44AD-92CE-88BD9E5C0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5763" y="6199188"/>
                <a:ext cx="347663" cy="311150"/>
              </a:xfrm>
              <a:custGeom>
                <a:avLst/>
                <a:gdLst>
                  <a:gd name="T0" fmla="*/ 34 w 42"/>
                  <a:gd name="T1" fmla="*/ 22 h 37"/>
                  <a:gd name="T2" fmla="*/ 0 w 42"/>
                  <a:gd name="T3" fmla="*/ 13 h 37"/>
                  <a:gd name="T4" fmla="*/ 9 w 42"/>
                  <a:gd name="T5" fmla="*/ 18 h 37"/>
                  <a:gd name="T6" fmla="*/ 42 w 42"/>
                  <a:gd name="T7" fmla="*/ 24 h 37"/>
                  <a:gd name="T8" fmla="*/ 10 w 42"/>
                  <a:gd name="T9" fmla="*/ 12 h 37"/>
                  <a:gd name="T10" fmla="*/ 34 w 42"/>
                  <a:gd name="T11" fmla="*/ 2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37">
                    <a:moveTo>
                      <a:pt x="34" y="22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10" y="31"/>
                      <a:pt x="31" y="37"/>
                      <a:pt x="42" y="24"/>
                    </a:cubicBezTo>
                    <a:cubicBezTo>
                      <a:pt x="42" y="24"/>
                      <a:pt x="34" y="0"/>
                      <a:pt x="10" y="12"/>
                    </a:cubicBezTo>
                    <a:cubicBezTo>
                      <a:pt x="34" y="22"/>
                      <a:pt x="34" y="22"/>
                      <a:pt x="34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1" name="Freeform 161">
                <a:extLst>
                  <a:ext uri="{FF2B5EF4-FFF2-40B4-BE49-F238E27FC236}">
                    <a16:creationId xmlns:a16="http://schemas.microsoft.com/office/drawing/2014/main" id="{FBC07A73-1434-4B62-AA81-8CCC1B6F03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23925" y="6091238"/>
                <a:ext cx="349250" cy="293688"/>
              </a:xfrm>
              <a:custGeom>
                <a:avLst/>
                <a:gdLst>
                  <a:gd name="T0" fmla="*/ 34 w 42"/>
                  <a:gd name="T1" fmla="*/ 20 h 35"/>
                  <a:gd name="T2" fmla="*/ 0 w 42"/>
                  <a:gd name="T3" fmla="*/ 17 h 35"/>
                  <a:gd name="T4" fmla="*/ 9 w 42"/>
                  <a:gd name="T5" fmla="*/ 21 h 35"/>
                  <a:gd name="T6" fmla="*/ 42 w 42"/>
                  <a:gd name="T7" fmla="*/ 21 h 35"/>
                  <a:gd name="T8" fmla="*/ 10 w 42"/>
                  <a:gd name="T9" fmla="*/ 15 h 35"/>
                  <a:gd name="T10" fmla="*/ 34 w 42"/>
                  <a:gd name="T11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35">
                    <a:moveTo>
                      <a:pt x="34" y="20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3" y="33"/>
                      <a:pt x="33" y="35"/>
                      <a:pt x="42" y="21"/>
                    </a:cubicBezTo>
                    <a:cubicBezTo>
                      <a:pt x="42" y="21"/>
                      <a:pt x="30" y="0"/>
                      <a:pt x="10" y="15"/>
                    </a:cubicBezTo>
                    <a:cubicBezTo>
                      <a:pt x="34" y="20"/>
                      <a:pt x="34" y="20"/>
                      <a:pt x="34" y="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2" name="Freeform 162">
                <a:extLst>
                  <a:ext uri="{FF2B5EF4-FFF2-40B4-BE49-F238E27FC236}">
                    <a16:creationId xmlns:a16="http://schemas.microsoft.com/office/drawing/2014/main" id="{F5B682AF-329C-440C-A24D-1FF876A72A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30338" y="5529263"/>
                <a:ext cx="381000" cy="327025"/>
              </a:xfrm>
              <a:custGeom>
                <a:avLst/>
                <a:gdLst>
                  <a:gd name="T0" fmla="*/ 37 w 46"/>
                  <a:gd name="T1" fmla="*/ 22 h 39"/>
                  <a:gd name="T2" fmla="*/ 0 w 46"/>
                  <a:gd name="T3" fmla="*/ 24 h 39"/>
                  <a:gd name="T4" fmla="*/ 10 w 46"/>
                  <a:gd name="T5" fmla="*/ 26 h 39"/>
                  <a:gd name="T6" fmla="*/ 46 w 46"/>
                  <a:gd name="T7" fmla="*/ 21 h 39"/>
                  <a:gd name="T8" fmla="*/ 9 w 46"/>
                  <a:gd name="T9" fmla="*/ 20 h 39"/>
                  <a:gd name="T10" fmla="*/ 37 w 46"/>
                  <a:gd name="T11" fmla="*/ 2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39">
                    <a:moveTo>
                      <a:pt x="37" y="22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16" y="39"/>
                      <a:pt x="39" y="38"/>
                      <a:pt x="46" y="21"/>
                    </a:cubicBezTo>
                    <a:cubicBezTo>
                      <a:pt x="46" y="21"/>
                      <a:pt x="29" y="0"/>
                      <a:pt x="9" y="20"/>
                    </a:cubicBezTo>
                    <a:cubicBezTo>
                      <a:pt x="37" y="22"/>
                      <a:pt x="37" y="22"/>
                      <a:pt x="37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</p:grp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04AED253-37C9-4EBA-9486-A1E7A9E24B4D}"/>
              </a:ext>
            </a:extLst>
          </p:cNvPr>
          <p:cNvGrpSpPr/>
          <p:nvPr/>
        </p:nvGrpSpPr>
        <p:grpSpPr>
          <a:xfrm>
            <a:off x="5815886" y="3102403"/>
            <a:ext cx="1945228" cy="1274597"/>
            <a:chOff x="11458575" y="3146425"/>
            <a:chExt cx="3890963" cy="2549526"/>
          </a:xfrm>
          <a:solidFill>
            <a:schemeClr val="accent5"/>
          </a:solidFill>
        </p:grpSpPr>
        <p:sp>
          <p:nvSpPr>
            <p:cNvPr id="101" name="Freeform 101">
              <a:extLst>
                <a:ext uri="{FF2B5EF4-FFF2-40B4-BE49-F238E27FC236}">
                  <a16:creationId xmlns:a16="http://schemas.microsoft.com/office/drawing/2014/main" id="{33B14BE8-1634-457D-8C4F-6857F40A94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52650" y="4630738"/>
              <a:ext cx="496888" cy="495300"/>
            </a:xfrm>
            <a:custGeom>
              <a:avLst/>
              <a:gdLst>
                <a:gd name="T0" fmla="*/ 48 w 60"/>
                <a:gd name="T1" fmla="*/ 25 h 59"/>
                <a:gd name="T2" fmla="*/ 0 w 60"/>
                <a:gd name="T3" fmla="*/ 48 h 59"/>
                <a:gd name="T4" fmla="*/ 15 w 60"/>
                <a:gd name="T5" fmla="*/ 45 h 59"/>
                <a:gd name="T6" fmla="*/ 60 w 60"/>
                <a:gd name="T7" fmla="*/ 19 h 59"/>
                <a:gd name="T8" fmla="*/ 10 w 60"/>
                <a:gd name="T9" fmla="*/ 37 h 59"/>
                <a:gd name="T10" fmla="*/ 48 w 60"/>
                <a:gd name="T11" fmla="*/ 2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9">
                  <a:moveTo>
                    <a:pt x="48" y="25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30" y="59"/>
                    <a:pt x="59" y="45"/>
                    <a:pt x="60" y="19"/>
                  </a:cubicBezTo>
                  <a:cubicBezTo>
                    <a:pt x="60" y="19"/>
                    <a:pt x="25" y="0"/>
                    <a:pt x="10" y="37"/>
                  </a:cubicBezTo>
                  <a:cubicBezTo>
                    <a:pt x="48" y="25"/>
                    <a:pt x="48" y="25"/>
                    <a:pt x="48" y="2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2" name="Freeform 102">
              <a:extLst>
                <a:ext uri="{FF2B5EF4-FFF2-40B4-BE49-F238E27FC236}">
                  <a16:creationId xmlns:a16="http://schemas.microsoft.com/office/drawing/2014/main" id="{289B84A4-91FE-4ADB-B4DC-54FBB1676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62125" y="4170363"/>
              <a:ext cx="447675" cy="460375"/>
            </a:xfrm>
            <a:custGeom>
              <a:avLst/>
              <a:gdLst>
                <a:gd name="T0" fmla="*/ 42 w 54"/>
                <a:gd name="T1" fmla="*/ 21 h 55"/>
                <a:gd name="T2" fmla="*/ 0 w 54"/>
                <a:gd name="T3" fmla="*/ 47 h 55"/>
                <a:gd name="T4" fmla="*/ 13 w 54"/>
                <a:gd name="T5" fmla="*/ 43 h 55"/>
                <a:gd name="T6" fmla="*/ 53 w 54"/>
                <a:gd name="T7" fmla="*/ 15 h 55"/>
                <a:gd name="T8" fmla="*/ 9 w 54"/>
                <a:gd name="T9" fmla="*/ 36 h 55"/>
                <a:gd name="T10" fmla="*/ 42 w 54"/>
                <a:gd name="T11" fmla="*/ 2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55">
                  <a:moveTo>
                    <a:pt x="42" y="21"/>
                  </a:moveTo>
                  <a:cubicBezTo>
                    <a:pt x="0" y="47"/>
                    <a:pt x="0" y="47"/>
                    <a:pt x="0" y="47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29" y="55"/>
                    <a:pt x="54" y="40"/>
                    <a:pt x="53" y="15"/>
                  </a:cubicBezTo>
                  <a:cubicBezTo>
                    <a:pt x="53" y="15"/>
                    <a:pt x="20" y="0"/>
                    <a:pt x="9" y="36"/>
                  </a:cubicBezTo>
                  <a:cubicBezTo>
                    <a:pt x="42" y="21"/>
                    <a:pt x="42" y="21"/>
                    <a:pt x="42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03" name="Freeform 103">
              <a:extLst>
                <a:ext uri="{FF2B5EF4-FFF2-40B4-BE49-F238E27FC236}">
                  <a16:creationId xmlns:a16="http://schemas.microsoft.com/office/drawing/2014/main" id="{C5497898-FF76-4FB3-B340-DDBC3F8F0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65225" y="4572000"/>
              <a:ext cx="339725" cy="344488"/>
            </a:xfrm>
            <a:custGeom>
              <a:avLst/>
              <a:gdLst>
                <a:gd name="T0" fmla="*/ 30 w 41"/>
                <a:gd name="T1" fmla="*/ 14 h 41"/>
                <a:gd name="T2" fmla="*/ 0 w 41"/>
                <a:gd name="T3" fmla="*/ 38 h 41"/>
                <a:gd name="T4" fmla="*/ 10 w 41"/>
                <a:gd name="T5" fmla="*/ 33 h 41"/>
                <a:gd name="T6" fmla="*/ 38 w 41"/>
                <a:gd name="T7" fmla="*/ 8 h 41"/>
                <a:gd name="T8" fmla="*/ 6 w 41"/>
                <a:gd name="T9" fmla="*/ 28 h 41"/>
                <a:gd name="T10" fmla="*/ 30 w 41"/>
                <a:gd name="T11" fmla="*/ 1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30" y="14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23" y="41"/>
                    <a:pt x="41" y="27"/>
                    <a:pt x="38" y="8"/>
                  </a:cubicBezTo>
                  <a:cubicBezTo>
                    <a:pt x="38" y="8"/>
                    <a:pt x="11" y="0"/>
                    <a:pt x="6" y="28"/>
                  </a:cubicBezTo>
                  <a:cubicBezTo>
                    <a:pt x="30" y="14"/>
                    <a:pt x="30" y="14"/>
                    <a:pt x="30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12" name="Freeform 112">
              <a:extLst>
                <a:ext uri="{FF2B5EF4-FFF2-40B4-BE49-F238E27FC236}">
                  <a16:creationId xmlns:a16="http://schemas.microsoft.com/office/drawing/2014/main" id="{2B72F745-FF00-4260-876A-90972C96F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138" y="4765675"/>
              <a:ext cx="523875" cy="528638"/>
            </a:xfrm>
            <a:custGeom>
              <a:avLst/>
              <a:gdLst>
                <a:gd name="T0" fmla="*/ 51 w 63"/>
                <a:gd name="T1" fmla="*/ 26 h 63"/>
                <a:gd name="T2" fmla="*/ 0 w 63"/>
                <a:gd name="T3" fmla="*/ 51 h 63"/>
                <a:gd name="T4" fmla="*/ 15 w 63"/>
                <a:gd name="T5" fmla="*/ 48 h 63"/>
                <a:gd name="T6" fmla="*/ 63 w 63"/>
                <a:gd name="T7" fmla="*/ 20 h 63"/>
                <a:gd name="T8" fmla="*/ 11 w 63"/>
                <a:gd name="T9" fmla="*/ 39 h 63"/>
                <a:gd name="T10" fmla="*/ 51 w 63"/>
                <a:gd name="T11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63">
                  <a:moveTo>
                    <a:pt x="51" y="26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32" y="63"/>
                    <a:pt x="62" y="48"/>
                    <a:pt x="63" y="20"/>
                  </a:cubicBezTo>
                  <a:cubicBezTo>
                    <a:pt x="63" y="20"/>
                    <a:pt x="27" y="0"/>
                    <a:pt x="11" y="39"/>
                  </a:cubicBezTo>
                  <a:cubicBezTo>
                    <a:pt x="51" y="26"/>
                    <a:pt x="51" y="26"/>
                    <a:pt x="51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13" name="Freeform 113">
              <a:extLst>
                <a:ext uri="{FF2B5EF4-FFF2-40B4-BE49-F238E27FC236}">
                  <a16:creationId xmlns:a16="http://schemas.microsoft.com/office/drawing/2014/main" id="{B4287F7B-0DE3-4352-9303-86EC7CBC6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30350" y="4454525"/>
              <a:ext cx="688975" cy="696913"/>
            </a:xfrm>
            <a:custGeom>
              <a:avLst/>
              <a:gdLst>
                <a:gd name="T0" fmla="*/ 66 w 83"/>
                <a:gd name="T1" fmla="*/ 34 h 83"/>
                <a:gd name="T2" fmla="*/ 0 w 83"/>
                <a:gd name="T3" fmla="*/ 67 h 83"/>
                <a:gd name="T4" fmla="*/ 20 w 83"/>
                <a:gd name="T5" fmla="*/ 63 h 83"/>
                <a:gd name="T6" fmla="*/ 83 w 83"/>
                <a:gd name="T7" fmla="*/ 27 h 83"/>
                <a:gd name="T8" fmla="*/ 14 w 83"/>
                <a:gd name="T9" fmla="*/ 51 h 83"/>
                <a:gd name="T10" fmla="*/ 66 w 83"/>
                <a:gd name="T11" fmla="*/ 3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83">
                  <a:moveTo>
                    <a:pt x="66" y="34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42" y="83"/>
                    <a:pt x="82" y="63"/>
                    <a:pt x="83" y="27"/>
                  </a:cubicBezTo>
                  <a:cubicBezTo>
                    <a:pt x="83" y="27"/>
                    <a:pt x="35" y="0"/>
                    <a:pt x="14" y="51"/>
                  </a:cubicBezTo>
                  <a:cubicBezTo>
                    <a:pt x="66" y="34"/>
                    <a:pt x="66" y="34"/>
                    <a:pt x="66" y="3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23" name="Freeform 123">
              <a:extLst>
                <a:ext uri="{FF2B5EF4-FFF2-40B4-BE49-F238E27FC236}">
                  <a16:creationId xmlns:a16="http://schemas.microsoft.com/office/drawing/2014/main" id="{B574D95F-2DEF-4749-8D2B-F0F74A7AE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42938" y="4244975"/>
              <a:ext cx="547688" cy="554038"/>
            </a:xfrm>
            <a:custGeom>
              <a:avLst/>
              <a:gdLst>
                <a:gd name="T0" fmla="*/ 45 w 66"/>
                <a:gd name="T1" fmla="*/ 20 h 66"/>
                <a:gd name="T2" fmla="*/ 0 w 66"/>
                <a:gd name="T3" fmla="*/ 65 h 66"/>
                <a:gd name="T4" fmla="*/ 15 w 66"/>
                <a:gd name="T5" fmla="*/ 56 h 66"/>
                <a:gd name="T6" fmla="*/ 57 w 66"/>
                <a:gd name="T7" fmla="*/ 9 h 66"/>
                <a:gd name="T8" fmla="*/ 7 w 66"/>
                <a:gd name="T9" fmla="*/ 48 h 66"/>
                <a:gd name="T10" fmla="*/ 45 w 66"/>
                <a:gd name="T11" fmla="*/ 2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66">
                  <a:moveTo>
                    <a:pt x="45" y="20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38" y="66"/>
                    <a:pt x="66" y="40"/>
                    <a:pt x="57" y="9"/>
                  </a:cubicBezTo>
                  <a:cubicBezTo>
                    <a:pt x="57" y="9"/>
                    <a:pt x="10" y="0"/>
                    <a:pt x="7" y="48"/>
                  </a:cubicBezTo>
                  <a:cubicBezTo>
                    <a:pt x="45" y="20"/>
                    <a:pt x="45" y="20"/>
                    <a:pt x="45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35" name="Freeform 135">
              <a:extLst>
                <a:ext uri="{FF2B5EF4-FFF2-40B4-BE49-F238E27FC236}">
                  <a16:creationId xmlns:a16="http://schemas.microsoft.com/office/drawing/2014/main" id="{E19ACE9E-37BF-445B-99DE-2208A6A210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66775" y="3600450"/>
              <a:ext cx="663575" cy="687388"/>
            </a:xfrm>
            <a:custGeom>
              <a:avLst/>
              <a:gdLst>
                <a:gd name="T0" fmla="*/ 52 w 80"/>
                <a:gd name="T1" fmla="*/ 21 h 82"/>
                <a:gd name="T2" fmla="*/ 0 w 80"/>
                <a:gd name="T3" fmla="*/ 82 h 82"/>
                <a:gd name="T4" fmla="*/ 19 w 80"/>
                <a:gd name="T5" fmla="*/ 69 h 82"/>
                <a:gd name="T6" fmla="*/ 66 w 80"/>
                <a:gd name="T7" fmla="*/ 6 h 82"/>
                <a:gd name="T8" fmla="*/ 8 w 80"/>
                <a:gd name="T9" fmla="*/ 60 h 82"/>
                <a:gd name="T10" fmla="*/ 52 w 80"/>
                <a:gd name="T11" fmla="*/ 2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82">
                  <a:moveTo>
                    <a:pt x="52" y="21"/>
                  </a:moveTo>
                  <a:cubicBezTo>
                    <a:pt x="0" y="82"/>
                    <a:pt x="0" y="82"/>
                    <a:pt x="0" y="82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48" y="79"/>
                    <a:pt x="80" y="43"/>
                    <a:pt x="66" y="6"/>
                  </a:cubicBezTo>
                  <a:cubicBezTo>
                    <a:pt x="66" y="6"/>
                    <a:pt x="7" y="0"/>
                    <a:pt x="8" y="60"/>
                  </a:cubicBezTo>
                  <a:cubicBezTo>
                    <a:pt x="52" y="21"/>
                    <a:pt x="52" y="21"/>
                    <a:pt x="52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57" name="Freeform 157">
              <a:extLst>
                <a:ext uri="{FF2B5EF4-FFF2-40B4-BE49-F238E27FC236}">
                  <a16:creationId xmlns:a16="http://schemas.microsoft.com/office/drawing/2014/main" id="{9F1A47FC-8E24-49C0-A8FE-91F6FF253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84213" y="4103688"/>
              <a:ext cx="231775" cy="233363"/>
            </a:xfrm>
            <a:custGeom>
              <a:avLst/>
              <a:gdLst>
                <a:gd name="T0" fmla="*/ 18 w 28"/>
                <a:gd name="T1" fmla="*/ 7 h 28"/>
                <a:gd name="T2" fmla="*/ 0 w 28"/>
                <a:gd name="T3" fmla="*/ 28 h 28"/>
                <a:gd name="T4" fmla="*/ 7 w 28"/>
                <a:gd name="T5" fmla="*/ 24 h 28"/>
                <a:gd name="T6" fmla="*/ 23 w 28"/>
                <a:gd name="T7" fmla="*/ 2 h 28"/>
                <a:gd name="T8" fmla="*/ 3 w 28"/>
                <a:gd name="T9" fmla="*/ 21 h 28"/>
                <a:gd name="T10" fmla="*/ 18 w 28"/>
                <a:gd name="T11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28">
                  <a:moveTo>
                    <a:pt x="18" y="7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17" y="27"/>
                    <a:pt x="28" y="15"/>
                    <a:pt x="23" y="2"/>
                  </a:cubicBezTo>
                  <a:cubicBezTo>
                    <a:pt x="23" y="2"/>
                    <a:pt x="2" y="0"/>
                    <a:pt x="3" y="21"/>
                  </a:cubicBezTo>
                  <a:cubicBezTo>
                    <a:pt x="18" y="7"/>
                    <a:pt x="18" y="7"/>
                    <a:pt x="18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sp>
          <p:nvSpPr>
            <p:cNvPr id="163" name="Freeform 163">
              <a:extLst>
                <a:ext uri="{FF2B5EF4-FFF2-40B4-BE49-F238E27FC236}">
                  <a16:creationId xmlns:a16="http://schemas.microsoft.com/office/drawing/2014/main" id="{3ED84ACF-BD6C-4DD6-8ADF-E4DFFEE90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1900" y="3884613"/>
              <a:ext cx="704850" cy="722313"/>
            </a:xfrm>
            <a:custGeom>
              <a:avLst/>
              <a:gdLst>
                <a:gd name="T0" fmla="*/ 63 w 85"/>
                <a:gd name="T1" fmla="*/ 30 h 86"/>
                <a:gd name="T2" fmla="*/ 0 w 85"/>
                <a:gd name="T3" fmla="*/ 78 h 86"/>
                <a:gd name="T4" fmla="*/ 21 w 85"/>
                <a:gd name="T5" fmla="*/ 70 h 86"/>
                <a:gd name="T6" fmla="*/ 79 w 85"/>
                <a:gd name="T7" fmla="*/ 18 h 86"/>
                <a:gd name="T8" fmla="*/ 12 w 85"/>
                <a:gd name="T9" fmla="*/ 59 h 86"/>
                <a:gd name="T10" fmla="*/ 63 w 85"/>
                <a:gd name="T11" fmla="*/ 3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86">
                  <a:moveTo>
                    <a:pt x="63" y="30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47" y="86"/>
                    <a:pt x="85" y="57"/>
                    <a:pt x="79" y="18"/>
                  </a:cubicBezTo>
                  <a:cubicBezTo>
                    <a:pt x="79" y="18"/>
                    <a:pt x="23" y="0"/>
                    <a:pt x="12" y="59"/>
                  </a:cubicBezTo>
                  <a:cubicBezTo>
                    <a:pt x="63" y="30"/>
                    <a:pt x="63" y="30"/>
                    <a:pt x="63" y="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endParaRPr lang="en-US" sz="900"/>
            </a:p>
          </p:txBody>
        </p: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EB40DE71-CD8A-47DD-B576-42499B5D3046}"/>
                </a:ext>
              </a:extLst>
            </p:cNvPr>
            <p:cNvGrpSpPr/>
            <p:nvPr/>
          </p:nvGrpSpPr>
          <p:grpSpPr>
            <a:xfrm>
              <a:off x="11458575" y="3146425"/>
              <a:ext cx="2339975" cy="2549526"/>
              <a:chOff x="11458575" y="3146425"/>
              <a:chExt cx="2339975" cy="2549526"/>
            </a:xfrm>
            <a:grpFill/>
          </p:grpSpPr>
          <p:sp>
            <p:nvSpPr>
              <p:cNvPr id="93" name="Freeform 93">
                <a:extLst>
                  <a:ext uri="{FF2B5EF4-FFF2-40B4-BE49-F238E27FC236}">
                    <a16:creationId xmlns:a16="http://schemas.microsoft.com/office/drawing/2014/main" id="{510663E3-2AD3-4340-9217-F59610484F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41163" y="4086225"/>
                <a:ext cx="331788" cy="385763"/>
              </a:xfrm>
              <a:custGeom>
                <a:avLst/>
                <a:gdLst>
                  <a:gd name="T0" fmla="*/ 17 w 40"/>
                  <a:gd name="T1" fmla="*/ 9 h 46"/>
                  <a:gd name="T2" fmla="*/ 20 w 40"/>
                  <a:gd name="T3" fmla="*/ 46 h 46"/>
                  <a:gd name="T4" fmla="*/ 17 w 40"/>
                  <a:gd name="T5" fmla="*/ 36 h 46"/>
                  <a:gd name="T6" fmla="*/ 16 w 40"/>
                  <a:gd name="T7" fmla="*/ 0 h 46"/>
                  <a:gd name="T8" fmla="*/ 23 w 40"/>
                  <a:gd name="T9" fmla="*/ 36 h 46"/>
                  <a:gd name="T10" fmla="*/ 17 w 40"/>
                  <a:gd name="T11" fmla="*/ 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46">
                    <a:moveTo>
                      <a:pt x="17" y="9"/>
                    </a:moveTo>
                    <a:cubicBezTo>
                      <a:pt x="20" y="46"/>
                      <a:pt x="20" y="46"/>
                      <a:pt x="20" y="4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3" y="32"/>
                      <a:pt x="0" y="10"/>
                      <a:pt x="16" y="0"/>
                    </a:cubicBezTo>
                    <a:cubicBezTo>
                      <a:pt x="16" y="0"/>
                      <a:pt x="40" y="13"/>
                      <a:pt x="23" y="36"/>
                    </a:cubicBezTo>
                    <a:cubicBezTo>
                      <a:pt x="17" y="9"/>
                      <a:pt x="17" y="9"/>
                      <a:pt x="17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94" name="Freeform 94">
                <a:extLst>
                  <a:ext uri="{FF2B5EF4-FFF2-40B4-BE49-F238E27FC236}">
                    <a16:creationId xmlns:a16="http://schemas.microsoft.com/office/drawing/2014/main" id="{496CF761-2166-44C8-A7B9-EF6E7036CA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07838" y="3146425"/>
                <a:ext cx="247650" cy="293688"/>
              </a:xfrm>
              <a:custGeom>
                <a:avLst/>
                <a:gdLst>
                  <a:gd name="T0" fmla="*/ 13 w 30"/>
                  <a:gd name="T1" fmla="*/ 7 h 35"/>
                  <a:gd name="T2" fmla="*/ 14 w 30"/>
                  <a:gd name="T3" fmla="*/ 35 h 35"/>
                  <a:gd name="T4" fmla="*/ 11 w 30"/>
                  <a:gd name="T5" fmla="*/ 28 h 35"/>
                  <a:gd name="T6" fmla="*/ 12 w 30"/>
                  <a:gd name="T7" fmla="*/ 0 h 35"/>
                  <a:gd name="T8" fmla="*/ 17 w 30"/>
                  <a:gd name="T9" fmla="*/ 28 h 35"/>
                  <a:gd name="T10" fmla="*/ 13 w 30"/>
                  <a:gd name="T11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5">
                    <a:moveTo>
                      <a:pt x="13" y="7"/>
                    </a:moveTo>
                    <a:cubicBezTo>
                      <a:pt x="14" y="35"/>
                      <a:pt x="14" y="35"/>
                      <a:pt x="14" y="35"/>
                    </a:cubicBezTo>
                    <a:cubicBezTo>
                      <a:pt x="11" y="28"/>
                      <a:pt x="11" y="28"/>
                      <a:pt x="11" y="28"/>
                    </a:cubicBezTo>
                    <a:cubicBezTo>
                      <a:pt x="1" y="24"/>
                      <a:pt x="0" y="7"/>
                      <a:pt x="12" y="0"/>
                    </a:cubicBezTo>
                    <a:cubicBezTo>
                      <a:pt x="12" y="0"/>
                      <a:pt x="30" y="11"/>
                      <a:pt x="17" y="28"/>
                    </a:cubicBezTo>
                    <a:cubicBezTo>
                      <a:pt x="13" y="7"/>
                      <a:pt x="13" y="7"/>
                      <a:pt x="13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99" name="Freeform 99">
                <a:extLst>
                  <a:ext uri="{FF2B5EF4-FFF2-40B4-BE49-F238E27FC236}">
                    <a16:creationId xmlns:a16="http://schemas.microsoft.com/office/drawing/2014/main" id="{2829555F-3FA3-4957-8B5F-B41506FC9F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9888" y="4992688"/>
                <a:ext cx="365125" cy="419100"/>
              </a:xfrm>
              <a:custGeom>
                <a:avLst/>
                <a:gdLst>
                  <a:gd name="T0" fmla="*/ 18 w 44"/>
                  <a:gd name="T1" fmla="*/ 10 h 50"/>
                  <a:gd name="T2" fmla="*/ 29 w 44"/>
                  <a:gd name="T3" fmla="*/ 50 h 50"/>
                  <a:gd name="T4" fmla="*/ 23 w 44"/>
                  <a:gd name="T5" fmla="*/ 40 h 50"/>
                  <a:gd name="T6" fmla="*/ 15 w 44"/>
                  <a:gd name="T7" fmla="*/ 0 h 50"/>
                  <a:gd name="T8" fmla="*/ 31 w 44"/>
                  <a:gd name="T9" fmla="*/ 38 h 50"/>
                  <a:gd name="T10" fmla="*/ 18 w 44"/>
                  <a:gd name="T11" fmla="*/ 1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50">
                    <a:moveTo>
                      <a:pt x="18" y="10"/>
                    </a:moveTo>
                    <a:cubicBezTo>
                      <a:pt x="29" y="50"/>
                      <a:pt x="29" y="50"/>
                      <a:pt x="29" y="50"/>
                    </a:cubicBezTo>
                    <a:cubicBezTo>
                      <a:pt x="23" y="40"/>
                      <a:pt x="23" y="40"/>
                      <a:pt x="23" y="40"/>
                    </a:cubicBezTo>
                    <a:cubicBezTo>
                      <a:pt x="7" y="39"/>
                      <a:pt x="0" y="14"/>
                      <a:pt x="15" y="0"/>
                    </a:cubicBezTo>
                    <a:cubicBezTo>
                      <a:pt x="15" y="0"/>
                      <a:pt x="44" y="10"/>
                      <a:pt x="31" y="38"/>
                    </a:cubicBezTo>
                    <a:cubicBezTo>
                      <a:pt x="18" y="10"/>
                      <a:pt x="18" y="10"/>
                      <a:pt x="18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05" name="Freeform 105">
                <a:extLst>
                  <a:ext uri="{FF2B5EF4-FFF2-40B4-BE49-F238E27FC236}">
                    <a16:creationId xmlns:a16="http://schemas.microsoft.com/office/drawing/2014/main" id="{EB69DC15-8DF3-4175-A1CB-50B268C138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77813" y="3843338"/>
                <a:ext cx="323850" cy="352425"/>
              </a:xfrm>
              <a:custGeom>
                <a:avLst/>
                <a:gdLst>
                  <a:gd name="T0" fmla="*/ 24 w 39"/>
                  <a:gd name="T1" fmla="*/ 8 h 42"/>
                  <a:gd name="T2" fmla="*/ 3 w 39"/>
                  <a:gd name="T3" fmla="*/ 42 h 42"/>
                  <a:gd name="T4" fmla="*/ 11 w 39"/>
                  <a:gd name="T5" fmla="*/ 34 h 42"/>
                  <a:gd name="T6" fmla="*/ 29 w 39"/>
                  <a:gd name="T7" fmla="*/ 0 h 42"/>
                  <a:gd name="T8" fmla="*/ 5 w 39"/>
                  <a:gd name="T9" fmla="*/ 31 h 42"/>
                  <a:gd name="T10" fmla="*/ 24 w 39"/>
                  <a:gd name="T11" fmla="*/ 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42">
                    <a:moveTo>
                      <a:pt x="24" y="8"/>
                    </a:moveTo>
                    <a:cubicBezTo>
                      <a:pt x="3" y="42"/>
                      <a:pt x="3" y="42"/>
                      <a:pt x="3" y="42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26" y="37"/>
                      <a:pt x="39" y="17"/>
                      <a:pt x="29" y="0"/>
                    </a:cubicBezTo>
                    <a:cubicBezTo>
                      <a:pt x="29" y="0"/>
                      <a:pt x="0" y="1"/>
                      <a:pt x="5" y="31"/>
                    </a:cubicBezTo>
                    <a:cubicBezTo>
                      <a:pt x="24" y="8"/>
                      <a:pt x="24" y="8"/>
                      <a:pt x="24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0" name="Freeform 110">
                <a:extLst>
                  <a:ext uri="{FF2B5EF4-FFF2-40B4-BE49-F238E27FC236}">
                    <a16:creationId xmlns:a16="http://schemas.microsoft.com/office/drawing/2014/main" id="{D75B8F54-B781-41AC-9C01-033147D848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34775" y="3197225"/>
                <a:ext cx="381000" cy="452438"/>
              </a:xfrm>
              <a:custGeom>
                <a:avLst/>
                <a:gdLst>
                  <a:gd name="T0" fmla="*/ 20 w 46"/>
                  <a:gd name="T1" fmla="*/ 11 h 54"/>
                  <a:gd name="T2" fmla="*/ 23 w 46"/>
                  <a:gd name="T3" fmla="*/ 54 h 54"/>
                  <a:gd name="T4" fmla="*/ 19 w 46"/>
                  <a:gd name="T5" fmla="*/ 43 h 54"/>
                  <a:gd name="T6" fmla="*/ 18 w 46"/>
                  <a:gd name="T7" fmla="*/ 0 h 54"/>
                  <a:gd name="T8" fmla="*/ 27 w 46"/>
                  <a:gd name="T9" fmla="*/ 42 h 54"/>
                  <a:gd name="T10" fmla="*/ 20 w 46"/>
                  <a:gd name="T11" fmla="*/ 1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54">
                    <a:moveTo>
                      <a:pt x="20" y="11"/>
                    </a:moveTo>
                    <a:cubicBezTo>
                      <a:pt x="23" y="54"/>
                      <a:pt x="23" y="54"/>
                      <a:pt x="23" y="54"/>
                    </a:cubicBezTo>
                    <a:cubicBezTo>
                      <a:pt x="19" y="43"/>
                      <a:pt x="19" y="43"/>
                      <a:pt x="19" y="43"/>
                    </a:cubicBezTo>
                    <a:cubicBezTo>
                      <a:pt x="3" y="38"/>
                      <a:pt x="0" y="12"/>
                      <a:pt x="18" y="0"/>
                    </a:cubicBezTo>
                    <a:cubicBezTo>
                      <a:pt x="18" y="0"/>
                      <a:pt x="46" y="16"/>
                      <a:pt x="27" y="42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4" name="Freeform 114">
                <a:extLst>
                  <a:ext uri="{FF2B5EF4-FFF2-40B4-BE49-F238E27FC236}">
                    <a16:creationId xmlns:a16="http://schemas.microsoft.com/office/drawing/2014/main" id="{6F2BEDFF-37EA-4BC3-8C4B-D874BE6433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12675" y="4119563"/>
                <a:ext cx="488950" cy="561975"/>
              </a:xfrm>
              <a:custGeom>
                <a:avLst/>
                <a:gdLst>
                  <a:gd name="T0" fmla="*/ 35 w 59"/>
                  <a:gd name="T1" fmla="*/ 13 h 67"/>
                  <a:gd name="T2" fmla="*/ 21 w 59"/>
                  <a:gd name="T3" fmla="*/ 67 h 67"/>
                  <a:gd name="T4" fmla="*/ 28 w 59"/>
                  <a:gd name="T5" fmla="*/ 53 h 67"/>
                  <a:gd name="T6" fmla="*/ 39 w 59"/>
                  <a:gd name="T7" fmla="*/ 0 h 67"/>
                  <a:gd name="T8" fmla="*/ 19 w 59"/>
                  <a:gd name="T9" fmla="*/ 51 h 67"/>
                  <a:gd name="T10" fmla="*/ 35 w 59"/>
                  <a:gd name="T11" fmla="*/ 1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67">
                    <a:moveTo>
                      <a:pt x="35" y="13"/>
                    </a:moveTo>
                    <a:cubicBezTo>
                      <a:pt x="21" y="67"/>
                      <a:pt x="21" y="67"/>
                      <a:pt x="21" y="67"/>
                    </a:cubicBezTo>
                    <a:cubicBezTo>
                      <a:pt x="28" y="53"/>
                      <a:pt x="28" y="53"/>
                      <a:pt x="28" y="53"/>
                    </a:cubicBezTo>
                    <a:cubicBezTo>
                      <a:pt x="50" y="51"/>
                      <a:pt x="59" y="19"/>
                      <a:pt x="39" y="0"/>
                    </a:cubicBezTo>
                    <a:cubicBezTo>
                      <a:pt x="39" y="0"/>
                      <a:pt x="0" y="14"/>
                      <a:pt x="19" y="51"/>
                    </a:cubicBezTo>
                    <a:cubicBezTo>
                      <a:pt x="35" y="13"/>
                      <a:pt x="35" y="13"/>
                      <a:pt x="35" y="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19" name="Freeform 119">
                <a:extLst>
                  <a:ext uri="{FF2B5EF4-FFF2-40B4-BE49-F238E27FC236}">
                    <a16:creationId xmlns:a16="http://schemas.microsoft.com/office/drawing/2014/main" id="{686C9DDC-2C98-477F-BF47-A93BE84448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1950" y="3448050"/>
                <a:ext cx="471488" cy="579438"/>
              </a:xfrm>
              <a:custGeom>
                <a:avLst/>
                <a:gdLst>
                  <a:gd name="T0" fmla="*/ 24 w 57"/>
                  <a:gd name="T1" fmla="*/ 14 h 69"/>
                  <a:gd name="T2" fmla="*/ 26 w 57"/>
                  <a:gd name="T3" fmla="*/ 69 h 69"/>
                  <a:gd name="T4" fmla="*/ 22 w 57"/>
                  <a:gd name="T5" fmla="*/ 54 h 69"/>
                  <a:gd name="T6" fmla="*/ 23 w 57"/>
                  <a:gd name="T7" fmla="*/ 0 h 69"/>
                  <a:gd name="T8" fmla="*/ 31 w 57"/>
                  <a:gd name="T9" fmla="*/ 54 h 69"/>
                  <a:gd name="T10" fmla="*/ 24 w 57"/>
                  <a:gd name="T11" fmla="*/ 1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69">
                    <a:moveTo>
                      <a:pt x="24" y="14"/>
                    </a:moveTo>
                    <a:cubicBezTo>
                      <a:pt x="26" y="69"/>
                      <a:pt x="26" y="69"/>
                      <a:pt x="26" y="69"/>
                    </a:cubicBezTo>
                    <a:cubicBezTo>
                      <a:pt x="22" y="54"/>
                      <a:pt x="22" y="54"/>
                      <a:pt x="22" y="54"/>
                    </a:cubicBezTo>
                    <a:cubicBezTo>
                      <a:pt x="1" y="47"/>
                      <a:pt x="0" y="14"/>
                      <a:pt x="23" y="0"/>
                    </a:cubicBezTo>
                    <a:cubicBezTo>
                      <a:pt x="23" y="0"/>
                      <a:pt x="57" y="22"/>
                      <a:pt x="31" y="54"/>
                    </a:cubicBezTo>
                    <a:cubicBezTo>
                      <a:pt x="24" y="14"/>
                      <a:pt x="24" y="14"/>
                      <a:pt x="24" y="1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2" name="Freeform 122">
                <a:extLst>
                  <a:ext uri="{FF2B5EF4-FFF2-40B4-BE49-F238E27FC236}">
                    <a16:creationId xmlns:a16="http://schemas.microsoft.com/office/drawing/2014/main" id="{08FED80B-9B34-44FA-8F2D-0138CFED5B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20613" y="4883150"/>
                <a:ext cx="341313" cy="377825"/>
              </a:xfrm>
              <a:custGeom>
                <a:avLst/>
                <a:gdLst>
                  <a:gd name="T0" fmla="*/ 24 w 41"/>
                  <a:gd name="T1" fmla="*/ 9 h 45"/>
                  <a:gd name="T2" fmla="*/ 10 w 41"/>
                  <a:gd name="T3" fmla="*/ 45 h 45"/>
                  <a:gd name="T4" fmla="*/ 17 w 41"/>
                  <a:gd name="T5" fmla="*/ 36 h 45"/>
                  <a:gd name="T6" fmla="*/ 28 w 41"/>
                  <a:gd name="T7" fmla="*/ 0 h 45"/>
                  <a:gd name="T8" fmla="*/ 10 w 41"/>
                  <a:gd name="T9" fmla="*/ 34 h 45"/>
                  <a:gd name="T10" fmla="*/ 24 w 41"/>
                  <a:gd name="T11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5">
                    <a:moveTo>
                      <a:pt x="24" y="9"/>
                    </a:moveTo>
                    <a:cubicBezTo>
                      <a:pt x="10" y="45"/>
                      <a:pt x="10" y="45"/>
                      <a:pt x="10" y="45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32" y="36"/>
                      <a:pt x="41" y="15"/>
                      <a:pt x="28" y="0"/>
                    </a:cubicBezTo>
                    <a:cubicBezTo>
                      <a:pt x="28" y="0"/>
                      <a:pt x="0" y="7"/>
                      <a:pt x="10" y="34"/>
                    </a:cubicBezTo>
                    <a:cubicBezTo>
                      <a:pt x="24" y="9"/>
                      <a:pt x="24" y="9"/>
                      <a:pt x="24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4" name="Freeform 124">
                <a:extLst>
                  <a:ext uri="{FF2B5EF4-FFF2-40B4-BE49-F238E27FC236}">
                    <a16:creationId xmlns:a16="http://schemas.microsoft.com/office/drawing/2014/main" id="{E8D82F22-8B82-464F-BF5E-C1962A886A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1913" y="3271838"/>
                <a:ext cx="563563" cy="646113"/>
              </a:xfrm>
              <a:custGeom>
                <a:avLst/>
                <a:gdLst>
                  <a:gd name="T0" fmla="*/ 40 w 68"/>
                  <a:gd name="T1" fmla="*/ 15 h 77"/>
                  <a:gd name="T2" fmla="*/ 23 w 68"/>
                  <a:gd name="T3" fmla="*/ 77 h 77"/>
                  <a:gd name="T4" fmla="*/ 32 w 68"/>
                  <a:gd name="T5" fmla="*/ 62 h 77"/>
                  <a:gd name="T6" fmla="*/ 44 w 68"/>
                  <a:gd name="T7" fmla="*/ 0 h 77"/>
                  <a:gd name="T8" fmla="*/ 21 w 68"/>
                  <a:gd name="T9" fmla="*/ 59 h 77"/>
                  <a:gd name="T10" fmla="*/ 40 w 68"/>
                  <a:gd name="T11" fmla="*/ 1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8" h="77">
                    <a:moveTo>
                      <a:pt x="40" y="15"/>
                    </a:moveTo>
                    <a:cubicBezTo>
                      <a:pt x="23" y="77"/>
                      <a:pt x="23" y="77"/>
                      <a:pt x="23" y="77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57" y="59"/>
                      <a:pt x="68" y="21"/>
                      <a:pt x="44" y="0"/>
                    </a:cubicBezTo>
                    <a:cubicBezTo>
                      <a:pt x="44" y="0"/>
                      <a:pt x="0" y="16"/>
                      <a:pt x="21" y="59"/>
                    </a:cubicBezTo>
                    <a:cubicBezTo>
                      <a:pt x="40" y="15"/>
                      <a:pt x="40" y="15"/>
                      <a:pt x="40" y="1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5" name="Freeform 125">
                <a:extLst>
                  <a:ext uri="{FF2B5EF4-FFF2-40B4-BE49-F238E27FC236}">
                    <a16:creationId xmlns:a16="http://schemas.microsoft.com/office/drawing/2014/main" id="{5DB27850-C30D-48CD-A49B-B8695B5E47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6775" y="3516313"/>
                <a:ext cx="231775" cy="250825"/>
              </a:xfrm>
              <a:custGeom>
                <a:avLst/>
                <a:gdLst>
                  <a:gd name="T0" fmla="*/ 17 w 28"/>
                  <a:gd name="T1" fmla="*/ 6 h 30"/>
                  <a:gd name="T2" fmla="*/ 1 w 28"/>
                  <a:gd name="T3" fmla="*/ 30 h 30"/>
                  <a:gd name="T4" fmla="*/ 7 w 28"/>
                  <a:gd name="T5" fmla="*/ 25 h 30"/>
                  <a:gd name="T6" fmla="*/ 21 w 28"/>
                  <a:gd name="T7" fmla="*/ 0 h 30"/>
                  <a:gd name="T8" fmla="*/ 3 w 28"/>
                  <a:gd name="T9" fmla="*/ 22 h 30"/>
                  <a:gd name="T10" fmla="*/ 17 w 28"/>
                  <a:gd name="T11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30">
                    <a:moveTo>
                      <a:pt x="17" y="6"/>
                    </a:moveTo>
                    <a:cubicBezTo>
                      <a:pt x="1" y="30"/>
                      <a:pt x="1" y="30"/>
                      <a:pt x="1" y="30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18" y="27"/>
                      <a:pt x="28" y="13"/>
                      <a:pt x="21" y="0"/>
                    </a:cubicBezTo>
                    <a:cubicBezTo>
                      <a:pt x="21" y="0"/>
                      <a:pt x="0" y="1"/>
                      <a:pt x="3" y="22"/>
                    </a:cubicBezTo>
                    <a:cubicBezTo>
                      <a:pt x="17" y="6"/>
                      <a:pt x="17" y="6"/>
                      <a:pt x="17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6" name="Freeform 126">
                <a:extLst>
                  <a:ext uri="{FF2B5EF4-FFF2-40B4-BE49-F238E27FC236}">
                    <a16:creationId xmlns:a16="http://schemas.microsoft.com/office/drawing/2014/main" id="{B0E6A7CD-539B-4CFF-97FE-E6B2E1D92F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12688" y="3817938"/>
                <a:ext cx="290513" cy="334963"/>
              </a:xfrm>
              <a:custGeom>
                <a:avLst/>
                <a:gdLst>
                  <a:gd name="T0" fmla="*/ 21 w 35"/>
                  <a:gd name="T1" fmla="*/ 8 h 40"/>
                  <a:gd name="T2" fmla="*/ 11 w 35"/>
                  <a:gd name="T3" fmla="*/ 40 h 40"/>
                  <a:gd name="T4" fmla="*/ 16 w 35"/>
                  <a:gd name="T5" fmla="*/ 32 h 40"/>
                  <a:gd name="T6" fmla="*/ 24 w 35"/>
                  <a:gd name="T7" fmla="*/ 0 h 40"/>
                  <a:gd name="T8" fmla="*/ 10 w 35"/>
                  <a:gd name="T9" fmla="*/ 30 h 40"/>
                  <a:gd name="T10" fmla="*/ 21 w 35"/>
                  <a:gd name="T11" fmla="*/ 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40">
                    <a:moveTo>
                      <a:pt x="21" y="8"/>
                    </a:moveTo>
                    <a:cubicBezTo>
                      <a:pt x="11" y="40"/>
                      <a:pt x="11" y="40"/>
                      <a:pt x="11" y="40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29" y="31"/>
                      <a:pt x="35" y="12"/>
                      <a:pt x="24" y="0"/>
                    </a:cubicBezTo>
                    <a:cubicBezTo>
                      <a:pt x="24" y="0"/>
                      <a:pt x="0" y="7"/>
                      <a:pt x="10" y="30"/>
                    </a:cubicBezTo>
                    <a:cubicBezTo>
                      <a:pt x="21" y="8"/>
                      <a:pt x="21" y="8"/>
                      <a:pt x="21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27" name="Freeform 127">
                <a:extLst>
                  <a:ext uri="{FF2B5EF4-FFF2-40B4-BE49-F238E27FC236}">
                    <a16:creationId xmlns:a16="http://schemas.microsoft.com/office/drawing/2014/main" id="{34C5E94E-1B7A-4AFA-BF6C-931535C537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6263" y="4781550"/>
                <a:ext cx="249238" cy="293688"/>
              </a:xfrm>
              <a:custGeom>
                <a:avLst/>
                <a:gdLst>
                  <a:gd name="T0" fmla="*/ 17 w 30"/>
                  <a:gd name="T1" fmla="*/ 7 h 35"/>
                  <a:gd name="T2" fmla="*/ 18 w 30"/>
                  <a:gd name="T3" fmla="*/ 35 h 35"/>
                  <a:gd name="T4" fmla="*/ 20 w 30"/>
                  <a:gd name="T5" fmla="*/ 28 h 35"/>
                  <a:gd name="T6" fmla="*/ 17 w 30"/>
                  <a:gd name="T7" fmla="*/ 0 h 35"/>
                  <a:gd name="T8" fmla="*/ 15 w 30"/>
                  <a:gd name="T9" fmla="*/ 28 h 35"/>
                  <a:gd name="T10" fmla="*/ 17 w 30"/>
                  <a:gd name="T11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5">
                    <a:moveTo>
                      <a:pt x="17" y="7"/>
                    </a:moveTo>
                    <a:cubicBezTo>
                      <a:pt x="18" y="35"/>
                      <a:pt x="18" y="35"/>
                      <a:pt x="18" y="35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30" y="23"/>
                      <a:pt x="30" y="6"/>
                      <a:pt x="17" y="0"/>
                    </a:cubicBezTo>
                    <a:cubicBezTo>
                      <a:pt x="17" y="0"/>
                      <a:pt x="0" y="12"/>
                      <a:pt x="15" y="28"/>
                    </a:cubicBezTo>
                    <a:cubicBezTo>
                      <a:pt x="17" y="7"/>
                      <a:pt x="17" y="7"/>
                      <a:pt x="17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2" name="Freeform 132">
                <a:extLst>
                  <a:ext uri="{FF2B5EF4-FFF2-40B4-BE49-F238E27FC236}">
                    <a16:creationId xmlns:a16="http://schemas.microsoft.com/office/drawing/2014/main" id="{39DF95C1-4B71-40DE-B0C6-FC3E60586A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8575" y="3624263"/>
                <a:ext cx="457200" cy="528638"/>
              </a:xfrm>
              <a:custGeom>
                <a:avLst/>
                <a:gdLst>
                  <a:gd name="T0" fmla="*/ 23 w 55"/>
                  <a:gd name="T1" fmla="*/ 12 h 63"/>
                  <a:gd name="T2" fmla="*/ 32 w 55"/>
                  <a:gd name="T3" fmla="*/ 63 h 63"/>
                  <a:gd name="T4" fmla="*/ 26 w 55"/>
                  <a:gd name="T5" fmla="*/ 50 h 63"/>
                  <a:gd name="T6" fmla="*/ 20 w 55"/>
                  <a:gd name="T7" fmla="*/ 0 h 63"/>
                  <a:gd name="T8" fmla="*/ 35 w 55"/>
                  <a:gd name="T9" fmla="*/ 49 h 63"/>
                  <a:gd name="T10" fmla="*/ 23 w 55"/>
                  <a:gd name="T11" fmla="*/ 1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5" h="63">
                    <a:moveTo>
                      <a:pt x="23" y="12"/>
                    </a:moveTo>
                    <a:cubicBezTo>
                      <a:pt x="32" y="63"/>
                      <a:pt x="32" y="63"/>
                      <a:pt x="32" y="63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6" y="46"/>
                      <a:pt x="0" y="16"/>
                      <a:pt x="20" y="0"/>
                    </a:cubicBezTo>
                    <a:cubicBezTo>
                      <a:pt x="20" y="0"/>
                      <a:pt x="55" y="15"/>
                      <a:pt x="35" y="49"/>
                    </a:cubicBezTo>
                    <a:cubicBezTo>
                      <a:pt x="23" y="12"/>
                      <a:pt x="23" y="12"/>
                      <a:pt x="23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37" name="Freeform 137">
                <a:extLst>
                  <a:ext uri="{FF2B5EF4-FFF2-40B4-BE49-F238E27FC236}">
                    <a16:creationId xmlns:a16="http://schemas.microsoft.com/office/drawing/2014/main" id="{7A81D226-6F11-4497-851D-D0935EBB2B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65000" y="3146425"/>
                <a:ext cx="422275" cy="511175"/>
              </a:xfrm>
              <a:custGeom>
                <a:avLst/>
                <a:gdLst>
                  <a:gd name="T0" fmla="*/ 29 w 51"/>
                  <a:gd name="T1" fmla="*/ 12 h 61"/>
                  <a:gd name="T2" fmla="*/ 28 w 51"/>
                  <a:gd name="T3" fmla="*/ 61 h 61"/>
                  <a:gd name="T4" fmla="*/ 32 w 51"/>
                  <a:gd name="T5" fmla="*/ 48 h 61"/>
                  <a:gd name="T6" fmla="*/ 30 w 51"/>
                  <a:gd name="T7" fmla="*/ 0 h 61"/>
                  <a:gd name="T8" fmla="*/ 23 w 51"/>
                  <a:gd name="T9" fmla="*/ 48 h 61"/>
                  <a:gd name="T10" fmla="*/ 29 w 51"/>
                  <a:gd name="T11" fmla="*/ 1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" h="61">
                    <a:moveTo>
                      <a:pt x="29" y="12"/>
                    </a:moveTo>
                    <a:cubicBezTo>
                      <a:pt x="28" y="61"/>
                      <a:pt x="28" y="61"/>
                      <a:pt x="28" y="61"/>
                    </a:cubicBezTo>
                    <a:cubicBezTo>
                      <a:pt x="32" y="48"/>
                      <a:pt x="32" y="48"/>
                      <a:pt x="32" y="48"/>
                    </a:cubicBezTo>
                    <a:cubicBezTo>
                      <a:pt x="50" y="42"/>
                      <a:pt x="51" y="12"/>
                      <a:pt x="30" y="0"/>
                    </a:cubicBezTo>
                    <a:cubicBezTo>
                      <a:pt x="30" y="0"/>
                      <a:pt x="0" y="19"/>
                      <a:pt x="23" y="48"/>
                    </a:cubicBezTo>
                    <a:cubicBezTo>
                      <a:pt x="29" y="12"/>
                      <a:pt x="29" y="12"/>
                      <a:pt x="29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49" name="Freeform 149">
                <a:extLst>
                  <a:ext uri="{FF2B5EF4-FFF2-40B4-BE49-F238E27FC236}">
                    <a16:creationId xmlns:a16="http://schemas.microsoft.com/office/drawing/2014/main" id="{966F802E-D5C2-4BCD-B1A6-88EB336DDC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8850" y="5335588"/>
                <a:ext cx="331788" cy="360363"/>
              </a:xfrm>
              <a:custGeom>
                <a:avLst/>
                <a:gdLst>
                  <a:gd name="T0" fmla="*/ 25 w 40"/>
                  <a:gd name="T1" fmla="*/ 9 h 43"/>
                  <a:gd name="T2" fmla="*/ 0 w 40"/>
                  <a:gd name="T3" fmla="*/ 43 h 43"/>
                  <a:gd name="T4" fmla="*/ 9 w 40"/>
                  <a:gd name="T5" fmla="*/ 35 h 43"/>
                  <a:gd name="T6" fmla="*/ 31 w 40"/>
                  <a:gd name="T7" fmla="*/ 1 h 43"/>
                  <a:gd name="T8" fmla="*/ 3 w 40"/>
                  <a:gd name="T9" fmla="*/ 31 h 43"/>
                  <a:gd name="T10" fmla="*/ 25 w 40"/>
                  <a:gd name="T11" fmla="*/ 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43">
                    <a:moveTo>
                      <a:pt x="25" y="9"/>
                    </a:moveTo>
                    <a:cubicBezTo>
                      <a:pt x="0" y="43"/>
                      <a:pt x="0" y="43"/>
                      <a:pt x="0" y="43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25" y="40"/>
                      <a:pt x="40" y="20"/>
                      <a:pt x="31" y="1"/>
                    </a:cubicBezTo>
                    <a:cubicBezTo>
                      <a:pt x="31" y="1"/>
                      <a:pt x="1" y="0"/>
                      <a:pt x="3" y="31"/>
                    </a:cubicBezTo>
                    <a:cubicBezTo>
                      <a:pt x="25" y="9"/>
                      <a:pt x="25" y="9"/>
                      <a:pt x="25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0" name="Freeform 150">
                <a:extLst>
                  <a:ext uri="{FF2B5EF4-FFF2-40B4-BE49-F238E27FC236}">
                    <a16:creationId xmlns:a16="http://schemas.microsoft.com/office/drawing/2014/main" id="{E52D6ABC-6F77-47B7-83B1-026A520706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42925" y="3355975"/>
                <a:ext cx="373063" cy="411163"/>
              </a:xfrm>
              <a:custGeom>
                <a:avLst/>
                <a:gdLst>
                  <a:gd name="T0" fmla="*/ 27 w 45"/>
                  <a:gd name="T1" fmla="*/ 9 h 49"/>
                  <a:gd name="T2" fmla="*/ 10 w 45"/>
                  <a:gd name="T3" fmla="*/ 49 h 49"/>
                  <a:gd name="T4" fmla="*/ 17 w 45"/>
                  <a:gd name="T5" fmla="*/ 40 h 49"/>
                  <a:gd name="T6" fmla="*/ 32 w 45"/>
                  <a:gd name="T7" fmla="*/ 0 h 49"/>
                  <a:gd name="T8" fmla="*/ 10 w 45"/>
                  <a:gd name="T9" fmla="*/ 37 h 49"/>
                  <a:gd name="T10" fmla="*/ 27 w 45"/>
                  <a:gd name="T11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" h="49">
                    <a:moveTo>
                      <a:pt x="27" y="9"/>
                    </a:moveTo>
                    <a:cubicBezTo>
                      <a:pt x="10" y="49"/>
                      <a:pt x="10" y="49"/>
                      <a:pt x="10" y="49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34" y="41"/>
                      <a:pt x="45" y="17"/>
                      <a:pt x="32" y="0"/>
                    </a:cubicBezTo>
                    <a:cubicBezTo>
                      <a:pt x="32" y="0"/>
                      <a:pt x="0" y="6"/>
                      <a:pt x="10" y="37"/>
                    </a:cubicBezTo>
                    <a:cubicBezTo>
                      <a:pt x="27" y="9"/>
                      <a:pt x="27" y="9"/>
                      <a:pt x="27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1" name="Freeform 151">
                <a:extLst>
                  <a:ext uri="{FF2B5EF4-FFF2-40B4-BE49-F238E27FC236}">
                    <a16:creationId xmlns:a16="http://schemas.microsoft.com/office/drawing/2014/main" id="{A41C3002-F2DF-4E7E-AFA8-C41FCA6E6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30125" y="3297238"/>
                <a:ext cx="273050" cy="327025"/>
              </a:xfrm>
              <a:custGeom>
                <a:avLst/>
                <a:gdLst>
                  <a:gd name="T0" fmla="*/ 19 w 33"/>
                  <a:gd name="T1" fmla="*/ 8 h 39"/>
                  <a:gd name="T2" fmla="*/ 17 w 33"/>
                  <a:gd name="T3" fmla="*/ 39 h 39"/>
                  <a:gd name="T4" fmla="*/ 20 w 33"/>
                  <a:gd name="T5" fmla="*/ 31 h 39"/>
                  <a:gd name="T6" fmla="*/ 20 w 33"/>
                  <a:gd name="T7" fmla="*/ 0 h 39"/>
                  <a:gd name="T8" fmla="*/ 14 w 33"/>
                  <a:gd name="T9" fmla="*/ 30 h 39"/>
                  <a:gd name="T10" fmla="*/ 19 w 33"/>
                  <a:gd name="T1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39">
                    <a:moveTo>
                      <a:pt x="19" y="8"/>
                    </a:moveTo>
                    <a:cubicBezTo>
                      <a:pt x="17" y="39"/>
                      <a:pt x="17" y="39"/>
                      <a:pt x="17" y="39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31" y="27"/>
                      <a:pt x="33" y="8"/>
                      <a:pt x="20" y="0"/>
                    </a:cubicBezTo>
                    <a:cubicBezTo>
                      <a:pt x="20" y="0"/>
                      <a:pt x="0" y="11"/>
                      <a:pt x="14" y="30"/>
                    </a:cubicBezTo>
                    <a:cubicBezTo>
                      <a:pt x="19" y="8"/>
                      <a:pt x="19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2" name="Freeform 152">
                <a:extLst>
                  <a:ext uri="{FF2B5EF4-FFF2-40B4-BE49-F238E27FC236}">
                    <a16:creationId xmlns:a16="http://schemas.microsoft.com/office/drawing/2014/main" id="{06540655-6F19-4635-B26D-39A33ACCD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2938" y="3767138"/>
                <a:ext cx="406400" cy="487363"/>
              </a:xfrm>
              <a:custGeom>
                <a:avLst/>
                <a:gdLst>
                  <a:gd name="T0" fmla="*/ 29 w 49"/>
                  <a:gd name="T1" fmla="*/ 11 h 58"/>
                  <a:gd name="T2" fmla="*/ 27 w 49"/>
                  <a:gd name="T3" fmla="*/ 58 h 58"/>
                  <a:gd name="T4" fmla="*/ 31 w 49"/>
                  <a:gd name="T5" fmla="*/ 46 h 58"/>
                  <a:gd name="T6" fmla="*/ 29 w 49"/>
                  <a:gd name="T7" fmla="*/ 0 h 58"/>
                  <a:gd name="T8" fmla="*/ 22 w 49"/>
                  <a:gd name="T9" fmla="*/ 45 h 58"/>
                  <a:gd name="T10" fmla="*/ 29 w 49"/>
                  <a:gd name="T11" fmla="*/ 1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" h="58">
                    <a:moveTo>
                      <a:pt x="29" y="11"/>
                    </a:moveTo>
                    <a:cubicBezTo>
                      <a:pt x="27" y="58"/>
                      <a:pt x="27" y="58"/>
                      <a:pt x="27" y="58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48" y="40"/>
                      <a:pt x="49" y="12"/>
                      <a:pt x="29" y="0"/>
                    </a:cubicBezTo>
                    <a:cubicBezTo>
                      <a:pt x="29" y="0"/>
                      <a:pt x="0" y="18"/>
                      <a:pt x="22" y="45"/>
                    </a:cubicBezTo>
                    <a:cubicBezTo>
                      <a:pt x="29" y="11"/>
                      <a:pt x="29" y="11"/>
                      <a:pt x="29" y="1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4" name="Freeform 154">
                <a:extLst>
                  <a:ext uri="{FF2B5EF4-FFF2-40B4-BE49-F238E27FC236}">
                    <a16:creationId xmlns:a16="http://schemas.microsoft.com/office/drawing/2014/main" id="{5C52BFED-DBE8-4E79-8A8B-D01F352B9F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6025" y="3197225"/>
                <a:ext cx="314325" cy="360363"/>
              </a:xfrm>
              <a:custGeom>
                <a:avLst/>
                <a:gdLst>
                  <a:gd name="T0" fmla="*/ 22 w 38"/>
                  <a:gd name="T1" fmla="*/ 9 h 43"/>
                  <a:gd name="T2" fmla="*/ 15 w 38"/>
                  <a:gd name="T3" fmla="*/ 43 h 43"/>
                  <a:gd name="T4" fmla="*/ 20 w 38"/>
                  <a:gd name="T5" fmla="*/ 35 h 43"/>
                  <a:gd name="T6" fmla="*/ 24 w 38"/>
                  <a:gd name="T7" fmla="*/ 0 h 43"/>
                  <a:gd name="T8" fmla="*/ 13 w 38"/>
                  <a:gd name="T9" fmla="*/ 33 h 43"/>
                  <a:gd name="T10" fmla="*/ 22 w 38"/>
                  <a:gd name="T11" fmla="*/ 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43">
                    <a:moveTo>
                      <a:pt x="22" y="9"/>
                    </a:moveTo>
                    <a:cubicBezTo>
                      <a:pt x="15" y="43"/>
                      <a:pt x="15" y="43"/>
                      <a:pt x="15" y="43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33" y="32"/>
                      <a:pt x="38" y="11"/>
                      <a:pt x="24" y="0"/>
                    </a:cubicBezTo>
                    <a:cubicBezTo>
                      <a:pt x="24" y="0"/>
                      <a:pt x="0" y="11"/>
                      <a:pt x="13" y="33"/>
                    </a:cubicBezTo>
                    <a:cubicBezTo>
                      <a:pt x="22" y="9"/>
                      <a:pt x="22" y="9"/>
                      <a:pt x="22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5" name="Freeform 155">
                <a:extLst>
                  <a:ext uri="{FF2B5EF4-FFF2-40B4-BE49-F238E27FC236}">
                    <a16:creationId xmlns:a16="http://schemas.microsoft.com/office/drawing/2014/main" id="{CCBCEA07-239B-4DC2-A214-3C03FCFE2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47575" y="4438650"/>
                <a:ext cx="247650" cy="293688"/>
              </a:xfrm>
              <a:custGeom>
                <a:avLst/>
                <a:gdLst>
                  <a:gd name="T0" fmla="*/ 17 w 30"/>
                  <a:gd name="T1" fmla="*/ 7 h 35"/>
                  <a:gd name="T2" fmla="*/ 12 w 30"/>
                  <a:gd name="T3" fmla="*/ 35 h 35"/>
                  <a:gd name="T4" fmla="*/ 15 w 30"/>
                  <a:gd name="T5" fmla="*/ 28 h 35"/>
                  <a:gd name="T6" fmla="*/ 19 w 30"/>
                  <a:gd name="T7" fmla="*/ 0 h 35"/>
                  <a:gd name="T8" fmla="*/ 10 w 30"/>
                  <a:gd name="T9" fmla="*/ 27 h 35"/>
                  <a:gd name="T10" fmla="*/ 17 w 30"/>
                  <a:gd name="T11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35">
                    <a:moveTo>
                      <a:pt x="17" y="7"/>
                    </a:moveTo>
                    <a:cubicBezTo>
                      <a:pt x="12" y="35"/>
                      <a:pt x="12" y="35"/>
                      <a:pt x="12" y="35"/>
                    </a:cubicBezTo>
                    <a:cubicBezTo>
                      <a:pt x="15" y="28"/>
                      <a:pt x="15" y="28"/>
                      <a:pt x="15" y="28"/>
                    </a:cubicBezTo>
                    <a:cubicBezTo>
                      <a:pt x="26" y="26"/>
                      <a:pt x="30" y="9"/>
                      <a:pt x="19" y="0"/>
                    </a:cubicBezTo>
                    <a:cubicBezTo>
                      <a:pt x="19" y="0"/>
                      <a:pt x="0" y="8"/>
                      <a:pt x="10" y="27"/>
                    </a:cubicBezTo>
                    <a:cubicBezTo>
                      <a:pt x="17" y="7"/>
                      <a:pt x="17" y="7"/>
                      <a:pt x="17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56" name="Freeform 156">
                <a:extLst>
                  <a:ext uri="{FF2B5EF4-FFF2-40B4-BE49-F238E27FC236}">
                    <a16:creationId xmlns:a16="http://schemas.microsoft.com/office/drawing/2014/main" id="{B4DAB5DE-C21B-43C5-B7EE-D1BCD62756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84000" y="4195763"/>
                <a:ext cx="223838" cy="258763"/>
              </a:xfrm>
              <a:custGeom>
                <a:avLst/>
                <a:gdLst>
                  <a:gd name="T0" fmla="*/ 11 w 27"/>
                  <a:gd name="T1" fmla="*/ 6 h 31"/>
                  <a:gd name="T2" fmla="*/ 15 w 27"/>
                  <a:gd name="T3" fmla="*/ 31 h 31"/>
                  <a:gd name="T4" fmla="*/ 12 w 27"/>
                  <a:gd name="T5" fmla="*/ 24 h 31"/>
                  <a:gd name="T6" fmla="*/ 10 w 27"/>
                  <a:gd name="T7" fmla="*/ 0 h 31"/>
                  <a:gd name="T8" fmla="*/ 17 w 27"/>
                  <a:gd name="T9" fmla="*/ 24 h 31"/>
                  <a:gd name="T10" fmla="*/ 11 w 27"/>
                  <a:gd name="T11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31">
                    <a:moveTo>
                      <a:pt x="11" y="6"/>
                    </a:moveTo>
                    <a:cubicBezTo>
                      <a:pt x="15" y="31"/>
                      <a:pt x="15" y="31"/>
                      <a:pt x="15" y="31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3" y="23"/>
                      <a:pt x="0" y="8"/>
                      <a:pt x="10" y="0"/>
                    </a:cubicBezTo>
                    <a:cubicBezTo>
                      <a:pt x="10" y="0"/>
                      <a:pt x="27" y="7"/>
                      <a:pt x="17" y="24"/>
                    </a:cubicBezTo>
                    <a:cubicBezTo>
                      <a:pt x="11" y="6"/>
                      <a:pt x="11" y="6"/>
                      <a:pt x="11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4" name="Freeform 164">
                <a:extLst>
                  <a:ext uri="{FF2B5EF4-FFF2-40B4-BE49-F238E27FC236}">
                    <a16:creationId xmlns:a16="http://schemas.microsoft.com/office/drawing/2014/main" id="{02360471-AE6F-4FE0-87D8-F8B6EB2493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09600" y="3741738"/>
                <a:ext cx="231775" cy="252413"/>
              </a:xfrm>
              <a:custGeom>
                <a:avLst/>
                <a:gdLst>
                  <a:gd name="T0" fmla="*/ 17 w 28"/>
                  <a:gd name="T1" fmla="*/ 6 h 30"/>
                  <a:gd name="T2" fmla="*/ 1 w 28"/>
                  <a:gd name="T3" fmla="*/ 30 h 30"/>
                  <a:gd name="T4" fmla="*/ 7 w 28"/>
                  <a:gd name="T5" fmla="*/ 25 h 30"/>
                  <a:gd name="T6" fmla="*/ 21 w 28"/>
                  <a:gd name="T7" fmla="*/ 0 h 30"/>
                  <a:gd name="T8" fmla="*/ 3 w 28"/>
                  <a:gd name="T9" fmla="*/ 22 h 30"/>
                  <a:gd name="T10" fmla="*/ 17 w 28"/>
                  <a:gd name="T11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30">
                    <a:moveTo>
                      <a:pt x="17" y="6"/>
                    </a:moveTo>
                    <a:cubicBezTo>
                      <a:pt x="1" y="30"/>
                      <a:pt x="1" y="30"/>
                      <a:pt x="1" y="30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18" y="27"/>
                      <a:pt x="28" y="13"/>
                      <a:pt x="21" y="0"/>
                    </a:cubicBezTo>
                    <a:cubicBezTo>
                      <a:pt x="21" y="0"/>
                      <a:pt x="0" y="1"/>
                      <a:pt x="3" y="22"/>
                    </a:cubicBezTo>
                    <a:cubicBezTo>
                      <a:pt x="17" y="6"/>
                      <a:pt x="17" y="6"/>
                      <a:pt x="17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  <p:sp>
            <p:nvSpPr>
              <p:cNvPr id="165" name="Freeform 165">
                <a:extLst>
                  <a:ext uri="{FF2B5EF4-FFF2-40B4-BE49-F238E27FC236}">
                    <a16:creationId xmlns:a16="http://schemas.microsoft.com/office/drawing/2014/main" id="{AD2C51A7-A72D-428E-8410-85264B41F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04750" y="3575050"/>
                <a:ext cx="206375" cy="242888"/>
              </a:xfrm>
              <a:custGeom>
                <a:avLst/>
                <a:gdLst>
                  <a:gd name="T0" fmla="*/ 15 w 25"/>
                  <a:gd name="T1" fmla="*/ 5 h 29"/>
                  <a:gd name="T2" fmla="*/ 10 w 25"/>
                  <a:gd name="T3" fmla="*/ 29 h 29"/>
                  <a:gd name="T4" fmla="*/ 13 w 25"/>
                  <a:gd name="T5" fmla="*/ 23 h 29"/>
                  <a:gd name="T6" fmla="*/ 16 w 25"/>
                  <a:gd name="T7" fmla="*/ 0 h 29"/>
                  <a:gd name="T8" fmla="*/ 9 w 25"/>
                  <a:gd name="T9" fmla="*/ 22 h 29"/>
                  <a:gd name="T10" fmla="*/ 15 w 25"/>
                  <a:gd name="T11" fmla="*/ 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9">
                    <a:moveTo>
                      <a:pt x="15" y="5"/>
                    </a:moveTo>
                    <a:cubicBezTo>
                      <a:pt x="10" y="29"/>
                      <a:pt x="10" y="29"/>
                      <a:pt x="10" y="29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22" y="21"/>
                      <a:pt x="25" y="7"/>
                      <a:pt x="16" y="0"/>
                    </a:cubicBezTo>
                    <a:cubicBezTo>
                      <a:pt x="16" y="0"/>
                      <a:pt x="0" y="7"/>
                      <a:pt x="9" y="22"/>
                    </a:cubicBezTo>
                    <a:cubicBezTo>
                      <a:pt x="15" y="5"/>
                      <a:pt x="15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/>
              </a:p>
            </p:txBody>
          </p:sp>
        </p:grp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59B39749-BABD-4ABA-A717-052C82B9235C}"/>
              </a:ext>
            </a:extLst>
          </p:cNvPr>
          <p:cNvSpPr txBox="1"/>
          <p:nvPr/>
        </p:nvSpPr>
        <p:spPr>
          <a:xfrm flipH="1">
            <a:off x="1460991" y="3239303"/>
            <a:ext cx="25146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>
                <a:solidFill>
                  <a:schemeClr val="bg2"/>
                </a:solidFill>
              </a:rPr>
              <a:t>Confidencialidad</a:t>
            </a:r>
          </a:p>
          <a:p>
            <a:pPr algn="r"/>
            <a:r>
              <a:rPr lang="es-ES_tradnl" sz="1200" dirty="0"/>
              <a:t>Claves criptográficas para controlar y preservar la privacidad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A6580C17-47B4-45C4-A05F-15636AB7FEFB}"/>
              </a:ext>
            </a:extLst>
          </p:cNvPr>
          <p:cNvSpPr txBox="1"/>
          <p:nvPr/>
        </p:nvSpPr>
        <p:spPr>
          <a:xfrm flipH="1">
            <a:off x="8208793" y="3239303"/>
            <a:ext cx="25146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>
                <a:solidFill>
                  <a:schemeClr val="accent2"/>
                </a:solidFill>
              </a:rPr>
              <a:t>Encriptación</a:t>
            </a:r>
          </a:p>
          <a:p>
            <a:r>
              <a:rPr lang="es-ES_tradnl" sz="1200" dirty="0"/>
              <a:t>Técnicas criptográficas para asegurar los datos almacenados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64824ECA-36D5-4663-A33D-A60CD67CE0F7}"/>
              </a:ext>
            </a:extLst>
          </p:cNvPr>
          <p:cNvSpPr txBox="1"/>
          <p:nvPr/>
        </p:nvSpPr>
        <p:spPr>
          <a:xfrm flipH="1">
            <a:off x="2276445" y="1900779"/>
            <a:ext cx="25146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>
                <a:solidFill>
                  <a:schemeClr val="accent3"/>
                </a:solidFill>
              </a:rPr>
              <a:t>Seguridad</a:t>
            </a:r>
          </a:p>
          <a:p>
            <a:pPr algn="r"/>
            <a:r>
              <a:rPr lang="es-ES_tradnl" sz="1200" dirty="0"/>
              <a:t>Integridad y protección a través de su estructura descentralizada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9D3FD68B-FF26-4124-9472-09CDDC36E1BB}"/>
              </a:ext>
            </a:extLst>
          </p:cNvPr>
          <p:cNvSpPr txBox="1"/>
          <p:nvPr/>
        </p:nvSpPr>
        <p:spPr>
          <a:xfrm flipH="1">
            <a:off x="7205517" y="1900779"/>
            <a:ext cx="26189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>
                <a:solidFill>
                  <a:schemeClr val="accent4"/>
                </a:solidFill>
              </a:rPr>
              <a:t>Inmutabilidad</a:t>
            </a:r>
          </a:p>
          <a:p>
            <a:r>
              <a:rPr lang="es-ES_tradnl" sz="1200" dirty="0"/>
              <a:t>Registro permanente y secuencial, dificultando su alteración.</a:t>
            </a:r>
          </a:p>
        </p:txBody>
      </p:sp>
      <p:sp>
        <p:nvSpPr>
          <p:cNvPr id="175" name="Title 1">
            <a:extLst>
              <a:ext uri="{FF2B5EF4-FFF2-40B4-BE49-F238E27FC236}">
                <a16:creationId xmlns:a16="http://schemas.microsoft.com/office/drawing/2014/main" id="{09A22C54-AFA6-4CDC-81A1-9D2DD393BB34}"/>
              </a:ext>
            </a:extLst>
          </p:cNvPr>
          <p:cNvSpPr txBox="1">
            <a:spLocks/>
          </p:cNvSpPr>
          <p:nvPr/>
        </p:nvSpPr>
        <p:spPr>
          <a:xfrm>
            <a:off x="3550668" y="799516"/>
            <a:ext cx="4979639" cy="6655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300"/>
              </a:spcAft>
            </a:pPr>
            <a:r>
              <a:rPr lang="en-US" sz="2699" dirty="0">
                <a:solidFill>
                  <a:schemeClr val="tx1">
                    <a:lumMod val="90000"/>
                    <a:lumOff val="10000"/>
                  </a:schemeClr>
                </a:solidFill>
              </a:rPr>
              <a:t>Blockchain &amp; Smart Contracts</a:t>
            </a:r>
          </a:p>
          <a:p>
            <a:pPr algn="ctr"/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Transacciones seguras, privadas y sin intermediaries.</a:t>
            </a:r>
            <a:endParaRPr lang="es-ES_tradnl" sz="2699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42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1500" fill="hold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1500" fill="hold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3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decel="10000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2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4" dur="3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7" grpId="0" animBg="1"/>
          <p:bldP spid="167" grpId="0" animBg="1"/>
          <p:bldP spid="88" grpId="0" animBg="1"/>
          <p:bldP spid="169" grpId="0"/>
          <p:bldP spid="170" grpId="0"/>
          <p:bldP spid="171" grpId="0"/>
          <p:bldP spid="17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3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3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3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decel="10000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2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4" dur="3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7" grpId="0" animBg="1"/>
          <p:bldP spid="167" grpId="0" animBg="1"/>
          <p:bldP spid="88" grpId="0" animBg="1"/>
          <p:bldP spid="169" grpId="0"/>
          <p:bldP spid="170" grpId="0"/>
          <p:bldP spid="171" grpId="0"/>
          <p:bldP spid="172" grpId="0"/>
        </p:bldLst>
      </p:timing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Personalizados 8">
      <a:dk1>
        <a:srgbClr val="272E3A"/>
      </a:dk1>
      <a:lt1>
        <a:srgbClr val="FFFFFF"/>
      </a:lt1>
      <a:dk2>
        <a:srgbClr val="35837E"/>
      </a:dk2>
      <a:lt2>
        <a:srgbClr val="327880"/>
      </a:lt2>
      <a:accent1>
        <a:srgbClr val="025951"/>
      </a:accent1>
      <a:accent2>
        <a:srgbClr val="025949"/>
      </a:accent2>
      <a:accent3>
        <a:srgbClr val="458B7F"/>
      </a:accent3>
      <a:accent4>
        <a:srgbClr val="D9A304"/>
      </a:accent4>
      <a:accent5>
        <a:srgbClr val="D9B23B"/>
      </a:accent5>
      <a:accent6>
        <a:srgbClr val="F3C757"/>
      </a:accent6>
      <a:hlink>
        <a:srgbClr val="2F8299"/>
      </a:hlink>
      <a:folHlink>
        <a:srgbClr val="8C8C8C"/>
      </a:folHlink>
    </a:clrScheme>
    <a:fontScheme name="Model X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1844</TotalTime>
  <Words>1009</Words>
  <Application>Microsoft Office PowerPoint</Application>
  <PresentationFormat>Panorámica</PresentationFormat>
  <Paragraphs>212</Paragraphs>
  <Slides>17</Slides>
  <Notes>1</Notes>
  <HiddenSlides>1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8" baseType="lpstr">
      <vt:lpstr>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Guillermo Rodríguez Llorente</dc:creator>
  <cp:lastModifiedBy>Sergio Zaera</cp:lastModifiedBy>
  <cp:revision>12</cp:revision>
  <dcterms:created xsi:type="dcterms:W3CDTF">2023-10-30T10:38:13Z</dcterms:created>
  <dcterms:modified xsi:type="dcterms:W3CDTF">2024-05-24T11:42:58Z</dcterms:modified>
</cp:coreProperties>
</file>